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9.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869" r:id="rId5"/>
    <p:sldMasterId id="2147483884" r:id="rId6"/>
    <p:sldMasterId id="2147483890" r:id="rId7"/>
    <p:sldMasterId id="2147483896" r:id="rId8"/>
  </p:sldMasterIdLst>
  <p:notesMasterIdLst>
    <p:notesMasterId r:id="rId130"/>
  </p:notesMasterIdLst>
  <p:handoutMasterIdLst>
    <p:handoutMasterId r:id="rId131"/>
  </p:handoutMasterIdLst>
  <p:sldIdLst>
    <p:sldId id="256" r:id="rId9"/>
    <p:sldId id="271" r:id="rId10"/>
    <p:sldId id="1067" r:id="rId11"/>
    <p:sldId id="400" r:id="rId12"/>
    <p:sldId id="1066" r:id="rId13"/>
    <p:sldId id="527" r:id="rId14"/>
    <p:sldId id="421" r:id="rId15"/>
    <p:sldId id="428" r:id="rId16"/>
    <p:sldId id="443" r:id="rId17"/>
    <p:sldId id="444" r:id="rId18"/>
    <p:sldId id="441" r:id="rId19"/>
    <p:sldId id="431" r:id="rId20"/>
    <p:sldId id="442" r:id="rId21"/>
    <p:sldId id="438" r:id="rId22"/>
    <p:sldId id="445" r:id="rId23"/>
    <p:sldId id="1039" r:id="rId24"/>
    <p:sldId id="1040" r:id="rId25"/>
    <p:sldId id="1041" r:id="rId26"/>
    <p:sldId id="268" r:id="rId27"/>
    <p:sldId id="447" r:id="rId28"/>
    <p:sldId id="448" r:id="rId29"/>
    <p:sldId id="1042" r:id="rId30"/>
    <p:sldId id="1043" r:id="rId31"/>
    <p:sldId id="446" r:id="rId32"/>
    <p:sldId id="397" r:id="rId33"/>
    <p:sldId id="449" r:id="rId34"/>
    <p:sldId id="426" r:id="rId35"/>
    <p:sldId id="1006" r:id="rId36"/>
    <p:sldId id="1007" r:id="rId37"/>
    <p:sldId id="1008" r:id="rId38"/>
    <p:sldId id="1009" r:id="rId39"/>
    <p:sldId id="956" r:id="rId40"/>
    <p:sldId id="874" r:id="rId41"/>
    <p:sldId id="972" r:id="rId42"/>
    <p:sldId id="1061" r:id="rId43"/>
    <p:sldId id="257" r:id="rId44"/>
    <p:sldId id="258" r:id="rId45"/>
    <p:sldId id="294" r:id="rId46"/>
    <p:sldId id="260" r:id="rId47"/>
    <p:sldId id="262" r:id="rId48"/>
    <p:sldId id="263" r:id="rId49"/>
    <p:sldId id="264" r:id="rId50"/>
    <p:sldId id="267" r:id="rId51"/>
    <p:sldId id="269" r:id="rId52"/>
    <p:sldId id="270" r:id="rId53"/>
    <p:sldId id="1062" r:id="rId54"/>
    <p:sldId id="272" r:id="rId55"/>
    <p:sldId id="273" r:id="rId56"/>
    <p:sldId id="274" r:id="rId57"/>
    <p:sldId id="275" r:id="rId58"/>
    <p:sldId id="276" r:id="rId59"/>
    <p:sldId id="278" r:id="rId60"/>
    <p:sldId id="279" r:id="rId61"/>
    <p:sldId id="280" r:id="rId62"/>
    <p:sldId id="281" r:id="rId63"/>
    <p:sldId id="282" r:id="rId64"/>
    <p:sldId id="284" r:id="rId65"/>
    <p:sldId id="265" r:id="rId66"/>
    <p:sldId id="287" r:id="rId67"/>
    <p:sldId id="286" r:id="rId68"/>
    <p:sldId id="288" r:id="rId69"/>
    <p:sldId id="289" r:id="rId70"/>
    <p:sldId id="290" r:id="rId71"/>
    <p:sldId id="291" r:id="rId72"/>
    <p:sldId id="292" r:id="rId73"/>
    <p:sldId id="261" r:id="rId74"/>
    <p:sldId id="973" r:id="rId75"/>
    <p:sldId id="974" r:id="rId76"/>
    <p:sldId id="1068" r:id="rId77"/>
    <p:sldId id="1069" r:id="rId78"/>
    <p:sldId id="1070" r:id="rId79"/>
    <p:sldId id="259" r:id="rId80"/>
    <p:sldId id="1071" r:id="rId81"/>
    <p:sldId id="1072" r:id="rId82"/>
    <p:sldId id="1073" r:id="rId83"/>
    <p:sldId id="1074" r:id="rId84"/>
    <p:sldId id="1075" r:id="rId85"/>
    <p:sldId id="1076" r:id="rId86"/>
    <p:sldId id="266" r:id="rId87"/>
    <p:sldId id="1077" r:id="rId88"/>
    <p:sldId id="1078" r:id="rId89"/>
    <p:sldId id="1079" r:id="rId90"/>
    <p:sldId id="1080" r:id="rId91"/>
    <p:sldId id="1081" r:id="rId92"/>
    <p:sldId id="1082" r:id="rId93"/>
    <p:sldId id="1083" r:id="rId94"/>
    <p:sldId id="1084" r:id="rId95"/>
    <p:sldId id="975" r:id="rId96"/>
    <p:sldId id="528" r:id="rId97"/>
    <p:sldId id="1063" r:id="rId98"/>
    <p:sldId id="1064" r:id="rId99"/>
    <p:sldId id="529" r:id="rId100"/>
    <p:sldId id="340" r:id="rId101"/>
    <p:sldId id="976" r:id="rId102"/>
    <p:sldId id="1017" r:id="rId103"/>
    <p:sldId id="1018" r:id="rId104"/>
    <p:sldId id="1019" r:id="rId105"/>
    <p:sldId id="1020" r:id="rId106"/>
    <p:sldId id="532" r:id="rId107"/>
    <p:sldId id="533" r:id="rId108"/>
    <p:sldId id="540" r:id="rId109"/>
    <p:sldId id="534" r:id="rId110"/>
    <p:sldId id="541" r:id="rId111"/>
    <p:sldId id="535" r:id="rId112"/>
    <p:sldId id="542" r:id="rId113"/>
    <p:sldId id="544" r:id="rId114"/>
    <p:sldId id="539" r:id="rId115"/>
    <p:sldId id="545" r:id="rId116"/>
    <p:sldId id="546" r:id="rId117"/>
    <p:sldId id="547" r:id="rId118"/>
    <p:sldId id="538" r:id="rId119"/>
    <p:sldId id="537" r:id="rId120"/>
    <p:sldId id="548" r:id="rId121"/>
    <p:sldId id="549" r:id="rId122"/>
    <p:sldId id="1021" r:id="rId123"/>
    <p:sldId id="551" r:id="rId124"/>
    <p:sldId id="552" r:id="rId125"/>
    <p:sldId id="553" r:id="rId126"/>
    <p:sldId id="979" r:id="rId127"/>
    <p:sldId id="966" r:id="rId128"/>
    <p:sldId id="1065" r:id="rId12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Opening" id="{DE563103-BFF8-4026-B0F7-4FB82B76259D}">
          <p14:sldIdLst>
            <p14:sldId id="256"/>
            <p14:sldId id="271"/>
            <p14:sldId id="1067"/>
            <p14:sldId id="400"/>
            <p14:sldId id="1066"/>
          </p14:sldIdLst>
        </p14:section>
        <p14:section name="Safety Share" id="{48C210DC-B8D1-402F-9996-91BF08785BDB}">
          <p14:sldIdLst>
            <p14:sldId id="527"/>
          </p14:sldIdLst>
        </p14:section>
        <p14:section name="DWD" id="{BCAA735D-8ACA-471F-97DC-7C9CB0B0095C}">
          <p14:sldIdLst>
            <p14:sldId id="421"/>
            <p14:sldId id="428"/>
            <p14:sldId id="443"/>
            <p14:sldId id="444"/>
            <p14:sldId id="441"/>
            <p14:sldId id="431"/>
            <p14:sldId id="442"/>
            <p14:sldId id="438"/>
            <p14:sldId id="445"/>
            <p14:sldId id="1039"/>
            <p14:sldId id="1040"/>
            <p14:sldId id="1041"/>
            <p14:sldId id="268"/>
            <p14:sldId id="447"/>
            <p14:sldId id="448"/>
            <p14:sldId id="1042"/>
            <p14:sldId id="1043"/>
            <p14:sldId id="446"/>
            <p14:sldId id="397"/>
            <p14:sldId id="449"/>
            <p14:sldId id="426"/>
          </p14:sldIdLst>
        </p14:section>
        <p14:section name="CEWD" id="{60D0E8F6-274D-4356-B9C0-2C69C575C3DE}">
          <p14:sldIdLst>
            <p14:sldId id="1006"/>
            <p14:sldId id="1007"/>
            <p14:sldId id="1008"/>
            <p14:sldId id="1009"/>
            <p14:sldId id="956"/>
            <p14:sldId id="874"/>
          </p14:sldIdLst>
        </p14:section>
        <p14:section name="Midwest Meeting Summary" id="{FAA528FA-4E1E-46CD-A0F1-138B0DA48D54}">
          <p14:sldIdLst>
            <p14:sldId id="972"/>
            <p14:sldId id="1061"/>
            <p14:sldId id="257"/>
            <p14:sldId id="258"/>
            <p14:sldId id="294"/>
            <p14:sldId id="260"/>
            <p14:sldId id="262"/>
            <p14:sldId id="263"/>
            <p14:sldId id="264"/>
            <p14:sldId id="267"/>
            <p14:sldId id="269"/>
            <p14:sldId id="270"/>
            <p14:sldId id="1062"/>
            <p14:sldId id="272"/>
            <p14:sldId id="273"/>
            <p14:sldId id="274"/>
            <p14:sldId id="275"/>
            <p14:sldId id="276"/>
            <p14:sldId id="278"/>
            <p14:sldId id="279"/>
            <p14:sldId id="280"/>
            <p14:sldId id="281"/>
            <p14:sldId id="282"/>
            <p14:sldId id="284"/>
            <p14:sldId id="265"/>
            <p14:sldId id="287"/>
            <p14:sldId id="286"/>
            <p14:sldId id="288"/>
            <p14:sldId id="289"/>
            <p14:sldId id="290"/>
            <p14:sldId id="291"/>
            <p14:sldId id="292"/>
            <p14:sldId id="261"/>
          </p14:sldIdLst>
        </p14:section>
        <p14:section name="Break" id="{6B642B2F-6983-4EA6-839C-1A5EFAABF4A1}">
          <p14:sldIdLst>
            <p14:sldId id="973"/>
          </p14:sldIdLst>
        </p14:section>
        <p14:section name="Construct" id="{2E6EE437-1835-4E6B-9FDE-DB5A4D62242A}">
          <p14:sldIdLst>
            <p14:sldId id="974"/>
            <p14:sldId id="1068"/>
            <p14:sldId id="1069"/>
            <p14:sldId id="1070"/>
            <p14:sldId id="259"/>
            <p14:sldId id="1071"/>
            <p14:sldId id="1072"/>
            <p14:sldId id="1073"/>
            <p14:sldId id="1074"/>
            <p14:sldId id="1075"/>
            <p14:sldId id="1076"/>
            <p14:sldId id="266"/>
            <p14:sldId id="1077"/>
            <p14:sldId id="1078"/>
            <p14:sldId id="1079"/>
            <p14:sldId id="1080"/>
            <p14:sldId id="1081"/>
            <p14:sldId id="1082"/>
            <p14:sldId id="1083"/>
            <p14:sldId id="1084"/>
          </p14:sldIdLst>
        </p14:section>
        <p14:section name="Default Section" id="{27595AA5-00E4-4A44-BE0A-F31D729D3993}">
          <p14:sldIdLst/>
        </p14:section>
        <p14:section name="Business Update" id="{BFDF03F0-9C10-4110-8378-97EAF8AFA88F}">
          <p14:sldIdLst>
            <p14:sldId id="975"/>
            <p14:sldId id="528"/>
            <p14:sldId id="1063"/>
            <p14:sldId id="1064"/>
            <p14:sldId id="529"/>
            <p14:sldId id="340"/>
            <p14:sldId id="976"/>
          </p14:sldIdLst>
        </p14:section>
        <p14:section name="Straategic Plan" id="{DD0C98F0-8AFA-46BD-87B0-067494AE78B6}">
          <p14:sldIdLst>
            <p14:sldId id="1017"/>
            <p14:sldId id="1018"/>
            <p14:sldId id="1019"/>
            <p14:sldId id="1020"/>
            <p14:sldId id="532"/>
            <p14:sldId id="533"/>
            <p14:sldId id="540"/>
            <p14:sldId id="534"/>
            <p14:sldId id="541"/>
            <p14:sldId id="535"/>
            <p14:sldId id="542"/>
            <p14:sldId id="544"/>
            <p14:sldId id="539"/>
            <p14:sldId id="545"/>
            <p14:sldId id="546"/>
            <p14:sldId id="547"/>
            <p14:sldId id="538"/>
            <p14:sldId id="537"/>
            <p14:sldId id="548"/>
            <p14:sldId id="549"/>
            <p14:sldId id="1021"/>
            <p14:sldId id="551"/>
            <p14:sldId id="552"/>
            <p14:sldId id="553"/>
          </p14:sldIdLst>
        </p14:section>
        <p14:section name="Working Session" id="{A1B5CFD2-6B44-4868-9808-45863D714CAD}">
          <p14:sldIdLst>
            <p14:sldId id="979"/>
          </p14:sldIdLst>
        </p14:section>
        <p14:section name="Closing" id="{6B3A80A7-EC1A-43CA-AE43-5E355A6D16D7}">
          <p14:sldIdLst>
            <p14:sldId id="966"/>
            <p14:sldId id="1065"/>
          </p14:sldIdLst>
        </p14:section>
      </p14:sectionLst>
    </p:ex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guide id="3" orient="horz" pos="2928">
          <p15:clr>
            <a:srgbClr val="A4A3A4"/>
          </p15:clr>
        </p15:guide>
        <p15:guide id="4"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E"/>
    <a:srgbClr val="50B848"/>
    <a:srgbClr val="005596"/>
    <a:srgbClr val="4DCC38"/>
    <a:srgbClr val="54B948"/>
    <a:srgbClr val="ADE7A3"/>
    <a:srgbClr val="00679A"/>
    <a:srgbClr val="8ED1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2662" autoAdjust="0"/>
  </p:normalViewPr>
  <p:slideViewPr>
    <p:cSldViewPr showGuides="1">
      <p:cViewPr varScale="1">
        <p:scale>
          <a:sx n="94" d="100"/>
          <a:sy n="94" d="100"/>
        </p:scale>
        <p:origin x="2130" y="84"/>
      </p:cViewPr>
      <p:guideLst>
        <p:guide orient="horz"/>
        <p:guide/>
      </p:guideLst>
    </p:cSldViewPr>
  </p:slideViewPr>
  <p:notesTextViewPr>
    <p:cViewPr>
      <p:scale>
        <a:sx n="100" d="100"/>
        <a:sy n="100" d="100"/>
      </p:scale>
      <p:origin x="0" y="0"/>
    </p:cViewPr>
  </p:notesTextViewPr>
  <p:sorterViewPr>
    <p:cViewPr>
      <p:scale>
        <a:sx n="80" d="100"/>
        <a:sy n="80" d="100"/>
      </p:scale>
      <p:origin x="0" y="-13974"/>
    </p:cViewPr>
  </p:sorterViewPr>
  <p:notesViewPr>
    <p:cSldViewPr showGuides="1">
      <p:cViewPr varScale="1">
        <p:scale>
          <a:sx n="68" d="100"/>
          <a:sy n="68" d="100"/>
        </p:scale>
        <p:origin x="-2784" y="-114"/>
      </p:cViewPr>
      <p:guideLst>
        <p:guide orient="horz" pos="2920"/>
        <p:guide pos="2204"/>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viewProps" Target="view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slide" Target="slides/slide118.xml"/><Relationship Id="rId13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593" cy="464820"/>
          </a:xfrm>
          <a:prstGeom prst="rect">
            <a:avLst/>
          </a:prstGeom>
        </p:spPr>
        <p:txBody>
          <a:bodyPr vert="horz" lIns="92958" tIns="46479" rIns="92958" bIns="46479"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854" y="2"/>
            <a:ext cx="2971593" cy="464820"/>
          </a:xfrm>
          <a:prstGeom prst="rect">
            <a:avLst/>
          </a:prstGeom>
        </p:spPr>
        <p:txBody>
          <a:bodyPr vert="horz" lIns="92958" tIns="46479" rIns="92958" bIns="46479" rtlCol="0"/>
          <a:lstStyle>
            <a:lvl1pPr algn="r">
              <a:defRPr sz="1200">
                <a:latin typeface="Arial" charset="0"/>
              </a:defRPr>
            </a:lvl1pPr>
          </a:lstStyle>
          <a:p>
            <a:pPr>
              <a:defRPr/>
            </a:pPr>
            <a:fld id="{233CBE96-28A5-4240-869F-8DA5A4E4D13E}" type="datetimeFigureOut">
              <a:rPr lang="en-US"/>
              <a:pPr>
                <a:defRPr/>
              </a:pPr>
              <a:t>9/17/2019</a:t>
            </a:fld>
            <a:endParaRPr lang="en-US"/>
          </a:p>
        </p:txBody>
      </p:sp>
      <p:sp>
        <p:nvSpPr>
          <p:cNvPr id="4" name="Footer Placeholder 3"/>
          <p:cNvSpPr>
            <a:spLocks noGrp="1"/>
          </p:cNvSpPr>
          <p:nvPr>
            <p:ph type="ftr" sz="quarter" idx="2"/>
          </p:nvPr>
        </p:nvSpPr>
        <p:spPr>
          <a:xfrm>
            <a:off x="2" y="8829991"/>
            <a:ext cx="2971593" cy="464820"/>
          </a:xfrm>
          <a:prstGeom prst="rect">
            <a:avLst/>
          </a:prstGeom>
        </p:spPr>
        <p:txBody>
          <a:bodyPr vert="horz" lIns="92958" tIns="46479" rIns="92958" bIns="46479"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854" y="8829991"/>
            <a:ext cx="2971593" cy="464820"/>
          </a:xfrm>
          <a:prstGeom prst="rect">
            <a:avLst/>
          </a:prstGeom>
        </p:spPr>
        <p:txBody>
          <a:bodyPr vert="horz" lIns="92958" tIns="46479" rIns="92958" bIns="46479" rtlCol="0" anchor="b"/>
          <a:lstStyle>
            <a:lvl1pPr algn="r">
              <a:defRPr sz="1200">
                <a:latin typeface="Arial" charset="0"/>
              </a:defRPr>
            </a:lvl1pPr>
          </a:lstStyle>
          <a:p>
            <a:pPr>
              <a:defRPr/>
            </a:pPr>
            <a:fld id="{8F681BE6-A8D4-41C3-9050-66491E46A4D9}" type="slidenum">
              <a:rPr lang="en-US"/>
              <a:pPr>
                <a:defRPr/>
              </a:pPr>
              <a:t>‹#›</a:t>
            </a:fld>
            <a:endParaRPr lang="en-US"/>
          </a:p>
        </p:txBody>
      </p:sp>
    </p:spTree>
    <p:extLst>
      <p:ext uri="{BB962C8B-B14F-4D97-AF65-F5344CB8AC3E}">
        <p14:creationId xmlns:p14="http://schemas.microsoft.com/office/powerpoint/2010/main" val="2138705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593" cy="464820"/>
          </a:xfrm>
          <a:prstGeom prst="rect">
            <a:avLst/>
          </a:prstGeom>
        </p:spPr>
        <p:txBody>
          <a:bodyPr vert="horz" lIns="92958" tIns="46479" rIns="92958" bIns="46479"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854" y="2"/>
            <a:ext cx="2971593" cy="464820"/>
          </a:xfrm>
          <a:prstGeom prst="rect">
            <a:avLst/>
          </a:prstGeom>
        </p:spPr>
        <p:txBody>
          <a:bodyPr vert="horz" lIns="92958" tIns="46479" rIns="92958" bIns="46479" rtlCol="0"/>
          <a:lstStyle>
            <a:lvl1pPr algn="r">
              <a:defRPr sz="1200">
                <a:latin typeface="Arial" charset="0"/>
              </a:defRPr>
            </a:lvl1pPr>
          </a:lstStyle>
          <a:p>
            <a:pPr>
              <a:defRPr/>
            </a:pPr>
            <a:fld id="{B2F6FA1E-CF2D-4088-AD2C-FB64F5FF1D8D}" type="datetimeFigureOut">
              <a:rPr lang="en-US"/>
              <a:pPr>
                <a:defRPr/>
              </a:pPr>
              <a:t>9/17/2019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86112" y="4415792"/>
            <a:ext cx="5485778" cy="4183380"/>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29991"/>
            <a:ext cx="2971593" cy="464820"/>
          </a:xfrm>
          <a:prstGeom prst="rect">
            <a:avLst/>
          </a:prstGeom>
        </p:spPr>
        <p:txBody>
          <a:bodyPr vert="horz" lIns="92958" tIns="46479" rIns="92958" bIns="46479"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854" y="8829991"/>
            <a:ext cx="2971593" cy="464820"/>
          </a:xfrm>
          <a:prstGeom prst="rect">
            <a:avLst/>
          </a:prstGeom>
        </p:spPr>
        <p:txBody>
          <a:bodyPr vert="horz" lIns="92958" tIns="46479" rIns="92958" bIns="46479" rtlCol="0" anchor="b"/>
          <a:lstStyle>
            <a:lvl1pPr algn="r">
              <a:defRPr sz="1200">
                <a:latin typeface="Arial" charset="0"/>
              </a:defRPr>
            </a:lvl1pPr>
          </a:lstStyle>
          <a:p>
            <a:pPr>
              <a:defRPr/>
            </a:pPr>
            <a:fld id="{4069F3ED-2335-4F1A-9146-3429A1AE04C9}" type="slidenum">
              <a:rPr lang="en-US"/>
              <a:pPr>
                <a:defRPr/>
              </a:pPr>
              <a:t>‹#›</a:t>
            </a:fld>
            <a:endParaRPr lang="en-US"/>
          </a:p>
        </p:txBody>
      </p:sp>
    </p:spTree>
    <p:extLst>
      <p:ext uri="{BB962C8B-B14F-4D97-AF65-F5344CB8AC3E}">
        <p14:creationId xmlns:p14="http://schemas.microsoft.com/office/powerpoint/2010/main" val="2740971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wd.wisconsin.gov/bond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ebapps.dwd.state.wi.us/ewot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pPr>
                <a:defRPr/>
              </a:pPr>
              <a:t>1</a:t>
            </a:fld>
            <a:endParaRPr lang="en-US"/>
          </a:p>
        </p:txBody>
      </p:sp>
    </p:spTree>
    <p:extLst>
      <p:ext uri="{BB962C8B-B14F-4D97-AF65-F5344CB8AC3E}">
        <p14:creationId xmlns:p14="http://schemas.microsoft.com/office/powerpoint/2010/main" val="144361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Mobile training lab</a:t>
            </a:r>
          </a:p>
          <a:p>
            <a:r>
              <a:rPr lang="en-US" dirty="0">
                <a:latin typeface="Calibri" panose="020F0502020204030204" pitchFamily="34" charset="0"/>
              </a:rPr>
              <a:t>DOC previously received funds through Wisconsin Fast Forward for first lab, and is procuring 2 additional labs this year provided through DWD. </a:t>
            </a:r>
          </a:p>
          <a:p>
            <a:endParaRPr lang="en-US" dirty="0">
              <a:latin typeface="Calibri" panose="020F0502020204030204" pitchFamily="34" charset="0"/>
            </a:endParaRPr>
          </a:p>
          <a:p>
            <a:r>
              <a:rPr lang="en-US" dirty="0">
                <a:latin typeface="Calibri" panose="020F0502020204030204" pitchFamily="34" charset="0"/>
              </a:rPr>
              <a:t>This will offer expanded services throughout the state. </a:t>
            </a:r>
          </a:p>
          <a:p>
            <a:endParaRPr lang="en-US" dirty="0">
              <a:latin typeface="Calibri" panose="020F0502020204030204" pitchFamily="34" charset="0"/>
            </a:endParaRPr>
          </a:p>
          <a:p>
            <a:r>
              <a:rPr lang="en-US" dirty="0">
                <a:latin typeface="Calibri" panose="020F0502020204030204" pitchFamily="34" charset="0"/>
              </a:rPr>
              <a:t>This is the welding mobile lab that is currently at the Taycheedah Correctional Institution in Fond du Lac. </a:t>
            </a:r>
          </a:p>
          <a:p>
            <a:endParaRPr lang="en-US" dirty="0">
              <a:latin typeface="Calibri" panose="020F0502020204030204" pitchFamily="34" charset="0"/>
            </a:endParaRPr>
          </a:p>
          <a:p>
            <a:r>
              <a:rPr lang="en-US" dirty="0">
                <a:latin typeface="Calibri" panose="020F0502020204030204" pitchFamily="34" charset="0"/>
              </a:rPr>
              <a:t>They held their first cohort of eight female inmates receiving training on the mobile lab this past two months with them all receiving</a:t>
            </a:r>
          </a:p>
          <a:p>
            <a:r>
              <a:rPr lang="en-US" dirty="0">
                <a:latin typeface="Calibri" panose="020F0502020204030204" pitchFamily="34" charset="0"/>
              </a:rPr>
              <a:t>certificates in welding from the local technical college – Moraine Park. </a:t>
            </a:r>
          </a:p>
          <a:p>
            <a:endParaRPr lang="en-US" dirty="0">
              <a:latin typeface="Calibri" panose="020F0502020204030204" pitchFamily="34" charset="0"/>
            </a:endParaRPr>
          </a:p>
          <a:p>
            <a:r>
              <a:rPr lang="en-US" dirty="0">
                <a:latin typeface="Calibri" panose="020F0502020204030204" pitchFamily="34" charset="0"/>
              </a:rPr>
              <a:t>Starting in January 2020 – this mobile lab will move to Kettle Moraine Correctional Institution for the calendar year and then return back to </a:t>
            </a:r>
          </a:p>
          <a:p>
            <a:r>
              <a:rPr lang="en-US" dirty="0">
                <a:latin typeface="Calibri" panose="020F0502020204030204" pitchFamily="34" charset="0"/>
              </a:rPr>
              <a:t>Taycheedah for 2021.</a:t>
            </a:r>
          </a:p>
          <a:p>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0432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Mobile training lab</a:t>
            </a:r>
          </a:p>
          <a:p>
            <a:r>
              <a:rPr lang="en-US" dirty="0">
                <a:latin typeface="Calibri" panose="020F0502020204030204" pitchFamily="34" charset="0"/>
              </a:rPr>
              <a:t>DOC previously received funds through Wisconsin Fast Forward for first lab, and is procuring 2 additional labs this year provided through DWD. </a:t>
            </a:r>
          </a:p>
          <a:p>
            <a:endParaRPr lang="en-US" dirty="0">
              <a:latin typeface="Calibri" panose="020F0502020204030204" pitchFamily="34" charset="0"/>
            </a:endParaRPr>
          </a:p>
          <a:p>
            <a:r>
              <a:rPr lang="en-US" dirty="0">
                <a:latin typeface="Calibri" panose="020F0502020204030204" pitchFamily="34" charset="0"/>
              </a:rPr>
              <a:t>This will offer expanded services throughout the state. </a:t>
            </a:r>
          </a:p>
          <a:p>
            <a:endParaRPr lang="en-US" dirty="0">
              <a:latin typeface="Calibri" panose="020F0502020204030204" pitchFamily="34" charset="0"/>
            </a:endParaRPr>
          </a:p>
          <a:p>
            <a:r>
              <a:rPr lang="en-US" dirty="0">
                <a:latin typeface="Calibri" panose="020F0502020204030204" pitchFamily="34" charset="0"/>
              </a:rPr>
              <a:t>This is the electro-mechanical mobile lab that is currently at the Jackson Correctional Institution in Black River Falls. </a:t>
            </a:r>
          </a:p>
          <a:p>
            <a:endParaRPr lang="en-US" dirty="0">
              <a:latin typeface="Calibri" panose="020F0502020204030204" pitchFamily="34" charset="0"/>
            </a:endParaRPr>
          </a:p>
          <a:p>
            <a:r>
              <a:rPr lang="en-US" dirty="0">
                <a:latin typeface="Calibri" panose="020F0502020204030204" pitchFamily="34" charset="0"/>
              </a:rPr>
              <a:t>They will be holding their first cohort participating in the training for a certification from the local technical college – Western Tech.</a:t>
            </a:r>
          </a:p>
          <a:p>
            <a:endParaRPr lang="en-US" dirty="0">
              <a:latin typeface="Calibri" panose="020F0502020204030204" pitchFamily="34" charset="0"/>
            </a:endParaRPr>
          </a:p>
          <a:p>
            <a:r>
              <a:rPr lang="en-US" dirty="0">
                <a:latin typeface="Calibri" panose="020F0502020204030204" pitchFamily="34" charset="0"/>
              </a:rPr>
              <a:t>Starting in January 2020 – this mobile lab will move to New Lisbon Institution for the calendar year and then return back to </a:t>
            </a:r>
          </a:p>
          <a:p>
            <a:r>
              <a:rPr lang="en-US" dirty="0">
                <a:latin typeface="Calibri" panose="020F0502020204030204" pitchFamily="34" charset="0"/>
              </a:rPr>
              <a:t>Jackson </a:t>
            </a:r>
            <a:r>
              <a:rPr lang="en-US" dirty="0" err="1">
                <a:latin typeface="Calibri" panose="020F0502020204030204" pitchFamily="34" charset="0"/>
              </a:rPr>
              <a:t>Correctinal</a:t>
            </a:r>
            <a:r>
              <a:rPr lang="en-US" dirty="0">
                <a:latin typeface="Calibri" panose="020F0502020204030204" pitchFamily="34" charset="0"/>
              </a:rPr>
              <a:t> for 2021.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6758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Bureau of Apprenticeship Standards</a:t>
            </a:r>
          </a:p>
          <a:p>
            <a:pPr lvl="1"/>
            <a:r>
              <a:rPr lang="en-US" dirty="0">
                <a:latin typeface="Calibri" panose="020F0502020204030204" pitchFamily="34" charset="0"/>
              </a:rPr>
              <a:t>Currently nearly 40 registered apprentices in DOC institutions</a:t>
            </a:r>
          </a:p>
          <a:p>
            <a:pPr lvl="1"/>
            <a:r>
              <a:rPr lang="en-US" dirty="0">
                <a:latin typeface="Calibri" panose="020F0502020204030204" pitchFamily="34" charset="0"/>
              </a:rPr>
              <a:t>Offering new opportunities with the creation of pre-apprenticeship programs and certifications</a:t>
            </a:r>
          </a:p>
          <a:p>
            <a:pPr lvl="1"/>
            <a:r>
              <a:rPr lang="en-US" dirty="0">
                <a:latin typeface="Calibri" panose="020F0502020204030204" pitchFamily="34" charset="0"/>
              </a:rPr>
              <a:t>Training programs and instructional programs completed at DOC facilities; sometime through work-release programming</a:t>
            </a:r>
          </a:p>
          <a:p>
            <a:pPr lvl="1"/>
            <a:endParaRPr lang="en-US" dirty="0">
              <a:latin typeface="Calibri" panose="020F0502020204030204" pitchFamily="34" charset="0"/>
            </a:endParaRPr>
          </a:p>
          <a:p>
            <a:pPr lvl="1"/>
            <a:r>
              <a:rPr lang="en-US" dirty="0">
                <a:latin typeface="Calibri" panose="020F0502020204030204" pitchFamily="34" charset="0"/>
              </a:rPr>
              <a:t>Examples of apprenticeship program includes: welding, industrial maintenance, carpentry, mechanical drafting, horticulturist, culinary, and building maintenance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08223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Currently, Oakhill and Taycheedah are open</a:t>
            </a:r>
          </a:p>
          <a:p>
            <a:endParaRPr lang="en-US" dirty="0">
              <a:latin typeface="Calibri" panose="020F0502020204030204" pitchFamily="34" charset="0"/>
            </a:endParaRPr>
          </a:p>
          <a:p>
            <a:r>
              <a:rPr lang="en-US" dirty="0">
                <a:latin typeface="Calibri" panose="020F0502020204030204" pitchFamily="34" charset="0"/>
              </a:rPr>
              <a:t>Next, by the end of the calendar year, two additional facilities (Milwaukee Women's Correctional Center &amp; Robert E. Ellsworth Correctional Center in Sturtevant) </a:t>
            </a:r>
          </a:p>
          <a:p>
            <a:endParaRPr lang="en-US" dirty="0">
              <a:latin typeface="Calibri" panose="020F0502020204030204" pitchFamily="34" charset="0"/>
            </a:endParaRPr>
          </a:p>
          <a:p>
            <a:r>
              <a:rPr lang="en-US" dirty="0">
                <a:latin typeface="Calibri" panose="020F0502020204030204" pitchFamily="34" charset="0"/>
              </a:rPr>
              <a:t>For 2020, anticipating four additional facilities to come on board (Racine Correctional Institution, Prairie du </a:t>
            </a:r>
            <a:r>
              <a:rPr lang="en-US" dirty="0" err="1">
                <a:latin typeface="Calibri" panose="020F0502020204030204" pitchFamily="34" charset="0"/>
              </a:rPr>
              <a:t>Chien</a:t>
            </a:r>
            <a:r>
              <a:rPr lang="en-US" dirty="0">
                <a:latin typeface="Calibri" panose="020F0502020204030204" pitchFamily="34" charset="0"/>
              </a:rPr>
              <a:t> Correctional Institution</a:t>
            </a:r>
            <a:r>
              <a:rPr lang="en-US">
                <a:latin typeface="Calibri" panose="020F0502020204030204" pitchFamily="34" charset="0"/>
              </a:rPr>
              <a:t>, </a:t>
            </a:r>
          </a:p>
          <a:p>
            <a:r>
              <a:rPr lang="en-US">
                <a:latin typeface="Calibri" panose="020F0502020204030204" pitchFamily="34" charset="0"/>
              </a:rPr>
              <a:t>Chippewa </a:t>
            </a:r>
            <a:r>
              <a:rPr lang="en-US" dirty="0">
                <a:latin typeface="Calibri" panose="020F0502020204030204" pitchFamily="34" charset="0"/>
              </a:rPr>
              <a:t>Valley Correctional Treatment Center, and John C. Burke Correctional Center)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1886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Department of Workforce Development's Mobile Career Lab visits communities throughout Wisconsin </a:t>
            </a:r>
          </a:p>
          <a:p>
            <a:r>
              <a:rPr lang="en-US" dirty="0"/>
              <a:t>delivering workforce resources and services to individuals and businesses. </a:t>
            </a:r>
          </a:p>
          <a:p>
            <a:endParaRPr lang="en-US" dirty="0"/>
          </a:p>
          <a:p>
            <a:r>
              <a:rPr lang="en-US" dirty="0"/>
              <a:t>The Mobile Career Lab assists those who may have challenges accessing workforce services, </a:t>
            </a:r>
          </a:p>
          <a:p>
            <a:r>
              <a:rPr lang="en-US" dirty="0"/>
              <a:t>employers or businesses who have a training or hiring need, </a:t>
            </a:r>
          </a:p>
          <a:p>
            <a:r>
              <a:rPr lang="en-US" dirty="0"/>
              <a:t>and partners who could use additional resources offered by the Mobile Career Lab.</a:t>
            </a:r>
          </a:p>
          <a:p>
            <a:endParaRPr lang="en-US" dirty="0"/>
          </a:p>
          <a:p>
            <a:r>
              <a:rPr lang="en-US" dirty="0"/>
              <a:t>The Mobile Career Lab offers the following resources/services:</a:t>
            </a:r>
          </a:p>
          <a:p>
            <a:pPr marL="171448" indent="-171448">
              <a:buFont typeface="Arial" panose="020B0604020202020204" pitchFamily="34" charset="0"/>
              <a:buChar char="•"/>
            </a:pPr>
            <a:r>
              <a:rPr lang="en-US" dirty="0"/>
              <a:t>Job Search Assistance: Resume Review, Help with Job Applications, Improving Interview Skills, etc.</a:t>
            </a:r>
          </a:p>
          <a:p>
            <a:pPr marL="171448" indent="-171448">
              <a:buFont typeface="Arial" panose="020B0604020202020204" pitchFamily="34" charset="0"/>
              <a:buChar char="•"/>
            </a:pPr>
            <a:r>
              <a:rPr lang="en-US" dirty="0"/>
              <a:t>Individual or Group Career Exploration</a:t>
            </a:r>
          </a:p>
          <a:p>
            <a:pPr marL="171448" indent="-171448">
              <a:buFont typeface="Arial" panose="020B0604020202020204" pitchFamily="34" charset="0"/>
              <a:buChar char="•"/>
            </a:pPr>
            <a:r>
              <a:rPr lang="en-US" dirty="0"/>
              <a:t>Connections to Local Employers and Job Openings</a:t>
            </a:r>
          </a:p>
          <a:p>
            <a:pPr marL="171448" indent="-171448">
              <a:buFont typeface="Arial" panose="020B0604020202020204" pitchFamily="34" charset="0"/>
              <a:buChar char="•"/>
            </a:pPr>
            <a:r>
              <a:rPr lang="en-US" dirty="0"/>
              <a:t>Re-employment Services to Unemployment Insurance Claimants</a:t>
            </a:r>
          </a:p>
          <a:p>
            <a:pPr marL="171448" indent="-171448">
              <a:buFont typeface="Arial" panose="020B0604020202020204" pitchFamily="34" charset="0"/>
              <a:buChar char="•"/>
            </a:pPr>
            <a:r>
              <a:rPr lang="en-US" dirty="0"/>
              <a:t>Labor Market Information and Resources for Employers and Job Seekers</a:t>
            </a:r>
          </a:p>
          <a:p>
            <a:pPr marL="171448" indent="-171448">
              <a:buFont typeface="Arial" panose="020B0604020202020204" pitchFamily="34" charset="0"/>
              <a:buChar char="•"/>
            </a:pPr>
            <a:r>
              <a:rPr lang="en-US" dirty="0"/>
              <a:t>Workshops to Assist Job Seekers with Resumes, Interview Techniques, and other Work Search Skills</a:t>
            </a:r>
          </a:p>
          <a:p>
            <a:pPr marL="171448" indent="-171448">
              <a:buFont typeface="Arial" panose="020B0604020202020204" pitchFamily="34" charset="0"/>
              <a:buChar char="•"/>
            </a:pPr>
            <a:r>
              <a:rPr lang="en-US" dirty="0"/>
              <a:t>Technical Assistance and Liaison Services to Employers in Recruitment and Workforce Retention Planning</a:t>
            </a:r>
          </a:p>
          <a:p>
            <a:pPr marL="171448" indent="-171448">
              <a:buFont typeface="Arial" panose="020B0604020202020204" pitchFamily="34" charset="0"/>
              <a:buChar char="•"/>
            </a:pPr>
            <a:r>
              <a:rPr lang="en-US" dirty="0"/>
              <a:t>Veteran Job Service Assistance</a:t>
            </a:r>
          </a:p>
          <a:p>
            <a:pPr marL="171448" indent="-171448">
              <a:buFont typeface="Arial" panose="020B0604020202020204" pitchFamily="34" charset="0"/>
              <a:buChar char="•"/>
            </a:pPr>
            <a:r>
              <a:rPr lang="en-US" dirty="0"/>
              <a:t>Workforce Displacement Job Service Assistance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3496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571493" marR="0" lvl="0" indent="-571493" algn="l" defTabSz="914400" rtl="0" eaLnBrk="1" fontAlgn="base" latinLnBrk="0" hangingPunct="1">
              <a:lnSpc>
                <a:spcPct val="100000"/>
              </a:lnSpc>
              <a:spcBef>
                <a:spcPct val="0"/>
              </a:spcBef>
              <a:spcAft>
                <a:spcPct val="0"/>
              </a:spcAft>
              <a:buClrTx/>
              <a:buSzTx/>
              <a:buFontTx/>
              <a:buNone/>
              <a:tabLst/>
              <a:defRPr/>
            </a:pPr>
            <a:r>
              <a:rPr lang="en-US" altLang="en-US" sz="2800" dirty="0">
                <a:latin typeface="Calibri" panose="020F0502020204030204" pitchFamily="34" charset="0"/>
              </a:rPr>
              <a:t>(KM- I don’t think you need bullets on the slide, you can just talk about things.  The images are enough)</a:t>
            </a:r>
          </a:p>
          <a:p>
            <a:pPr marL="571493" indent="-571493" eaLnBrk="1" hangingPunct="1">
              <a:spcBef>
                <a:spcPct val="0"/>
              </a:spcBef>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571493" indent="-571493" eaLnBrk="1" hangingPunct="1">
              <a:spcBef>
                <a:spcPct val="0"/>
              </a:spcBef>
            </a:pPr>
            <a:r>
              <a:rPr lang="en-US" altLang="en-US" sz="2800" dirty="0">
                <a:latin typeface="Calibri" panose="020F0502020204030204" pitchFamily="34" charset="0"/>
                <a:ea typeface="Calibri" panose="020F0502020204030204" pitchFamily="34" charset="0"/>
                <a:cs typeface="Calibri" panose="020F0502020204030204" pitchFamily="34" charset="0"/>
              </a:rPr>
              <a:t>Mobile Sector Center – Advanced Manufacturing</a:t>
            </a:r>
          </a:p>
          <a:p>
            <a:pPr marL="1031863" lvl="1" indent="-457195" eaLnBrk="1" hangingPunct="1">
              <a:spcBef>
                <a:spcPct val="0"/>
              </a:spcBef>
              <a:buFont typeface="Arial" panose="020B0604020202020204" pitchFamily="34" charset="0"/>
              <a:buChar char="•"/>
            </a:pPr>
            <a:r>
              <a:rPr lang="en-US" altLang="en-US" sz="2400" dirty="0">
                <a:latin typeface="Calibri" panose="020F0502020204030204" pitchFamily="34" charset="0"/>
              </a:rPr>
              <a:t>Creating “semi” sized mobile lab for businesses, schools, workforce boards to use</a:t>
            </a:r>
          </a:p>
          <a:p>
            <a:pPr marL="1031863" lvl="1" indent="-457195" eaLnBrk="1" hangingPunct="1">
              <a:spcBef>
                <a:spcPct val="0"/>
              </a:spcBef>
              <a:buFont typeface="Arial" panose="020B0604020202020204" pitchFamily="34" charset="0"/>
              <a:buChar char="•"/>
            </a:pPr>
            <a:r>
              <a:rPr lang="en-US" altLang="en-US" sz="2400" dirty="0">
                <a:latin typeface="Calibri" panose="020F0502020204030204" pitchFamily="34" charset="0"/>
              </a:rPr>
              <a:t>Partnering with Northcentral Technical College (NTC), </a:t>
            </a:r>
          </a:p>
          <a:p>
            <a:pPr marL="574668" lvl="1" eaLnBrk="1" hangingPunct="1">
              <a:spcBef>
                <a:spcPct val="0"/>
              </a:spcBef>
              <a:tabLst>
                <a:tab pos="1031863" algn="l"/>
              </a:tabLst>
            </a:pPr>
            <a:r>
              <a:rPr lang="en-US" altLang="en-US" sz="2400" dirty="0">
                <a:latin typeface="Calibri" panose="020F0502020204030204" pitchFamily="34" charset="0"/>
              </a:rPr>
              <a:t>	North Central Wisconsin Workforce Development Board and Northwest Wisconsin Workforce Investment Board</a:t>
            </a:r>
            <a:endParaRPr lang="en-US" dirty="0"/>
          </a:p>
          <a:p>
            <a:r>
              <a:rPr lang="en-US" dirty="0"/>
              <a:t>Throughout this Fall, the Mobile Sector Center will be at four different school district through November, as well as three employers.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20954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Provides bonds for anyone not eligible for commercial bonding</a:t>
            </a:r>
          </a:p>
          <a:p>
            <a:pPr eaLnBrk="1" hangingPunct="1"/>
            <a:r>
              <a:rPr lang="en-US" altLang="en-US" dirty="0"/>
              <a:t>No cost to employers </a:t>
            </a:r>
          </a:p>
          <a:p>
            <a:pPr eaLnBrk="1" hangingPunct="1"/>
            <a:r>
              <a:rPr lang="en-US" altLang="en-US" dirty="0"/>
              <a:t>Business insurance policy that protects the employer in case of any loss of money or property due to employee dishonesty via theft, forgery, larceny, or embezzlement</a:t>
            </a:r>
          </a:p>
          <a:p>
            <a:pPr eaLnBrk="1" hangingPunct="1"/>
            <a:r>
              <a:rPr lang="en-US" altLang="en-US" dirty="0"/>
              <a:t>Upon application, the bond is issued to the employer free-of-charge</a:t>
            </a:r>
          </a:p>
          <a:p>
            <a:pPr eaLnBrk="1" hangingPunct="1"/>
            <a:r>
              <a:rPr lang="en-US" altLang="en-US" dirty="0"/>
              <a:t>Employer or job applicant must contact the Job Center closest to them for the local bonding coordinator and must receive a job offer with a scheduled date or hire</a:t>
            </a:r>
          </a:p>
          <a:p>
            <a:pPr eaLnBrk="1" hangingPunct="1"/>
            <a:r>
              <a:rPr lang="en-US" altLang="en-US" dirty="0">
                <a:hlinkClick r:id="rId3"/>
              </a:rPr>
              <a:t>https://dwd.wisconsin.gov/bonding/</a:t>
            </a:r>
            <a:r>
              <a:rPr lang="en-US" alt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57776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Federal income tax credit designed to help people gain on-the-job experience and better employment outcomes</a:t>
            </a:r>
          </a:p>
          <a:p>
            <a:pPr eaLnBrk="1" hangingPunct="1">
              <a:defRPr/>
            </a:pPr>
            <a:r>
              <a:rPr lang="en-US" b="1" i="1" dirty="0"/>
              <a:t>KM- I won’t get into specific numbers in this presentation:</a:t>
            </a:r>
            <a:r>
              <a:rPr lang="en-US" i="1" dirty="0"/>
              <a:t> Employers can claim up to 40% of the first $6,000 in qualified first-year wages for a maximum credit of $2,400 per new hire</a:t>
            </a:r>
          </a:p>
          <a:p>
            <a:pPr eaLnBrk="1" hangingPunct="1">
              <a:defRPr/>
            </a:pPr>
            <a:r>
              <a:rPr lang="en-US" i="1" dirty="0"/>
              <a:t>Must complete the IRS Form 8850 within 28 days of the job start date and send to </a:t>
            </a:r>
            <a:r>
              <a:rPr lang="en-US" dirty="0">
                <a:hlinkClick r:id="rId3"/>
              </a:rPr>
              <a:t>https://webapps.dwd.state.wi.us/ewotc/</a:t>
            </a:r>
            <a:r>
              <a:rPr lang="en-US" dirty="0"/>
              <a:t> </a:t>
            </a:r>
          </a:p>
          <a:p>
            <a:pPr eaLnBrk="1" hangingPunct="1">
              <a:defRPr/>
            </a:pPr>
            <a:r>
              <a:rPr lang="en-US" dirty="0"/>
              <a:t>Assistance can be obtained at your local Job Center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86314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81100" y="749300"/>
            <a:ext cx="4570413" cy="3429000"/>
          </a:xfrm>
          <a:ln/>
        </p:spPr>
      </p:sp>
      <p:sp>
        <p:nvSpPr>
          <p:cNvPr id="54275" name="Notes Placeholder 2"/>
          <p:cNvSpPr>
            <a:spLocks noGrp="1"/>
          </p:cNvSpPr>
          <p:nvPr>
            <p:ph type="body" idx="1"/>
          </p:nvPr>
        </p:nvSpPr>
        <p:spPr>
          <a:noFill/>
        </p:spPr>
        <p:txBody>
          <a:bodyPr/>
          <a:lstStyle/>
          <a:p>
            <a:r>
              <a:rPr lang="en-US" altLang="en-US" sz="1600" b="1"/>
              <a:t>The Mission of DWD’s Office of Veteran’s Services – </a:t>
            </a:r>
          </a:p>
          <a:p>
            <a:r>
              <a:rPr lang="en-US" altLang="en-US" sz="1600" b="1"/>
              <a:t>Advance veterans into workforce through targeted business engagements and effective employment services.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44CAF0-F2C9-498E-A32B-A05D48083B8D}"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181100" y="674688"/>
            <a:ext cx="4570413" cy="3429000"/>
          </a:xfrm>
          <a:ln/>
        </p:spPr>
      </p:sp>
      <p:sp>
        <p:nvSpPr>
          <p:cNvPr id="57347" name="Notes Placeholder 2"/>
          <p:cNvSpPr>
            <a:spLocks noGrp="1"/>
          </p:cNvSpPr>
          <p:nvPr>
            <p:ph type="body" idx="1"/>
          </p:nvPr>
        </p:nvSpPr>
        <p:spPr>
          <a:noFill/>
        </p:spPr>
        <p:txBody>
          <a:bodyPr/>
          <a:lstStyle/>
          <a:p>
            <a:r>
              <a:rPr lang="en-US" altLang="en-US" sz="1600" b="1"/>
              <a:t>LVERS conduct outreach, facilitate employer workshops, build the capacity by connecting services with partners and ensure veteran priority of service is maintained within the job centers. </a:t>
            </a:r>
          </a:p>
        </p:txBody>
      </p:sp>
      <p:sp>
        <p:nvSpPr>
          <p:cNvPr id="38916"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Arial" charset="0"/>
              </a:defRPr>
            </a:lvl1pPr>
            <a:lvl2pPr marL="727500" indent="-278849" eaLnBrk="0" hangingPunct="0">
              <a:spcBef>
                <a:spcPct val="30000"/>
              </a:spcBef>
              <a:defRPr sz="1200">
                <a:solidFill>
                  <a:schemeClr val="tx1"/>
                </a:solidFill>
                <a:latin typeface="Arial" charset="0"/>
              </a:defRPr>
            </a:lvl2pPr>
            <a:lvl3pPr marL="1120069" indent="-222768" eaLnBrk="0" hangingPunct="0">
              <a:spcBef>
                <a:spcPct val="30000"/>
              </a:spcBef>
              <a:defRPr sz="1200">
                <a:solidFill>
                  <a:schemeClr val="tx1"/>
                </a:solidFill>
                <a:latin typeface="Arial" charset="0"/>
              </a:defRPr>
            </a:lvl3pPr>
            <a:lvl4pPr marL="1568719" indent="-222768" eaLnBrk="0" hangingPunct="0">
              <a:spcBef>
                <a:spcPct val="30000"/>
              </a:spcBef>
              <a:defRPr sz="1200">
                <a:solidFill>
                  <a:schemeClr val="tx1"/>
                </a:solidFill>
                <a:latin typeface="Arial" charset="0"/>
              </a:defRPr>
            </a:lvl4pPr>
            <a:lvl5pPr marL="2017369" indent="-222768" eaLnBrk="0" hangingPunct="0">
              <a:spcBef>
                <a:spcPct val="30000"/>
              </a:spcBef>
              <a:defRPr sz="1200">
                <a:solidFill>
                  <a:schemeClr val="tx1"/>
                </a:solidFill>
                <a:latin typeface="Arial" charset="0"/>
              </a:defRPr>
            </a:lvl5pPr>
            <a:lvl6pPr marL="2466020" indent="-222768" eaLnBrk="0" fontAlgn="base" hangingPunct="0">
              <a:spcBef>
                <a:spcPct val="30000"/>
              </a:spcBef>
              <a:spcAft>
                <a:spcPct val="0"/>
              </a:spcAft>
              <a:defRPr sz="1200">
                <a:solidFill>
                  <a:schemeClr val="tx1"/>
                </a:solidFill>
                <a:latin typeface="Arial" charset="0"/>
              </a:defRPr>
            </a:lvl6pPr>
            <a:lvl7pPr marL="2914670" indent="-222768" eaLnBrk="0" fontAlgn="base" hangingPunct="0">
              <a:spcBef>
                <a:spcPct val="30000"/>
              </a:spcBef>
              <a:spcAft>
                <a:spcPct val="0"/>
              </a:spcAft>
              <a:defRPr sz="1200">
                <a:solidFill>
                  <a:schemeClr val="tx1"/>
                </a:solidFill>
                <a:latin typeface="Arial" charset="0"/>
              </a:defRPr>
            </a:lvl7pPr>
            <a:lvl8pPr marL="3363320" indent="-222768" eaLnBrk="0" fontAlgn="base" hangingPunct="0">
              <a:spcBef>
                <a:spcPct val="30000"/>
              </a:spcBef>
              <a:spcAft>
                <a:spcPct val="0"/>
              </a:spcAft>
              <a:defRPr sz="1200">
                <a:solidFill>
                  <a:schemeClr val="tx1"/>
                </a:solidFill>
                <a:latin typeface="Arial" charset="0"/>
              </a:defRPr>
            </a:lvl8pPr>
            <a:lvl9pPr marL="3811971" indent="-222768"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D25490-E6E7-419F-AEC2-4EE7386F2D28}"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pPr>
                <a:defRPr/>
              </a:pPr>
              <a:t>2</a:t>
            </a:fld>
            <a:endParaRPr lang="en-US"/>
          </a:p>
        </p:txBody>
      </p:sp>
    </p:spTree>
    <p:extLst>
      <p:ext uri="{BB962C8B-B14F-4D97-AF65-F5344CB8AC3E}">
        <p14:creationId xmlns:p14="http://schemas.microsoft.com/office/powerpoint/2010/main" val="2188740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altLang="en-US" sz="1600" b="1"/>
              <a:t>DVOPS conduct comprehensive assessments and develop individual employment plans to overcome barriers to employment. </a:t>
            </a:r>
          </a:p>
        </p:txBody>
      </p:sp>
      <p:sp>
        <p:nvSpPr>
          <p:cNvPr id="39940"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Arial" charset="0"/>
              </a:defRPr>
            </a:lvl1pPr>
            <a:lvl2pPr marL="727500" indent="-278849" eaLnBrk="0" hangingPunct="0">
              <a:spcBef>
                <a:spcPct val="30000"/>
              </a:spcBef>
              <a:defRPr sz="1200">
                <a:solidFill>
                  <a:schemeClr val="tx1"/>
                </a:solidFill>
                <a:latin typeface="Arial" charset="0"/>
              </a:defRPr>
            </a:lvl2pPr>
            <a:lvl3pPr marL="1120069" indent="-222768" eaLnBrk="0" hangingPunct="0">
              <a:spcBef>
                <a:spcPct val="30000"/>
              </a:spcBef>
              <a:defRPr sz="1200">
                <a:solidFill>
                  <a:schemeClr val="tx1"/>
                </a:solidFill>
                <a:latin typeface="Arial" charset="0"/>
              </a:defRPr>
            </a:lvl3pPr>
            <a:lvl4pPr marL="1568719" indent="-222768" eaLnBrk="0" hangingPunct="0">
              <a:spcBef>
                <a:spcPct val="30000"/>
              </a:spcBef>
              <a:defRPr sz="1200">
                <a:solidFill>
                  <a:schemeClr val="tx1"/>
                </a:solidFill>
                <a:latin typeface="Arial" charset="0"/>
              </a:defRPr>
            </a:lvl4pPr>
            <a:lvl5pPr marL="2017369" indent="-222768" eaLnBrk="0" hangingPunct="0">
              <a:spcBef>
                <a:spcPct val="30000"/>
              </a:spcBef>
              <a:defRPr sz="1200">
                <a:solidFill>
                  <a:schemeClr val="tx1"/>
                </a:solidFill>
                <a:latin typeface="Arial" charset="0"/>
              </a:defRPr>
            </a:lvl5pPr>
            <a:lvl6pPr marL="2466020" indent="-222768" eaLnBrk="0" fontAlgn="base" hangingPunct="0">
              <a:spcBef>
                <a:spcPct val="30000"/>
              </a:spcBef>
              <a:spcAft>
                <a:spcPct val="0"/>
              </a:spcAft>
              <a:defRPr sz="1200">
                <a:solidFill>
                  <a:schemeClr val="tx1"/>
                </a:solidFill>
                <a:latin typeface="Arial" charset="0"/>
              </a:defRPr>
            </a:lvl6pPr>
            <a:lvl7pPr marL="2914670" indent="-222768" eaLnBrk="0" fontAlgn="base" hangingPunct="0">
              <a:spcBef>
                <a:spcPct val="30000"/>
              </a:spcBef>
              <a:spcAft>
                <a:spcPct val="0"/>
              </a:spcAft>
              <a:defRPr sz="1200">
                <a:solidFill>
                  <a:schemeClr val="tx1"/>
                </a:solidFill>
                <a:latin typeface="Arial" charset="0"/>
              </a:defRPr>
            </a:lvl7pPr>
            <a:lvl8pPr marL="3363320" indent="-222768" eaLnBrk="0" fontAlgn="base" hangingPunct="0">
              <a:spcBef>
                <a:spcPct val="30000"/>
              </a:spcBef>
              <a:spcAft>
                <a:spcPct val="0"/>
              </a:spcAft>
              <a:defRPr sz="1200">
                <a:solidFill>
                  <a:schemeClr val="tx1"/>
                </a:solidFill>
                <a:latin typeface="Arial" charset="0"/>
              </a:defRPr>
            </a:lvl8pPr>
            <a:lvl9pPr marL="3811971" indent="-222768"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914DC3-A72D-4FCB-BB16-AA741237A45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Office of Veterans Employment Services</a:t>
            </a:r>
          </a:p>
          <a:p>
            <a:pPr lvl="1">
              <a:buFont typeface="Arial" panose="020B0604020202020204" pitchFamily="34" charset="0"/>
              <a:buChar char="•"/>
            </a:pPr>
            <a:r>
              <a:rPr lang="en-US" dirty="0">
                <a:latin typeface="Calibri" panose="020F0502020204030204" pitchFamily="34" charset="0"/>
              </a:rPr>
              <a:t>Staff going into prisons to meet with military veterans set to release in next 60-90 days. </a:t>
            </a:r>
          </a:p>
          <a:p>
            <a:pPr lvl="1">
              <a:buFont typeface="Arial" panose="020B0604020202020204" pitchFamily="34" charset="0"/>
              <a:buChar char="•"/>
            </a:pPr>
            <a:r>
              <a:rPr lang="en-US" dirty="0">
                <a:latin typeface="Calibri" panose="020F0502020204030204" pitchFamily="34" charset="0"/>
              </a:rPr>
              <a:t>DOC provides lists</a:t>
            </a:r>
          </a:p>
          <a:p>
            <a:pPr lvl="1">
              <a:buFont typeface="Arial" panose="020B0604020202020204" pitchFamily="34" charset="0"/>
              <a:buChar char="•"/>
            </a:pPr>
            <a:r>
              <a:rPr lang="en-US" dirty="0">
                <a:latin typeface="Calibri" panose="020F0502020204030204" pitchFamily="34" charset="0"/>
              </a:rPr>
              <a:t>Case management is established while folks are still incarcerated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0822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1CAE9ECB-1CCA-45E8-B896-3C84D78B9D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BDB3F83-D0A0-40F5-A6F5-91F39C0777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DWD Staff attended </a:t>
            </a:r>
          </a:p>
          <a:p>
            <a:pPr eaLnBrk="1" hangingPunct="1">
              <a:spcBef>
                <a:spcPct val="0"/>
              </a:spcBef>
            </a:pPr>
            <a:r>
              <a:rPr lang="en-US" altLang="en-US" dirty="0"/>
              <a:t>Promoting the benefits offered to Veterans in Wisconsin (how Wisconsin provides so many benefits to veterans)</a:t>
            </a:r>
          </a:p>
        </p:txBody>
      </p:sp>
      <p:sp>
        <p:nvSpPr>
          <p:cNvPr id="46084" name="Slide Number Placeholder 3">
            <a:extLst>
              <a:ext uri="{FF2B5EF4-FFF2-40B4-BE49-F238E27FC236}">
                <a16:creationId xmlns:a16="http://schemas.microsoft.com/office/drawing/2014/main" id="{D94B0C5B-888D-40C2-B699-D00A908D57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5D8AAE-1216-4FF2-B7E3-7E7E78EEF5C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66384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1035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281001-4542-4B5A-AAB5-3FFA22DF4009}" type="slidenum">
              <a:rPr lang="en-US" smtClean="0"/>
              <a:t>28</a:t>
            </a:fld>
            <a:endParaRPr lang="en-US"/>
          </a:p>
        </p:txBody>
      </p:sp>
    </p:spTree>
    <p:extLst>
      <p:ext uri="{BB962C8B-B14F-4D97-AF65-F5344CB8AC3E}">
        <p14:creationId xmlns:p14="http://schemas.microsoft.com/office/powerpoint/2010/main" val="3360851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new contractors have joined CEWD – </a:t>
            </a:r>
            <a:r>
              <a:rPr lang="en-US" dirty="0" err="1"/>
              <a:t>Dynetek</a:t>
            </a:r>
            <a:r>
              <a:rPr lang="en-US" dirty="0"/>
              <a:t> Solutions headquartered in South Carolina and Power Team Services, which includes KS Energy, Volt Power and Southeast Connections.</a:t>
            </a:r>
          </a:p>
        </p:txBody>
      </p:sp>
      <p:sp>
        <p:nvSpPr>
          <p:cNvPr id="4" name="Slide Number Placeholder 3"/>
          <p:cNvSpPr>
            <a:spLocks noGrp="1"/>
          </p:cNvSpPr>
          <p:nvPr>
            <p:ph type="sldNum" sz="quarter" idx="5"/>
          </p:nvPr>
        </p:nvSpPr>
        <p:spPr/>
        <p:txBody>
          <a:bodyPr/>
          <a:lstStyle/>
          <a:p>
            <a:pPr>
              <a:defRPr/>
            </a:pPr>
            <a:fld id="{76ABCFEA-14AE-4E1F-8048-9BF24C443DAA}" type="slidenum">
              <a:rPr lang="en-US" smtClean="0"/>
              <a:pPr>
                <a:defRPr/>
              </a:pPr>
              <a:t>29</a:t>
            </a:fld>
            <a:endParaRPr lang="en-US"/>
          </a:p>
        </p:txBody>
      </p:sp>
    </p:spTree>
    <p:extLst>
      <p:ext uri="{BB962C8B-B14F-4D97-AF65-F5344CB8AC3E}">
        <p14:creationId xmlns:p14="http://schemas.microsoft.com/office/powerpoint/2010/main" val="1268238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new contractors have joined CEWD – </a:t>
            </a:r>
            <a:r>
              <a:rPr lang="en-US" dirty="0" err="1"/>
              <a:t>Dynetek</a:t>
            </a:r>
            <a:r>
              <a:rPr lang="en-US" dirty="0"/>
              <a:t> Solutions headquartered in South Carolina and Power Team Services, which includes KS Energy, Volt Power and Southeast Connections.</a:t>
            </a:r>
          </a:p>
        </p:txBody>
      </p:sp>
      <p:sp>
        <p:nvSpPr>
          <p:cNvPr id="4" name="Slide Number Placeholder 3"/>
          <p:cNvSpPr>
            <a:spLocks noGrp="1"/>
          </p:cNvSpPr>
          <p:nvPr>
            <p:ph type="sldNum" sz="quarter" idx="5"/>
          </p:nvPr>
        </p:nvSpPr>
        <p:spPr/>
        <p:txBody>
          <a:bodyPr/>
          <a:lstStyle/>
          <a:p>
            <a:pPr>
              <a:defRPr/>
            </a:pPr>
            <a:fld id="{76ABCFEA-14AE-4E1F-8048-9BF24C443DAA}" type="slidenum">
              <a:rPr lang="en-US" smtClean="0"/>
              <a:pPr>
                <a:defRPr/>
              </a:pPr>
              <a:t>33</a:t>
            </a:fld>
            <a:endParaRPr lang="en-US"/>
          </a:p>
        </p:txBody>
      </p:sp>
    </p:spTree>
    <p:extLst>
      <p:ext uri="{BB962C8B-B14F-4D97-AF65-F5344CB8AC3E}">
        <p14:creationId xmlns:p14="http://schemas.microsoft.com/office/powerpoint/2010/main" val="126823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pPr>
                <a:defRPr/>
              </a:pPr>
              <a:t>3</a:t>
            </a:fld>
            <a:endParaRPr lang="en-US"/>
          </a:p>
        </p:txBody>
      </p:sp>
    </p:spTree>
    <p:extLst>
      <p:ext uri="{BB962C8B-B14F-4D97-AF65-F5344CB8AC3E}">
        <p14:creationId xmlns:p14="http://schemas.microsoft.com/office/powerpoint/2010/main" val="484442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6612" cy="3486150"/>
          </a:xfrm>
        </p:spPr>
      </p:sp>
      <p:sp>
        <p:nvSpPr>
          <p:cNvPr id="3" name="Notes Placeholder 2"/>
          <p:cNvSpPr>
            <a:spLocks noGrp="1"/>
          </p:cNvSpPr>
          <p:nvPr>
            <p:ph type="body" idx="1"/>
          </p:nvPr>
        </p:nvSpPr>
        <p:spPr/>
        <p:txBody>
          <a:bodyPr/>
          <a:lstStyle/>
          <a:p>
            <a:r>
              <a:rPr lang="en-US" b="1" dirty="0"/>
              <a:t>Jim</a:t>
            </a:r>
            <a:r>
              <a:rPr lang="en-US" b="1" baseline="0" dirty="0"/>
              <a:t>/Ron</a:t>
            </a:r>
            <a:r>
              <a:rPr lang="en-US" b="1" dirty="0"/>
              <a:t>…</a:t>
            </a:r>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solidFill>
                  <a:prstClr val="black"/>
                </a:solidFill>
              </a:rPr>
              <a:pPr>
                <a:defRPr/>
              </a:pPr>
              <a:t>4</a:t>
            </a:fld>
            <a:endParaRPr lang="en-US" dirty="0">
              <a:solidFill>
                <a:prstClr val="black"/>
              </a:solidFill>
            </a:endParaRPr>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3053352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6612" cy="3486150"/>
          </a:xfrm>
        </p:spPr>
      </p:sp>
      <p:sp>
        <p:nvSpPr>
          <p:cNvPr id="3" name="Notes Placeholder 2"/>
          <p:cNvSpPr>
            <a:spLocks noGrp="1"/>
          </p:cNvSpPr>
          <p:nvPr>
            <p:ph type="body" idx="1"/>
          </p:nvPr>
        </p:nvSpPr>
        <p:spPr/>
        <p:txBody>
          <a:bodyPr/>
          <a:lstStyle/>
          <a:p>
            <a:r>
              <a:rPr lang="en-US" b="1" dirty="0"/>
              <a:t>Jim</a:t>
            </a:r>
            <a:r>
              <a:rPr lang="en-US" b="1" baseline="0" dirty="0"/>
              <a:t>/Ron</a:t>
            </a:r>
            <a:r>
              <a:rPr lang="en-US" b="1" dirty="0"/>
              <a:t>…</a:t>
            </a:r>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solidFill>
                  <a:prstClr val="black"/>
                </a:solidFill>
              </a:rPr>
              <a:pPr>
                <a:defRPr/>
              </a:pPr>
              <a:t>5</a:t>
            </a:fld>
            <a:endParaRPr lang="en-US" dirty="0">
              <a:solidFill>
                <a:prstClr val="black"/>
              </a:solidFill>
            </a:endParaRPr>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2410178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42896" indent="-342896" defTabSz="914389">
              <a:spcBef>
                <a:spcPct val="20000"/>
              </a:spcBef>
              <a:buFont typeface="Arial" panose="020B0604020202020204" pitchFamily="34" charset="0"/>
              <a:buChar char="•"/>
              <a:defRPr/>
            </a:pPr>
            <a:r>
              <a:rPr lang="en-US" sz="3200" dirty="0">
                <a:solidFill>
                  <a:prstClr val="black"/>
                </a:solidFill>
                <a:latin typeface="Calibri" panose="020F0502020204030204" pitchFamily="34" charset="0"/>
              </a:rPr>
              <a:t>September 2018 implementation</a:t>
            </a:r>
          </a:p>
          <a:p>
            <a:pPr marL="342896" indent="-342896" defTabSz="914389">
              <a:spcBef>
                <a:spcPct val="20000"/>
              </a:spcBef>
              <a:buFont typeface="Arial" panose="020B0604020202020204" pitchFamily="34" charset="0"/>
              <a:buChar char="•"/>
              <a:defRPr/>
            </a:pPr>
            <a:r>
              <a:rPr lang="en-US" sz="3200" dirty="0">
                <a:solidFill>
                  <a:prstClr val="black"/>
                </a:solidFill>
                <a:latin typeface="Calibri" panose="020F0502020204030204" pitchFamily="34" charset="0"/>
              </a:rPr>
              <a:t>October 2018 press event</a:t>
            </a:r>
          </a:p>
          <a:p>
            <a:pPr marL="342896" indent="-342896" defTabSz="914389">
              <a:spcBef>
                <a:spcPct val="20000"/>
              </a:spcBef>
              <a:buFont typeface="Arial" panose="020B0604020202020204" pitchFamily="34" charset="0"/>
              <a:buChar char="•"/>
              <a:defRPr/>
            </a:pPr>
            <a:r>
              <a:rPr lang="en-US" sz="3200" dirty="0">
                <a:solidFill>
                  <a:prstClr val="black"/>
                </a:solidFill>
                <a:latin typeface="Calibri" panose="020F0502020204030204" pitchFamily="34" charset="0"/>
              </a:rPr>
              <a:t>DWD funds used in part to fund the startup of this Job Center</a:t>
            </a:r>
          </a:p>
          <a:p>
            <a:pPr marL="342896" indent="-342896" defTabSz="914389">
              <a:spcBef>
                <a:spcPct val="20000"/>
              </a:spcBef>
              <a:buFont typeface="Arial" panose="020B0604020202020204" pitchFamily="34" charset="0"/>
              <a:buChar char="•"/>
              <a:defRPr/>
            </a:pPr>
            <a:endParaRPr lang="en-US" sz="3200" dirty="0">
              <a:solidFill>
                <a:prstClr val="black"/>
              </a:solidFill>
              <a:latin typeface="Calibri" panose="020F0502020204030204" pitchFamily="34" charset="0"/>
            </a:endParaRPr>
          </a:p>
          <a:p>
            <a:r>
              <a:rPr lang="en-US" dirty="0">
                <a:latin typeface="Calibri" panose="020F0502020204030204" pitchFamily="34" charset="0"/>
              </a:rPr>
              <a:t>Services provided</a:t>
            </a:r>
          </a:p>
          <a:p>
            <a:pPr lvl="1">
              <a:buFont typeface="Arial" panose="020B0604020202020204" pitchFamily="34" charset="0"/>
              <a:buChar char="•"/>
            </a:pPr>
            <a:r>
              <a:rPr lang="en-US" dirty="0">
                <a:latin typeface="Calibri" panose="020F0502020204030204" pitchFamily="34" charset="0"/>
              </a:rPr>
              <a:t>Labor market information</a:t>
            </a:r>
          </a:p>
          <a:p>
            <a:pPr lvl="1">
              <a:buFont typeface="Arial" panose="020B0604020202020204" pitchFamily="34" charset="0"/>
              <a:buChar char="•"/>
            </a:pPr>
            <a:r>
              <a:rPr lang="en-US" dirty="0">
                <a:latin typeface="Calibri" panose="020F0502020204030204" pitchFamily="34" charset="0"/>
              </a:rPr>
              <a:t>JCW registration</a:t>
            </a:r>
          </a:p>
          <a:p>
            <a:pPr lvl="1">
              <a:buFont typeface="Arial" panose="020B0604020202020204" pitchFamily="34" charset="0"/>
              <a:buChar char="•"/>
            </a:pPr>
            <a:r>
              <a:rPr lang="en-US" dirty="0">
                <a:latin typeface="Calibri" panose="020F0502020204030204" pitchFamily="34" charset="0"/>
              </a:rPr>
              <a:t>Referrals</a:t>
            </a:r>
          </a:p>
          <a:p>
            <a:pPr lvl="1">
              <a:buFont typeface="Arial" panose="020B0604020202020204" pitchFamily="34" charset="0"/>
              <a:buChar char="•"/>
            </a:pPr>
            <a:r>
              <a:rPr lang="en-US" dirty="0">
                <a:latin typeface="Calibri" panose="020F0502020204030204" pitchFamily="34" charset="0"/>
              </a:rPr>
              <a:t>Assessment</a:t>
            </a:r>
          </a:p>
          <a:p>
            <a:pPr lvl="1">
              <a:buFont typeface="Arial" panose="020B0604020202020204" pitchFamily="34" charset="0"/>
              <a:buChar char="•"/>
            </a:pPr>
            <a:r>
              <a:rPr lang="en-US" dirty="0">
                <a:latin typeface="Calibri" panose="020F0502020204030204" pitchFamily="34" charset="0"/>
              </a:rPr>
              <a:t>Employment plan development</a:t>
            </a:r>
          </a:p>
          <a:p>
            <a:pPr lvl="1">
              <a:buFont typeface="Arial" panose="020B0604020202020204" pitchFamily="34" charset="0"/>
              <a:buChar char="•"/>
            </a:pPr>
            <a:r>
              <a:rPr lang="en-US" dirty="0">
                <a:latin typeface="Calibri" panose="020F0502020204030204" pitchFamily="34" charset="0"/>
              </a:rPr>
              <a:t>Case management</a:t>
            </a:r>
          </a:p>
          <a:p>
            <a:pPr lvl="1">
              <a:buFont typeface="Arial" panose="020B0604020202020204" pitchFamily="34" charset="0"/>
              <a:buChar char="•"/>
            </a:pPr>
            <a:r>
              <a:rPr lang="en-US" dirty="0">
                <a:latin typeface="Calibri" panose="020F0502020204030204" pitchFamily="34" charset="0"/>
              </a:rPr>
              <a:t>Referrals</a:t>
            </a:r>
          </a:p>
          <a:p>
            <a:pPr lvl="1">
              <a:buFont typeface="Arial" panose="020B0604020202020204" pitchFamily="34" charset="0"/>
              <a:buChar char="•"/>
            </a:pPr>
            <a:r>
              <a:rPr lang="en-US" dirty="0">
                <a:latin typeface="Calibri" panose="020F0502020204030204" pitchFamily="34" charset="0"/>
              </a:rPr>
              <a:t>Program enrollment</a:t>
            </a:r>
          </a:p>
          <a:p>
            <a:pPr defTabSz="914389">
              <a:spcBef>
                <a:spcPct val="20000"/>
              </a:spcBef>
              <a:defRPr/>
            </a:pPr>
            <a:endParaRPr lang="en-US" sz="3200" dirty="0">
              <a:solidFill>
                <a:prstClr val="black"/>
              </a:solidFill>
              <a:latin typeface="Calibri" panose="020F0502020204030204" pitchFamily="34" charset="0"/>
            </a:endParaRPr>
          </a:p>
          <a:p>
            <a:r>
              <a:rPr lang="en-US" dirty="0">
                <a:latin typeface="Calibri" panose="020F0502020204030204" pitchFamily="34" charset="0"/>
              </a:rPr>
              <a:t>Participating partners/programs:</a:t>
            </a:r>
          </a:p>
          <a:p>
            <a:pPr lvl="1">
              <a:buFont typeface="Arial" panose="020B0604020202020204" pitchFamily="34" charset="0"/>
              <a:buChar char="•"/>
            </a:pPr>
            <a:r>
              <a:rPr lang="en-US" dirty="0">
                <a:latin typeface="Calibri" panose="020F0502020204030204" pitchFamily="34" charset="0"/>
              </a:rPr>
              <a:t>DET—Job Service ( WDA 10 and 11)</a:t>
            </a:r>
          </a:p>
          <a:p>
            <a:pPr lvl="1">
              <a:buFont typeface="Arial" panose="020B0604020202020204" pitchFamily="34" charset="0"/>
              <a:buChar char="•"/>
            </a:pPr>
            <a:r>
              <a:rPr lang="en-US" dirty="0">
                <a:latin typeface="Calibri" panose="020F0502020204030204" pitchFamily="34" charset="0"/>
              </a:rPr>
              <a:t>DET-Registered Apprenticeship</a:t>
            </a:r>
          </a:p>
          <a:p>
            <a:pPr lvl="1">
              <a:buFont typeface="Arial" panose="020B0604020202020204" pitchFamily="34" charset="0"/>
              <a:buChar char="•"/>
            </a:pPr>
            <a:r>
              <a:rPr lang="en-US" dirty="0">
                <a:latin typeface="Calibri" panose="020F0502020204030204" pitchFamily="34" charset="0"/>
              </a:rPr>
              <a:t>DET-Office of Veteran Employment Services (WDA 10 and 11)</a:t>
            </a:r>
          </a:p>
          <a:p>
            <a:pPr lvl="1">
              <a:buFont typeface="Arial" panose="020B0604020202020204" pitchFamily="34" charset="0"/>
              <a:buChar char="•"/>
            </a:pPr>
            <a:r>
              <a:rPr lang="en-US" dirty="0">
                <a:latin typeface="Calibri" panose="020F0502020204030204" pitchFamily="34" charset="0"/>
              </a:rPr>
              <a:t>DVR-WDA 10</a:t>
            </a:r>
          </a:p>
          <a:p>
            <a:pPr lvl="1">
              <a:buFont typeface="Arial" panose="020B0604020202020204" pitchFamily="34" charset="0"/>
              <a:buChar char="•"/>
            </a:pPr>
            <a:r>
              <a:rPr lang="en-US" dirty="0">
                <a:latin typeface="Calibri" panose="020F0502020204030204" pitchFamily="34" charset="0"/>
              </a:rPr>
              <a:t>WDBSCW-WDA 10, Title 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92425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pPr>
                <a:defRPr/>
              </a:pPr>
              <a:t>93</a:t>
            </a:fld>
            <a:endParaRPr lang="en-US"/>
          </a:p>
        </p:txBody>
      </p:sp>
    </p:spTree>
    <p:extLst>
      <p:ext uri="{BB962C8B-B14F-4D97-AF65-F5344CB8AC3E}">
        <p14:creationId xmlns:p14="http://schemas.microsoft.com/office/powerpoint/2010/main" val="24208784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pPr>
                <a:defRPr/>
              </a:pPr>
              <a:t>120</a:t>
            </a:fld>
            <a:endParaRPr lang="en-US"/>
          </a:p>
        </p:txBody>
      </p:sp>
    </p:spTree>
    <p:extLst>
      <p:ext uri="{BB962C8B-B14F-4D97-AF65-F5344CB8AC3E}">
        <p14:creationId xmlns:p14="http://schemas.microsoft.com/office/powerpoint/2010/main" val="33565408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69F3ED-2335-4F1A-9146-3429A1AE04C9}" type="slidenum">
              <a:rPr lang="en-US" smtClean="0"/>
              <a:pPr>
                <a:defRPr/>
              </a:pPr>
              <a:t>121</a:t>
            </a:fld>
            <a:endParaRPr lang="en-US"/>
          </a:p>
        </p:txBody>
      </p:sp>
    </p:spTree>
    <p:extLst>
      <p:ext uri="{BB962C8B-B14F-4D97-AF65-F5344CB8AC3E}">
        <p14:creationId xmlns:p14="http://schemas.microsoft.com/office/powerpoint/2010/main" val="329144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latin typeface="Calibri" panose="020F0502020204030204" pitchFamily="34" charset="0"/>
              </a:rPr>
              <a:t>Services provided</a:t>
            </a:r>
          </a:p>
          <a:p>
            <a:pPr lvl="1">
              <a:buFont typeface="Arial" panose="020B0604020202020204" pitchFamily="34" charset="0"/>
              <a:buChar char="•"/>
            </a:pPr>
            <a:r>
              <a:rPr lang="en-US" dirty="0">
                <a:latin typeface="Calibri" panose="020F0502020204030204" pitchFamily="34" charset="0"/>
              </a:rPr>
              <a:t>Labor market information</a:t>
            </a:r>
          </a:p>
          <a:p>
            <a:pPr lvl="1">
              <a:buFont typeface="Arial" panose="020B0604020202020204" pitchFamily="34" charset="0"/>
              <a:buChar char="•"/>
            </a:pPr>
            <a:r>
              <a:rPr lang="en-US" dirty="0">
                <a:latin typeface="Calibri" panose="020F0502020204030204" pitchFamily="34" charset="0"/>
              </a:rPr>
              <a:t>JCW registration</a:t>
            </a:r>
          </a:p>
          <a:p>
            <a:pPr lvl="1">
              <a:buFont typeface="Arial" panose="020B0604020202020204" pitchFamily="34" charset="0"/>
              <a:buChar char="•"/>
            </a:pPr>
            <a:r>
              <a:rPr lang="en-US" dirty="0">
                <a:latin typeface="Calibri" panose="020F0502020204030204" pitchFamily="34" charset="0"/>
              </a:rPr>
              <a:t>Referrals</a:t>
            </a:r>
          </a:p>
          <a:p>
            <a:pPr lvl="1">
              <a:buFont typeface="Arial" panose="020B0604020202020204" pitchFamily="34" charset="0"/>
              <a:buChar char="•"/>
            </a:pPr>
            <a:r>
              <a:rPr lang="en-US" dirty="0">
                <a:latin typeface="Calibri" panose="020F0502020204030204" pitchFamily="34" charset="0"/>
              </a:rPr>
              <a:t>Assessment</a:t>
            </a:r>
          </a:p>
          <a:p>
            <a:pPr lvl="1">
              <a:buFont typeface="Arial" panose="020B0604020202020204" pitchFamily="34" charset="0"/>
              <a:buChar char="•"/>
            </a:pPr>
            <a:r>
              <a:rPr lang="en-US" dirty="0">
                <a:latin typeface="Calibri" panose="020F0502020204030204" pitchFamily="34" charset="0"/>
              </a:rPr>
              <a:t>Employment plan development</a:t>
            </a:r>
          </a:p>
          <a:p>
            <a:pPr lvl="1">
              <a:buFont typeface="Arial" panose="020B0604020202020204" pitchFamily="34" charset="0"/>
              <a:buChar char="•"/>
            </a:pPr>
            <a:r>
              <a:rPr lang="en-US" dirty="0">
                <a:latin typeface="Calibri" panose="020F0502020204030204" pitchFamily="34" charset="0"/>
              </a:rPr>
              <a:t>Case management</a:t>
            </a:r>
          </a:p>
          <a:p>
            <a:pPr lvl="1">
              <a:buFont typeface="Arial" panose="020B0604020202020204" pitchFamily="34" charset="0"/>
              <a:buChar char="•"/>
            </a:pPr>
            <a:r>
              <a:rPr lang="en-US" dirty="0">
                <a:latin typeface="Calibri" panose="020F0502020204030204" pitchFamily="34" charset="0"/>
              </a:rPr>
              <a:t>Referrals</a:t>
            </a:r>
          </a:p>
          <a:p>
            <a:pPr lvl="1">
              <a:buFont typeface="Arial" panose="020B0604020202020204" pitchFamily="34" charset="0"/>
              <a:buChar char="•"/>
            </a:pPr>
            <a:r>
              <a:rPr lang="en-US" dirty="0">
                <a:latin typeface="Calibri" panose="020F0502020204030204" pitchFamily="34" charset="0"/>
              </a:rPr>
              <a:t>Program enrollment</a:t>
            </a:r>
          </a:p>
          <a:p>
            <a:pPr defTabSz="914389">
              <a:spcBef>
                <a:spcPct val="20000"/>
              </a:spcBef>
              <a:defRPr/>
            </a:pPr>
            <a:endParaRPr lang="en-US" sz="3200" dirty="0">
              <a:solidFill>
                <a:prstClr val="black"/>
              </a:solidFill>
              <a:latin typeface="Calibri" panose="020F0502020204030204" pitchFamily="34" charset="0"/>
            </a:endParaRPr>
          </a:p>
          <a:p>
            <a:r>
              <a:rPr lang="en-US" dirty="0">
                <a:latin typeface="Calibri" panose="020F0502020204030204" pitchFamily="34" charset="0"/>
              </a:rPr>
              <a:t>Participating partners/programs:</a:t>
            </a:r>
          </a:p>
          <a:p>
            <a:pPr lvl="1">
              <a:buFont typeface="Arial" panose="020B0604020202020204" pitchFamily="34" charset="0"/>
              <a:buChar char="•"/>
            </a:pPr>
            <a:r>
              <a:rPr lang="en-US" dirty="0">
                <a:latin typeface="Calibri" panose="020F0502020204030204" pitchFamily="34" charset="0"/>
              </a:rPr>
              <a:t>DET—Job Service ( WDA 10 and 11)</a:t>
            </a:r>
          </a:p>
          <a:p>
            <a:pPr lvl="1">
              <a:buFont typeface="Arial" panose="020B0604020202020204" pitchFamily="34" charset="0"/>
              <a:buChar char="•"/>
            </a:pPr>
            <a:r>
              <a:rPr lang="en-US" dirty="0">
                <a:latin typeface="Calibri" panose="020F0502020204030204" pitchFamily="34" charset="0"/>
              </a:rPr>
              <a:t>DET-Registered Apprenticeship</a:t>
            </a:r>
          </a:p>
          <a:p>
            <a:pPr lvl="1">
              <a:buFont typeface="Arial" panose="020B0604020202020204" pitchFamily="34" charset="0"/>
              <a:buChar char="•"/>
            </a:pPr>
            <a:r>
              <a:rPr lang="en-US" dirty="0">
                <a:latin typeface="Calibri" panose="020F0502020204030204" pitchFamily="34" charset="0"/>
              </a:rPr>
              <a:t>DET-Office of Veteran Employment Services (WDA 10 and 11)</a:t>
            </a:r>
          </a:p>
          <a:p>
            <a:pPr lvl="1">
              <a:buFont typeface="Arial" panose="020B0604020202020204" pitchFamily="34" charset="0"/>
              <a:buChar char="•"/>
            </a:pPr>
            <a:r>
              <a:rPr lang="en-US" dirty="0">
                <a:latin typeface="Calibri" panose="020F0502020204030204" pitchFamily="34" charset="0"/>
              </a:rPr>
              <a:t>DVR-WDA 10</a:t>
            </a:r>
          </a:p>
          <a:p>
            <a:pPr lvl="1">
              <a:buFont typeface="Arial" panose="020B0604020202020204" pitchFamily="34" charset="0"/>
              <a:buChar char="•"/>
            </a:pPr>
            <a:r>
              <a:rPr lang="en-US" dirty="0">
                <a:latin typeface="Calibri" panose="020F0502020204030204" pitchFamily="34" charset="0"/>
              </a:rPr>
              <a:t>WDBSCW-WDA 10, Title 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40370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Participating partners/programs:</a:t>
            </a:r>
          </a:p>
          <a:p>
            <a:pPr lvl="1">
              <a:buFont typeface="Arial" panose="020B0604020202020204" pitchFamily="34" charset="0"/>
              <a:buChar char="•"/>
            </a:pPr>
            <a:r>
              <a:rPr lang="en-US" dirty="0">
                <a:latin typeface="Calibri" panose="020F0502020204030204" pitchFamily="34" charset="0"/>
              </a:rPr>
              <a:t>DET—Job Service ( WDA 10 and 11)</a:t>
            </a:r>
          </a:p>
          <a:p>
            <a:pPr lvl="1">
              <a:buFont typeface="Arial" panose="020B0604020202020204" pitchFamily="34" charset="0"/>
              <a:buChar char="•"/>
            </a:pPr>
            <a:r>
              <a:rPr lang="en-US" dirty="0">
                <a:latin typeface="Calibri" panose="020F0502020204030204" pitchFamily="34" charset="0"/>
              </a:rPr>
              <a:t>DET-Registered Apprenticeship</a:t>
            </a:r>
          </a:p>
          <a:p>
            <a:pPr lvl="1">
              <a:buFont typeface="Arial" panose="020B0604020202020204" pitchFamily="34" charset="0"/>
              <a:buChar char="•"/>
            </a:pPr>
            <a:r>
              <a:rPr lang="en-US" dirty="0">
                <a:latin typeface="Calibri" panose="020F0502020204030204" pitchFamily="34" charset="0"/>
              </a:rPr>
              <a:t>DET-Office of Veteran Employment Services (WDA 10 and 11)</a:t>
            </a:r>
          </a:p>
          <a:p>
            <a:pPr lvl="1">
              <a:buFont typeface="Arial" panose="020B0604020202020204" pitchFamily="34" charset="0"/>
              <a:buChar char="•"/>
            </a:pPr>
            <a:r>
              <a:rPr lang="en-US" dirty="0">
                <a:latin typeface="Calibri" panose="020F0502020204030204" pitchFamily="34" charset="0"/>
              </a:rPr>
              <a:t>DVR-WDA 10</a:t>
            </a:r>
          </a:p>
          <a:p>
            <a:pPr lvl="1">
              <a:buFont typeface="Arial" panose="020B0604020202020204" pitchFamily="34" charset="0"/>
              <a:buChar char="•"/>
            </a:pPr>
            <a:r>
              <a:rPr lang="en-US" dirty="0">
                <a:latin typeface="Calibri" panose="020F0502020204030204" pitchFamily="34" charset="0"/>
              </a:rPr>
              <a:t>WDBSCW-WDA 10, Title 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43368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42896" indent="-342896" defTabSz="914389">
              <a:spcBef>
                <a:spcPct val="20000"/>
              </a:spcBef>
              <a:buFont typeface="Arial" panose="020B0604020202020204" pitchFamily="34" charset="0"/>
              <a:buChar char="•"/>
              <a:defRPr/>
            </a:pPr>
            <a:r>
              <a:rPr lang="en-US" sz="3200" dirty="0">
                <a:solidFill>
                  <a:prstClr val="black"/>
                </a:solidFill>
                <a:latin typeface="Calibri" panose="020F0502020204030204" pitchFamily="34" charset="0"/>
              </a:rPr>
              <a:t>September 2019 implementation</a:t>
            </a:r>
          </a:p>
          <a:p>
            <a:pPr marL="342896" indent="-342896" defTabSz="914389">
              <a:spcBef>
                <a:spcPct val="20000"/>
              </a:spcBef>
              <a:buFont typeface="Arial" panose="020B0604020202020204" pitchFamily="34" charset="0"/>
              <a:buChar char="•"/>
              <a:defRPr/>
            </a:pPr>
            <a:r>
              <a:rPr lang="en-US" sz="3200" dirty="0">
                <a:solidFill>
                  <a:prstClr val="black"/>
                </a:solidFill>
                <a:latin typeface="Calibri" panose="020F0502020204030204" pitchFamily="34" charset="0"/>
              </a:rPr>
              <a:t>September 2019 press event</a:t>
            </a:r>
          </a:p>
          <a:p>
            <a:pPr marL="342896" indent="-342896" defTabSz="914389">
              <a:spcBef>
                <a:spcPct val="20000"/>
              </a:spcBef>
              <a:buFont typeface="Arial" panose="020B0604020202020204" pitchFamily="34" charset="0"/>
              <a:buChar char="•"/>
              <a:defRPr/>
            </a:pPr>
            <a:r>
              <a:rPr lang="en-US" sz="3200" dirty="0">
                <a:solidFill>
                  <a:prstClr val="black"/>
                </a:solidFill>
                <a:latin typeface="Calibri" panose="020F0502020204030204" pitchFamily="34" charset="0"/>
              </a:rPr>
              <a:t>DWD funds used in part to fund the startup of this Job Center</a:t>
            </a:r>
          </a:p>
          <a:p>
            <a:pPr marL="342896" indent="-342896" defTabSz="914389">
              <a:spcBef>
                <a:spcPct val="20000"/>
              </a:spcBef>
              <a:buFont typeface="Arial" panose="020B0604020202020204" pitchFamily="34" charset="0"/>
              <a:buChar char="•"/>
              <a:defRPr/>
            </a:pPr>
            <a:endParaRPr lang="en-US" sz="3200" dirty="0">
              <a:solidFill>
                <a:prstClr val="black"/>
              </a:solidFill>
              <a:latin typeface="Calibri" panose="020F0502020204030204" pitchFamily="34" charset="0"/>
            </a:endParaRPr>
          </a:p>
          <a:p>
            <a:r>
              <a:rPr lang="en-US" dirty="0">
                <a:latin typeface="Calibri" panose="020F0502020204030204" pitchFamily="34" charset="0"/>
              </a:rPr>
              <a:t>Services provided</a:t>
            </a:r>
          </a:p>
          <a:p>
            <a:pPr lvl="1">
              <a:buFont typeface="Arial" panose="020B0604020202020204" pitchFamily="34" charset="0"/>
              <a:buChar char="•"/>
            </a:pPr>
            <a:r>
              <a:rPr lang="en-US" dirty="0">
                <a:latin typeface="Calibri" panose="020F0502020204030204" pitchFamily="34" charset="0"/>
              </a:rPr>
              <a:t>Labor market information</a:t>
            </a:r>
          </a:p>
          <a:p>
            <a:pPr lvl="1">
              <a:buFont typeface="Arial" panose="020B0604020202020204" pitchFamily="34" charset="0"/>
              <a:buChar char="•"/>
            </a:pPr>
            <a:r>
              <a:rPr lang="en-US" dirty="0">
                <a:latin typeface="Calibri" panose="020F0502020204030204" pitchFamily="34" charset="0"/>
              </a:rPr>
              <a:t>JCW registration</a:t>
            </a:r>
          </a:p>
          <a:p>
            <a:pPr lvl="1">
              <a:buFont typeface="Arial" panose="020B0604020202020204" pitchFamily="34" charset="0"/>
              <a:buChar char="•"/>
            </a:pPr>
            <a:r>
              <a:rPr lang="en-US" dirty="0">
                <a:latin typeface="Calibri" panose="020F0502020204030204" pitchFamily="34" charset="0"/>
              </a:rPr>
              <a:t>Referrals</a:t>
            </a:r>
          </a:p>
          <a:p>
            <a:pPr lvl="1">
              <a:buFont typeface="Arial" panose="020B0604020202020204" pitchFamily="34" charset="0"/>
              <a:buChar char="•"/>
            </a:pPr>
            <a:r>
              <a:rPr lang="en-US" dirty="0">
                <a:latin typeface="Calibri" panose="020F0502020204030204" pitchFamily="34" charset="0"/>
              </a:rPr>
              <a:t>Assessment</a:t>
            </a:r>
          </a:p>
          <a:p>
            <a:pPr lvl="1">
              <a:buFont typeface="Arial" panose="020B0604020202020204" pitchFamily="34" charset="0"/>
              <a:buChar char="•"/>
            </a:pPr>
            <a:r>
              <a:rPr lang="en-US" dirty="0">
                <a:latin typeface="Calibri" panose="020F0502020204030204" pitchFamily="34" charset="0"/>
              </a:rPr>
              <a:t>Employment plan development</a:t>
            </a:r>
          </a:p>
          <a:p>
            <a:pPr lvl="1">
              <a:buFont typeface="Arial" panose="020B0604020202020204" pitchFamily="34" charset="0"/>
              <a:buChar char="•"/>
            </a:pPr>
            <a:r>
              <a:rPr lang="en-US" dirty="0">
                <a:latin typeface="Calibri" panose="020F0502020204030204" pitchFamily="34" charset="0"/>
              </a:rPr>
              <a:t>Case management</a:t>
            </a:r>
          </a:p>
          <a:p>
            <a:pPr lvl="1">
              <a:buFont typeface="Arial" panose="020B0604020202020204" pitchFamily="34" charset="0"/>
              <a:buChar char="•"/>
            </a:pPr>
            <a:r>
              <a:rPr lang="en-US" dirty="0">
                <a:latin typeface="Calibri" panose="020F0502020204030204" pitchFamily="34" charset="0"/>
              </a:rPr>
              <a:t>Referrals</a:t>
            </a:r>
          </a:p>
          <a:p>
            <a:pPr lvl="1">
              <a:buFont typeface="Arial" panose="020B0604020202020204" pitchFamily="34" charset="0"/>
              <a:buChar char="•"/>
            </a:pPr>
            <a:r>
              <a:rPr lang="en-US" dirty="0">
                <a:latin typeface="Calibri" panose="020F0502020204030204" pitchFamily="34" charset="0"/>
              </a:rPr>
              <a:t>Program enrollment</a:t>
            </a:r>
          </a:p>
          <a:p>
            <a:pPr defTabSz="914389">
              <a:spcBef>
                <a:spcPct val="20000"/>
              </a:spcBef>
              <a:defRPr/>
            </a:pPr>
            <a:endParaRPr lang="en-US" sz="3200" dirty="0">
              <a:solidFill>
                <a:prstClr val="black"/>
              </a:solidFill>
              <a:latin typeface="Calibri" panose="020F0502020204030204" pitchFamily="34" charset="0"/>
            </a:endParaRPr>
          </a:p>
          <a:p>
            <a:r>
              <a:rPr lang="en-US" dirty="0">
                <a:latin typeface="Calibri" panose="020F0502020204030204" pitchFamily="34" charset="0"/>
              </a:rPr>
              <a:t>Participating partners/programs:</a:t>
            </a:r>
          </a:p>
          <a:p>
            <a:pPr lvl="1">
              <a:buFont typeface="Arial" panose="020B0604020202020204" pitchFamily="34" charset="0"/>
              <a:buChar char="•"/>
            </a:pPr>
            <a:r>
              <a:rPr lang="en-US" dirty="0">
                <a:latin typeface="Calibri" panose="020F0502020204030204" pitchFamily="34" charset="0"/>
              </a:rPr>
              <a:t>DET—Job Service ( WDA 4 and 5)</a:t>
            </a:r>
          </a:p>
          <a:p>
            <a:pPr lvl="1">
              <a:buFont typeface="Arial" panose="020B0604020202020204" pitchFamily="34" charset="0"/>
              <a:buChar char="•"/>
            </a:pPr>
            <a:r>
              <a:rPr lang="en-US" dirty="0">
                <a:latin typeface="Calibri" panose="020F0502020204030204" pitchFamily="34" charset="0"/>
              </a:rPr>
              <a:t>DET-Registered Apprenticeship</a:t>
            </a:r>
          </a:p>
          <a:p>
            <a:pPr lvl="1">
              <a:buFont typeface="Arial" panose="020B0604020202020204" pitchFamily="34" charset="0"/>
              <a:buChar char="•"/>
            </a:pPr>
            <a:r>
              <a:rPr lang="en-US" dirty="0">
                <a:latin typeface="Calibri" panose="020F0502020204030204" pitchFamily="34" charset="0"/>
              </a:rPr>
              <a:t>DET-Office of Veteran Employment Services (WDA 4)</a:t>
            </a:r>
          </a:p>
          <a:p>
            <a:pPr lvl="1">
              <a:buFont typeface="Arial" panose="020B0604020202020204" pitchFamily="34" charset="0"/>
              <a:buChar char="•"/>
            </a:pPr>
            <a:r>
              <a:rPr lang="en-US" dirty="0">
                <a:latin typeface="Calibri" panose="020F0502020204030204" pitchFamily="34" charset="0"/>
              </a:rPr>
              <a:t>DVR-WDA 4</a:t>
            </a:r>
          </a:p>
          <a:p>
            <a:pPr lvl="1">
              <a:buFont typeface="Arial" panose="020B0604020202020204" pitchFamily="34" charset="0"/>
              <a:buChar char="•"/>
            </a:pPr>
            <a:r>
              <a:rPr lang="en-US" dirty="0">
                <a:latin typeface="Calibri" panose="020F0502020204030204" pitchFamily="34" charset="0"/>
              </a:rPr>
              <a:t>Windows to Work WDA 5</a:t>
            </a:r>
          </a:p>
          <a:p>
            <a:pPr lvl="1">
              <a:buFont typeface="Arial" panose="020B0604020202020204" pitchFamily="34" charset="0"/>
              <a:buChar char="•"/>
            </a:pPr>
            <a:r>
              <a:rPr lang="en-US" dirty="0">
                <a:latin typeface="Calibri" panose="020F0502020204030204" pitchFamily="34" charset="0"/>
              </a:rPr>
              <a:t>DOC Social Workers &amp; Educational Staff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7E31B-96F3-4223-87AD-C9653246717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96375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dwd.wisconsin.gov/"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photo-group.jpg"/>
          <p:cNvPicPr>
            <a:picLocks noChangeAspect="1"/>
          </p:cNvPicPr>
          <p:nvPr userDrawn="1"/>
        </p:nvPicPr>
        <p:blipFill>
          <a:blip r:embed="rId2" cstate="print"/>
          <a:srcRect/>
          <a:stretch>
            <a:fillRect/>
          </a:stretch>
        </p:blipFill>
        <p:spPr bwMode="auto">
          <a:xfrm>
            <a:off x="0" y="0"/>
            <a:ext cx="3505200" cy="3505200"/>
          </a:xfrm>
          <a:prstGeom prst="rect">
            <a:avLst/>
          </a:prstGeom>
          <a:noFill/>
          <a:ln w="9525">
            <a:noFill/>
            <a:miter lim="800000"/>
            <a:headEnd/>
            <a:tailEnd/>
          </a:ln>
        </p:spPr>
      </p:pic>
      <p:sp>
        <p:nvSpPr>
          <p:cNvPr id="3" name="Rectangle 2"/>
          <p:cNvSpPr/>
          <p:nvPr userDrawn="1"/>
        </p:nvSpPr>
        <p:spPr>
          <a:xfrm>
            <a:off x="0" y="3581400"/>
            <a:ext cx="9144000" cy="350520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3429000"/>
            <a:ext cx="9144000" cy="152400"/>
          </a:xfrm>
          <a:prstGeom prst="rect">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a:stCxn id="9" idx="0"/>
          </p:cNvCxnSpPr>
          <p:nvPr userDrawn="1"/>
        </p:nvCxnSpPr>
        <p:spPr>
          <a:xfrm rot="16200000" flipH="1">
            <a:off x="38101" y="1714501"/>
            <a:ext cx="3429000" cy="31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9" idx="1"/>
          </p:cNvCxnSpPr>
          <p:nvPr userDrawn="1"/>
        </p:nvCxnSpPr>
        <p:spPr>
          <a:xfrm rot="10800000" flipH="1">
            <a:off x="0" y="1752600"/>
            <a:ext cx="3581400" cy="158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p:nvPr userDrawn="1"/>
        </p:nvPicPr>
        <p:blipFill>
          <a:blip r:embed="rId3" cstate="print">
            <a:extLst>
              <a:ext uri="{28A0092B-C50C-407E-A947-70E740481C1C}">
                <a14:useLocalDpi xmlns:a14="http://schemas.microsoft.com/office/drawing/2010/main" val="0"/>
              </a:ext>
            </a:extLst>
          </a:blip>
          <a:stretch>
            <a:fillRect/>
          </a:stretch>
        </p:blipFill>
        <p:spPr>
          <a:xfrm>
            <a:off x="4267200" y="382588"/>
            <a:ext cx="3733800" cy="2667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8" name="Rectangle 7"/>
          <p:cNvSpPr/>
          <p:nvPr userDrawn="1"/>
        </p:nvSpPr>
        <p:spPr>
          <a:xfrm>
            <a:off x="6194425" y="0"/>
            <a:ext cx="2971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pic>
        <p:nvPicPr>
          <p:cNvPr id="10"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00800" y="1981200"/>
            <a:ext cx="25717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3422650"/>
            <a:ext cx="5761038"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 y="1958975"/>
            <a:ext cx="5867400" cy="936625"/>
          </a:xfrm>
        </p:spPr>
        <p:txBody>
          <a:bodyPr/>
          <a:lstStyle>
            <a:lvl1pPr eaLnBrk="1" hangingPunct="1">
              <a:spcBef>
                <a:spcPct val="0"/>
              </a:spcBef>
              <a:defRPr sz="4400">
                <a:latin typeface="Arial" pitchFamily="34" charset="0"/>
                <a:cs typeface="Arial" pitchFamily="34" charset="0"/>
              </a:defRPr>
            </a:lvl1pPr>
          </a:lstStyle>
          <a:p>
            <a:r>
              <a:rPr lang="en-US" altLang="en-US"/>
              <a:t>Click to edit Master title style</a:t>
            </a:r>
            <a:endParaRPr lang="en-US" altLang="en-US" dirty="0"/>
          </a:p>
        </p:txBody>
      </p:sp>
      <p:sp>
        <p:nvSpPr>
          <p:cNvPr id="3" name="Subtitle 2"/>
          <p:cNvSpPr>
            <a:spLocks noGrp="1"/>
          </p:cNvSpPr>
          <p:nvPr>
            <p:ph type="subTitle" idx="1"/>
          </p:nvPr>
        </p:nvSpPr>
        <p:spPr>
          <a:xfrm>
            <a:off x="152400" y="3962400"/>
            <a:ext cx="5867400" cy="607637"/>
          </a:xfrm>
        </p:spPr>
        <p:txBody>
          <a:bodyPr/>
          <a:lstStyle>
            <a:lvl1pPr marL="0" indent="0" algn="ctr" eaLnBrk="1" hangingPunct="1">
              <a:spcBef>
                <a:spcPct val="0"/>
              </a:spcBef>
              <a:buFontTx/>
              <a:buNone/>
              <a:defRPr sz="32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a:t>Click to edit Master subtitle style</a:t>
            </a:r>
            <a:endParaRPr lang="en-US" altLang="en-US" dirty="0"/>
          </a:p>
        </p:txBody>
      </p:sp>
      <p:sp>
        <p:nvSpPr>
          <p:cNvPr id="27" name="Text Placeholder 26"/>
          <p:cNvSpPr>
            <a:spLocks noGrp="1"/>
          </p:cNvSpPr>
          <p:nvPr>
            <p:ph type="body" sz="quarter" idx="11"/>
          </p:nvPr>
        </p:nvSpPr>
        <p:spPr>
          <a:xfrm>
            <a:off x="152400" y="4724400"/>
            <a:ext cx="5867400" cy="361950"/>
          </a:xfrm>
        </p:spPr>
        <p:txBody>
          <a:bodyPr anchorCtr="1">
            <a:no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29" name="Text Placeholder 28"/>
          <p:cNvSpPr>
            <a:spLocks noGrp="1"/>
          </p:cNvSpPr>
          <p:nvPr>
            <p:ph type="body" sz="quarter" idx="12"/>
          </p:nvPr>
        </p:nvSpPr>
        <p:spPr>
          <a:xfrm>
            <a:off x="152400" y="5657850"/>
            <a:ext cx="5867400" cy="381000"/>
          </a:xfrm>
        </p:spPr>
        <p:txBody>
          <a:bodyPr>
            <a:noAutofit/>
          </a:bodyPr>
          <a:lstStyle>
            <a:lvl1pPr marL="0" indent="0" algn="ctr">
              <a:buNone/>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Text Placeholder 8"/>
          <p:cNvSpPr>
            <a:spLocks noGrp="1"/>
          </p:cNvSpPr>
          <p:nvPr>
            <p:ph type="body" sz="quarter" idx="13"/>
          </p:nvPr>
        </p:nvSpPr>
        <p:spPr>
          <a:xfrm>
            <a:off x="152400" y="5181600"/>
            <a:ext cx="5867400" cy="400050"/>
          </a:xfrm>
        </p:spPr>
        <p:txBody>
          <a:bodyPr anchor="ctr" anchorCtr="1">
            <a:noAutofit/>
          </a:bodyPr>
          <a:lstStyle>
            <a:lvl1pPr marL="0" indent="0">
              <a:buNone/>
              <a:defRPr sz="2400" baseline="0">
                <a:latin typeface="Calibri" panose="020F0502020204030204" pitchFamily="34" charset="0"/>
                <a:cs typeface="Calibri" panose="020F0502020204030204" pitchFamily="34" charset="0"/>
              </a:defRPr>
            </a:lvl1pPr>
          </a:lstStyle>
          <a:p>
            <a:pPr lvl="0"/>
            <a:r>
              <a:rPr lang="en-US"/>
              <a:t>Click to edit Master text styles</a:t>
            </a:r>
          </a:p>
        </p:txBody>
      </p:sp>
      <p:sp>
        <p:nvSpPr>
          <p:cNvPr id="21" name="Text Placeholder 20"/>
          <p:cNvSpPr>
            <a:spLocks noGrp="1"/>
          </p:cNvSpPr>
          <p:nvPr>
            <p:ph type="body" sz="quarter" idx="14"/>
          </p:nvPr>
        </p:nvSpPr>
        <p:spPr>
          <a:xfrm>
            <a:off x="152400" y="6096000"/>
            <a:ext cx="5943600" cy="457200"/>
          </a:xfrm>
        </p:spPr>
        <p:txBody>
          <a:bodyPr anchor="ctr" anchorCtr="1"/>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a:lvl1pPr>
          </a:lstStyle>
          <a:p>
            <a:pPr lvl="0"/>
            <a:r>
              <a:rPr lang="en-US" altLang="en-US">
                <a:hlinkClick r:id="rId4"/>
              </a:rPr>
              <a:t>Click to edit Master text styles</a:t>
            </a:r>
          </a:p>
        </p:txBody>
      </p:sp>
    </p:spTree>
    <p:extLst>
      <p:ext uri="{BB962C8B-B14F-4D97-AF65-F5344CB8AC3E}">
        <p14:creationId xmlns:p14="http://schemas.microsoft.com/office/powerpoint/2010/main" val="3849232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04215"/>
            <a:ext cx="9142476" cy="608228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201168"/>
            <a:ext cx="2197608" cy="4764024"/>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453896" y="4843271"/>
            <a:ext cx="7690104" cy="1467611"/>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6925056" y="4782311"/>
            <a:ext cx="2219325" cy="67310"/>
          </a:xfrm>
          <a:custGeom>
            <a:avLst/>
            <a:gdLst/>
            <a:ahLst/>
            <a:cxnLst/>
            <a:rect l="l" t="t" r="r" b="b"/>
            <a:pathLst>
              <a:path w="2219325" h="67310">
                <a:moveTo>
                  <a:pt x="0" y="67056"/>
                </a:moveTo>
                <a:lnTo>
                  <a:pt x="2218944" y="67056"/>
                </a:lnTo>
                <a:lnTo>
                  <a:pt x="2218944" y="0"/>
                </a:lnTo>
                <a:lnTo>
                  <a:pt x="0" y="0"/>
                </a:lnTo>
                <a:lnTo>
                  <a:pt x="0" y="67056"/>
                </a:lnTo>
                <a:close/>
              </a:path>
            </a:pathLst>
          </a:custGeom>
          <a:solidFill>
            <a:srgbClr val="004890"/>
          </a:solidFill>
        </p:spPr>
        <p:txBody>
          <a:bodyPr wrap="square" lIns="0" tIns="0" rIns="0" bIns="0" rtlCol="0"/>
          <a:lstStyle/>
          <a:p>
            <a:endParaRPr/>
          </a:p>
        </p:txBody>
      </p:sp>
      <p:sp>
        <p:nvSpPr>
          <p:cNvPr id="20" name="bk object 20"/>
          <p:cNvSpPr/>
          <p:nvPr/>
        </p:nvSpPr>
        <p:spPr>
          <a:xfrm>
            <a:off x="5830823" y="4777740"/>
            <a:ext cx="1097280" cy="71755"/>
          </a:xfrm>
          <a:custGeom>
            <a:avLst/>
            <a:gdLst/>
            <a:ahLst/>
            <a:cxnLst/>
            <a:rect l="l" t="t" r="r" b="b"/>
            <a:pathLst>
              <a:path w="1097279" h="71754">
                <a:moveTo>
                  <a:pt x="0" y="71627"/>
                </a:moveTo>
                <a:lnTo>
                  <a:pt x="1097279" y="71627"/>
                </a:lnTo>
                <a:lnTo>
                  <a:pt x="1097279" y="0"/>
                </a:lnTo>
                <a:lnTo>
                  <a:pt x="0" y="0"/>
                </a:lnTo>
                <a:lnTo>
                  <a:pt x="0" y="71627"/>
                </a:lnTo>
                <a:close/>
              </a:path>
            </a:pathLst>
          </a:custGeom>
          <a:solidFill>
            <a:srgbClr val="48A942"/>
          </a:solidFill>
        </p:spPr>
        <p:txBody>
          <a:bodyPr wrap="square" lIns="0" tIns="0" rIns="0" bIns="0" rtlCol="0"/>
          <a:lstStyle/>
          <a:p>
            <a:endParaRPr/>
          </a:p>
        </p:txBody>
      </p:sp>
      <p:sp>
        <p:nvSpPr>
          <p:cNvPr id="21" name="bk object 21"/>
          <p:cNvSpPr/>
          <p:nvPr/>
        </p:nvSpPr>
        <p:spPr>
          <a:xfrm>
            <a:off x="1523" y="4777740"/>
            <a:ext cx="5838825" cy="73660"/>
          </a:xfrm>
          <a:custGeom>
            <a:avLst/>
            <a:gdLst/>
            <a:ahLst/>
            <a:cxnLst/>
            <a:rect l="l" t="t" r="r" b="b"/>
            <a:pathLst>
              <a:path w="5838825" h="73660">
                <a:moveTo>
                  <a:pt x="0" y="73151"/>
                </a:moveTo>
                <a:lnTo>
                  <a:pt x="5838444" y="73151"/>
                </a:lnTo>
                <a:lnTo>
                  <a:pt x="5838444" y="0"/>
                </a:lnTo>
                <a:lnTo>
                  <a:pt x="0" y="0"/>
                </a:lnTo>
                <a:lnTo>
                  <a:pt x="0" y="73151"/>
                </a:lnTo>
                <a:close/>
              </a:path>
            </a:pathLst>
          </a:custGeom>
          <a:solidFill>
            <a:srgbClr val="8DC53E"/>
          </a:solidFill>
        </p:spPr>
        <p:txBody>
          <a:bodyPr wrap="square" lIns="0" tIns="0" rIns="0" bIns="0" rtlCol="0"/>
          <a:lstStyle/>
          <a:p>
            <a:endParaRPr/>
          </a:p>
        </p:txBody>
      </p:sp>
      <p:sp>
        <p:nvSpPr>
          <p:cNvPr id="22" name="bk object 22"/>
          <p:cNvSpPr/>
          <p:nvPr/>
        </p:nvSpPr>
        <p:spPr>
          <a:xfrm>
            <a:off x="1523" y="4838700"/>
            <a:ext cx="1452372" cy="1441704"/>
          </a:xfrm>
          <a:prstGeom prst="rect">
            <a:avLst/>
          </a:prstGeom>
          <a:blipFill>
            <a:blip r:embed="rId5" cstate="print"/>
            <a:stretch>
              <a:fillRect/>
            </a:stretch>
          </a:blipFill>
        </p:spPr>
        <p:txBody>
          <a:bodyPr wrap="square" lIns="0" tIns="0" rIns="0" bIns="0" rtlCol="0"/>
          <a:lstStyle/>
          <a:p>
            <a:endParaRPr/>
          </a:p>
        </p:txBody>
      </p:sp>
      <p:sp>
        <p:nvSpPr>
          <p:cNvPr id="23" name="bk object 23"/>
          <p:cNvSpPr/>
          <p:nvPr/>
        </p:nvSpPr>
        <p:spPr>
          <a:xfrm>
            <a:off x="146304" y="1459991"/>
            <a:ext cx="1905000" cy="1786127"/>
          </a:xfrm>
          <a:prstGeom prst="rect">
            <a:avLst/>
          </a:prstGeom>
          <a:blipFill>
            <a:blip r:embed="rId6"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122296" y="1670682"/>
            <a:ext cx="4899406" cy="1752600"/>
          </a:xfrm>
          <a:prstGeom prst="rect">
            <a:avLst/>
          </a:prstGeom>
        </p:spPr>
        <p:txBody>
          <a:bodyPr wrap="square" lIns="0" tIns="0" rIns="0" bIns="0">
            <a:spAutoFit/>
          </a:bodyPr>
          <a:lstStyle>
            <a:lvl1pPr>
              <a:defRPr sz="40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9642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8585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8285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endParaRPr/>
          </a:p>
        </p:txBody>
      </p:sp>
      <p:sp>
        <p:nvSpPr>
          <p:cNvPr id="17" name="bk object 17"/>
          <p:cNvSpPr/>
          <p:nvPr/>
        </p:nvSpPr>
        <p:spPr>
          <a:xfrm>
            <a:off x="1219200" y="6096000"/>
            <a:ext cx="1458468" cy="609600"/>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2819400" y="6324600"/>
            <a:ext cx="2194560" cy="164592"/>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endParaRPr/>
          </a:p>
        </p:txBody>
      </p:sp>
      <p:sp>
        <p:nvSpPr>
          <p:cNvPr id="20" name="bk object 20"/>
          <p:cNvSpPr/>
          <p:nvPr/>
        </p:nvSpPr>
        <p:spPr>
          <a:xfrm>
            <a:off x="1136903" y="6050278"/>
            <a:ext cx="1597152" cy="699516"/>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rgbClr val="585858"/>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311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8585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586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3606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122296" y="1670682"/>
            <a:ext cx="4899406" cy="1752600"/>
          </a:xfrm>
          <a:prstGeom prst="rect">
            <a:avLst/>
          </a:prstGeom>
        </p:spPr>
        <p:txBody>
          <a:bodyPr wrap="square" lIns="0" tIns="0" rIns="0" bIns="0">
            <a:spAutoFit/>
          </a:bodyPr>
          <a:lstStyle>
            <a:lvl1pPr>
              <a:defRPr sz="40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828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73A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9305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73AD"/>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26175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endParaRPr/>
          </a:p>
        </p:txBody>
      </p:sp>
      <p:sp>
        <p:nvSpPr>
          <p:cNvPr id="17" name="bk object 17"/>
          <p:cNvSpPr/>
          <p:nvPr/>
        </p:nvSpPr>
        <p:spPr>
          <a:xfrm>
            <a:off x="1219200" y="6096000"/>
            <a:ext cx="1458468" cy="609600"/>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2819400" y="6324600"/>
            <a:ext cx="2194560" cy="164592"/>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endParaRPr/>
          </a:p>
        </p:txBody>
      </p:sp>
      <p:sp>
        <p:nvSpPr>
          <p:cNvPr id="20" name="bk object 20"/>
          <p:cNvSpPr/>
          <p:nvPr/>
        </p:nvSpPr>
        <p:spPr>
          <a:xfrm>
            <a:off x="1136903" y="6050278"/>
            <a:ext cx="1597152" cy="699516"/>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rgbClr val="0073A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979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Layout #1">
    <p:spTree>
      <p:nvGrpSpPr>
        <p:cNvPr id="1" name=""/>
        <p:cNvGrpSpPr/>
        <p:nvPr/>
      </p:nvGrpSpPr>
      <p:grpSpPr>
        <a:xfrm>
          <a:off x="0" y="0"/>
          <a:ext cx="0" cy="0"/>
          <a:chOff x="0" y="0"/>
          <a:chExt cx="0" cy="0"/>
        </a:xfrm>
      </p:grpSpPr>
      <p:cxnSp>
        <p:nvCxnSpPr>
          <p:cNvPr id="4" name="Straight Connector 3"/>
          <p:cNvCxnSpPr/>
          <p:nvPr userDrawn="1"/>
        </p:nvCxnSpPr>
        <p:spPr>
          <a:xfrm>
            <a:off x="457200" y="5867400"/>
            <a:ext cx="8229600" cy="1588"/>
          </a:xfrm>
          <a:prstGeom prst="line">
            <a:avLst/>
          </a:prstGeom>
          <a:ln w="12700">
            <a:solidFill>
              <a:srgbClr val="54B948"/>
            </a:solidFill>
          </a:ln>
        </p:spPr>
        <p:style>
          <a:lnRef idx="1">
            <a:schemeClr val="accent1"/>
          </a:lnRef>
          <a:fillRef idx="0">
            <a:schemeClr val="accent1"/>
          </a:fillRef>
          <a:effectRef idx="0">
            <a:schemeClr val="accent1"/>
          </a:effectRef>
          <a:fontRef idx="minor">
            <a:schemeClr val="tx1"/>
          </a:fontRef>
        </p:style>
      </p:cxnSp>
      <p:pic>
        <p:nvPicPr>
          <p:cNvPr id="6" name="Picture 8" descr="swoosh_side.jpg"/>
          <p:cNvPicPr>
            <a:picLocks/>
          </p:cNvPicPr>
          <p:nvPr userDrawn="1"/>
        </p:nvPicPr>
        <p:blipFill>
          <a:blip r:embed="rId2" cstate="print"/>
          <a:srcRect l="12292" t="2193" b="1315"/>
          <a:stretch>
            <a:fillRect/>
          </a:stretch>
        </p:blipFill>
        <p:spPr bwMode="auto">
          <a:xfrm>
            <a:off x="1" y="0"/>
            <a:ext cx="1087439" cy="6858000"/>
          </a:xfrm>
          <a:prstGeom prst="rect">
            <a:avLst/>
          </a:prstGeom>
          <a:noFill/>
          <a:ln w="9525">
            <a:noFill/>
            <a:miter lim="800000"/>
            <a:headEnd/>
            <a:tailEnd/>
          </a:ln>
        </p:spPr>
      </p:pic>
      <p:cxnSp>
        <p:nvCxnSpPr>
          <p:cNvPr id="8" name="Straight Connector 7"/>
          <p:cNvCxnSpPr/>
          <p:nvPr userDrawn="1"/>
        </p:nvCxnSpPr>
        <p:spPr>
          <a:xfrm>
            <a:off x="609600" y="1295400"/>
            <a:ext cx="8077200" cy="1588"/>
          </a:xfrm>
          <a:prstGeom prst="line">
            <a:avLst/>
          </a:prstGeom>
          <a:ln w="25400">
            <a:solidFill>
              <a:srgbClr val="54B948"/>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143000" y="1600200"/>
            <a:ext cx="7543800" cy="4114800"/>
          </a:xfrm>
        </p:spPr>
        <p:txBody>
          <a:bodyPr/>
          <a:lstStyle>
            <a:lvl1pPr>
              <a:buClr>
                <a:srgbClr val="50B848"/>
              </a:buClr>
              <a:defRPr baseline="0">
                <a:solidFill>
                  <a:srgbClr val="0073AE"/>
                </a:solidFill>
              </a:defRPr>
            </a:lvl1pPr>
            <a:lvl2pPr>
              <a:buClr>
                <a:srgbClr val="50B848"/>
              </a:buClr>
              <a:defRPr baseline="0">
                <a:solidFill>
                  <a:srgbClr val="0073AE"/>
                </a:solidFill>
              </a:defRPr>
            </a:lvl2pPr>
            <a:lvl3pPr>
              <a:buClr>
                <a:srgbClr val="50B848"/>
              </a:buClr>
              <a:defRPr baseline="0">
                <a:solidFill>
                  <a:srgbClr val="0073AE"/>
                </a:solidFill>
              </a:defRPr>
            </a:lvl3pPr>
            <a:lvl4pPr>
              <a:buClr>
                <a:srgbClr val="50B848"/>
              </a:buClr>
              <a:defRPr baseline="0">
                <a:solidFill>
                  <a:srgbClr val="0073AE"/>
                </a:solidFill>
              </a:defRPr>
            </a:lvl4pPr>
            <a:lvl5pPr>
              <a:buClr>
                <a:srgbClr val="50B848"/>
              </a:buClr>
              <a:defRPr baseline="0">
                <a:solidFill>
                  <a:srgbClr val="0073A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0"/>
            <a:ext cx="8686800" cy="1219200"/>
          </a:xfrm>
          <a:noFill/>
          <a:ln>
            <a:noFill/>
          </a:ln>
        </p:spPr>
        <p:txBody>
          <a:bodyPr>
            <a:normAutofit/>
          </a:bodyPr>
          <a:lstStyle>
            <a:lvl1pPr marL="0" indent="0" algn="l">
              <a:defRPr sz="4400" b="1">
                <a:solidFill>
                  <a:srgbClr val="0073AE"/>
                </a:solidFill>
              </a:defRPr>
            </a:lvl1pPr>
          </a:lstStyle>
          <a:p>
            <a:r>
              <a:rPr lang="en-US" dirty="0"/>
              <a:t>Click to edit Master title style</a:t>
            </a:r>
          </a:p>
        </p:txBody>
      </p:sp>
      <p:sp>
        <p:nvSpPr>
          <p:cNvPr id="9" name="Slide Number Placeholder 5"/>
          <p:cNvSpPr>
            <a:spLocks noGrp="1"/>
          </p:cNvSpPr>
          <p:nvPr>
            <p:ph type="sldNum" sz="quarter" idx="10"/>
          </p:nvPr>
        </p:nvSpPr>
        <p:spPr/>
        <p:txBody>
          <a:bodyPr/>
          <a:lstStyle>
            <a:lvl1pPr>
              <a:defRPr>
                <a:solidFill>
                  <a:srgbClr val="00679A"/>
                </a:solidFill>
              </a:defRPr>
            </a:lvl1pPr>
          </a:lstStyle>
          <a:p>
            <a:pPr>
              <a:defRPr/>
            </a:pPr>
            <a:fld id="{8D63E674-D1CE-405A-9D69-36852FF08011}" type="slidenum">
              <a:rPr lang="en-US"/>
              <a:pPr>
                <a:defRPr/>
              </a:pPr>
              <a:t>‹#›</a:t>
            </a:fld>
            <a:endParaRPr lang="en-US" dirty="0"/>
          </a:p>
        </p:txBody>
      </p:sp>
      <p:pic>
        <p:nvPicPr>
          <p:cNvPr id="12" name="Picture 1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0" y="14654"/>
            <a:ext cx="1839595" cy="122364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0430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936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450308" y="-104568"/>
            <a:ext cx="4243384" cy="415498"/>
          </a:xfrm>
        </p:spPr>
        <p:txBody>
          <a:bodyPr lIns="0" tIns="0" rIns="0" bIns="0"/>
          <a:lstStyle>
            <a:lvl1pPr>
              <a:defRPr sz="2700" b="0" i="0">
                <a:solidFill>
                  <a:srgbClr val="80808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00826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450308" y="-104568"/>
            <a:ext cx="4243384" cy="415498"/>
          </a:xfrm>
        </p:spPr>
        <p:txBody>
          <a:bodyPr lIns="0" tIns="0" rIns="0" bIns="0"/>
          <a:lstStyle>
            <a:lvl1pPr>
              <a:defRPr sz="2700" b="0" i="0">
                <a:solidFill>
                  <a:srgbClr val="808080"/>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5721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450308" y="-104568"/>
            <a:ext cx="4243384" cy="415498"/>
          </a:xfrm>
        </p:spPr>
        <p:txBody>
          <a:bodyPr lIns="0" tIns="0" rIns="0" bIns="0"/>
          <a:lstStyle>
            <a:lvl1pPr>
              <a:defRPr sz="2700" b="0" i="0">
                <a:solidFill>
                  <a:srgbClr val="80808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52194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039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0" y="0"/>
            <a:ext cx="2971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pic>
        <p:nvPicPr>
          <p:cNvPr id="12"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2763" y="3406775"/>
            <a:ext cx="19462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6600" y="3419475"/>
            <a:ext cx="54864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124200" y="609600"/>
            <a:ext cx="5867400" cy="936625"/>
          </a:xfrm>
        </p:spPr>
        <p:txBody>
          <a:bodyPr/>
          <a:lstStyle>
            <a:lvl1pPr eaLnBrk="1" hangingPunct="1">
              <a:spcBef>
                <a:spcPct val="0"/>
              </a:spcBef>
              <a:defRPr sz="4400">
                <a:latin typeface="Arial" pitchFamily="34" charset="0"/>
                <a:cs typeface="Arial" pitchFamily="34" charset="0"/>
              </a:defRPr>
            </a:lvl1pPr>
          </a:lstStyle>
          <a:p>
            <a:r>
              <a:rPr lang="en-US" altLang="en-US"/>
              <a:t>Click to edit Master title style</a:t>
            </a:r>
            <a:endParaRPr lang="en-US" altLang="en-US" dirty="0"/>
          </a:p>
        </p:txBody>
      </p:sp>
      <p:sp>
        <p:nvSpPr>
          <p:cNvPr id="3" name="Subtitle 2"/>
          <p:cNvSpPr>
            <a:spLocks noGrp="1"/>
          </p:cNvSpPr>
          <p:nvPr>
            <p:ph type="subTitle" idx="1"/>
          </p:nvPr>
        </p:nvSpPr>
        <p:spPr>
          <a:xfrm>
            <a:off x="3124200" y="4497763"/>
            <a:ext cx="5867400" cy="607637"/>
          </a:xfrm>
        </p:spPr>
        <p:txBody>
          <a:bodyPr/>
          <a:lstStyle>
            <a:lvl1pPr marL="0" indent="0" algn="ctr" eaLnBrk="1" hangingPunct="1">
              <a:spcBef>
                <a:spcPct val="0"/>
              </a:spcBef>
              <a:buFontTx/>
              <a:buNone/>
              <a:defRPr sz="32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a:t>Click to edit Master subtitle style</a:t>
            </a:r>
            <a:endParaRPr lang="en-US" altLang="en-US" dirty="0"/>
          </a:p>
        </p:txBody>
      </p:sp>
      <p:sp>
        <p:nvSpPr>
          <p:cNvPr id="23" name="Text Placeholder 22"/>
          <p:cNvSpPr>
            <a:spLocks noGrp="1"/>
          </p:cNvSpPr>
          <p:nvPr>
            <p:ph type="body" sz="quarter" idx="10"/>
          </p:nvPr>
        </p:nvSpPr>
        <p:spPr>
          <a:xfrm>
            <a:off x="3124200" y="1981200"/>
            <a:ext cx="5867400" cy="609600"/>
          </a:xfrm>
        </p:spPr>
        <p:txBody>
          <a:bodyPr anchor="ctr" anchorCtr="1"/>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3200"/>
            </a:lvl1pPr>
          </a:lstStyle>
          <a:p>
            <a:pPr lvl="0"/>
            <a:r>
              <a:rPr lang="en-US" altLang="en-US"/>
              <a:t>Click to edit Master text styles</a:t>
            </a:r>
          </a:p>
        </p:txBody>
      </p:sp>
      <p:sp>
        <p:nvSpPr>
          <p:cNvPr id="27" name="Text Placeholder 26"/>
          <p:cNvSpPr>
            <a:spLocks noGrp="1"/>
          </p:cNvSpPr>
          <p:nvPr>
            <p:ph type="body" sz="quarter" idx="11"/>
          </p:nvPr>
        </p:nvSpPr>
        <p:spPr>
          <a:xfrm>
            <a:off x="3124200" y="5334000"/>
            <a:ext cx="5867400" cy="361950"/>
          </a:xfrm>
        </p:spPr>
        <p:txBody>
          <a:bodyPr anchorCtr="1">
            <a:no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29" name="Text Placeholder 28"/>
          <p:cNvSpPr>
            <a:spLocks noGrp="1"/>
          </p:cNvSpPr>
          <p:nvPr>
            <p:ph type="body" sz="quarter" idx="12"/>
          </p:nvPr>
        </p:nvSpPr>
        <p:spPr>
          <a:xfrm>
            <a:off x="3124200" y="5943600"/>
            <a:ext cx="5867400" cy="381000"/>
          </a:xfrm>
        </p:spPr>
        <p:txBody>
          <a:bodyPr>
            <a:noAutofit/>
          </a:bodyPr>
          <a:lstStyle>
            <a:lvl1pPr marL="0" indent="0" algn="ctr">
              <a:buNone/>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5" name="Text Placeholder 4"/>
          <p:cNvSpPr>
            <a:spLocks noGrp="1"/>
          </p:cNvSpPr>
          <p:nvPr>
            <p:ph type="body" sz="quarter" idx="13"/>
          </p:nvPr>
        </p:nvSpPr>
        <p:spPr>
          <a:xfrm>
            <a:off x="0" y="5638800"/>
            <a:ext cx="2971800" cy="304800"/>
          </a:xfrm>
        </p:spPr>
        <p:txBody>
          <a:bodyPr anchor="ctr" anchorCtr="1"/>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baseline="0">
                <a:solidFill>
                  <a:schemeClr val="bg1"/>
                </a:solidFill>
              </a:defRPr>
            </a:lvl1pPr>
          </a:lstStyle>
          <a:p>
            <a:pPr lvl="0"/>
            <a:r>
              <a:rPr lang="en-US" altLang="en-US"/>
              <a:t>Click to edit Master text styles</a:t>
            </a:r>
          </a:p>
        </p:txBody>
      </p:sp>
      <p:sp>
        <p:nvSpPr>
          <p:cNvPr id="10" name="Text Placeholder 9"/>
          <p:cNvSpPr>
            <a:spLocks noGrp="1"/>
          </p:cNvSpPr>
          <p:nvPr>
            <p:ph type="body" sz="quarter" idx="14"/>
          </p:nvPr>
        </p:nvSpPr>
        <p:spPr>
          <a:xfrm>
            <a:off x="0" y="6019800"/>
            <a:ext cx="2971800" cy="228600"/>
          </a:xfrm>
        </p:spPr>
        <p:txBody>
          <a:bodyPr>
            <a:noAutofit/>
          </a:bodyPr>
          <a:lstStyle>
            <a:lvl1pPr marL="0" indent="0" algn="ctr">
              <a:buNone/>
              <a:defRPr sz="1100">
                <a:solidFill>
                  <a:schemeClr val="bg1"/>
                </a:solidFill>
              </a:defRPr>
            </a:lvl1pPr>
          </a:lstStyle>
          <a:p>
            <a:pPr lvl="0"/>
            <a:r>
              <a:rPr lang="en-US" altLang="en-US"/>
              <a:t>Click to edit Master text styles</a:t>
            </a:r>
          </a:p>
        </p:txBody>
      </p:sp>
      <p:sp>
        <p:nvSpPr>
          <p:cNvPr id="13" name="Text Placeholder 12"/>
          <p:cNvSpPr>
            <a:spLocks noGrp="1"/>
          </p:cNvSpPr>
          <p:nvPr>
            <p:ph type="body" sz="quarter" idx="15"/>
          </p:nvPr>
        </p:nvSpPr>
        <p:spPr>
          <a:xfrm>
            <a:off x="0" y="6400800"/>
            <a:ext cx="2971800" cy="228600"/>
          </a:xfrm>
        </p:spPr>
        <p:txBody>
          <a:bodyPr anchor="ctr" anchorCtr="1"/>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100">
                <a:solidFill>
                  <a:schemeClr val="bg1"/>
                </a:solidFill>
              </a:defRPr>
            </a:lvl1pPr>
          </a:lstStyle>
          <a:p>
            <a:pPr lvl="0"/>
            <a:r>
              <a:rPr lang="en-US" altLang="en-US"/>
              <a:t>Click to edit Master text styles</a:t>
            </a:r>
          </a:p>
        </p:txBody>
      </p:sp>
    </p:spTree>
    <p:extLst>
      <p:ext uri="{BB962C8B-B14F-4D97-AF65-F5344CB8AC3E}">
        <p14:creationId xmlns:p14="http://schemas.microsoft.com/office/powerpoint/2010/main" val="315560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447800"/>
            <a:ext cx="8229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404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B8F95C85-B79D-4029-870E-C9FAB9CAD3CE}" type="datetimeFigureOut">
              <a:rPr lang="en-US"/>
              <a:pPr>
                <a:defRPr/>
              </a:pPr>
              <a:t>9/17/2019</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0719C695-B93E-483A-886F-625FE72E049D}" type="slidenum">
              <a:rPr lang="en-US"/>
              <a:pPr>
                <a:defRPr/>
              </a:pPr>
              <a:t>‹#›</a:t>
            </a:fld>
            <a:endParaRPr lang="en-US" dirty="0"/>
          </a:p>
        </p:txBody>
      </p:sp>
    </p:spTree>
    <p:extLst>
      <p:ext uri="{BB962C8B-B14F-4D97-AF65-F5344CB8AC3E}">
        <p14:creationId xmlns:p14="http://schemas.microsoft.com/office/powerpoint/2010/main" val="413734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4478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0611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371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11362"/>
            <a:ext cx="4040188"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371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11362"/>
            <a:ext cx="4041775"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7382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4756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870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ags" Target="../tags/tag1.xml"/><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1417638"/>
          </a:xfrm>
          <a:prstGeom prst="rect">
            <a:avLst/>
          </a:prstGeom>
          <a:solidFill>
            <a:srgbClr val="00679A"/>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200" y="6019801"/>
            <a:ext cx="8229600" cy="7016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305800" y="6356351"/>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004A82"/>
                </a:solidFill>
                <a:latin typeface="+mn-lt"/>
              </a:defRPr>
            </a:lvl1pPr>
          </a:lstStyle>
          <a:p>
            <a:pPr>
              <a:defRPr/>
            </a:pPr>
            <a:fld id="{B051D4A5-FD15-4EAC-AD54-D6602BF2FE8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Lst>
  <p:hf hdr="0" ftr="0" dt="0"/>
  <p:txStyles>
    <p:titleStyle>
      <a:lvl1pPr marL="349250" indent="-11113" algn="l" rtl="0" eaLnBrk="0" fontAlgn="base" hangingPunct="0">
        <a:spcBef>
          <a:spcPct val="0"/>
        </a:spcBef>
        <a:spcAft>
          <a:spcPct val="0"/>
        </a:spcAft>
        <a:defRPr sz="4200" kern="1200">
          <a:solidFill>
            <a:schemeClr val="bg1"/>
          </a:solidFill>
          <a:latin typeface="Arial" pitchFamily="34" charset="0"/>
          <a:ea typeface="+mj-ea"/>
          <a:cs typeface="Arial" pitchFamily="34" charset="0"/>
        </a:defRPr>
      </a:lvl1pPr>
      <a:lvl2pPr marL="349250" indent="-11113" algn="l" rtl="0" eaLnBrk="0" fontAlgn="base" hangingPunct="0">
        <a:spcBef>
          <a:spcPct val="0"/>
        </a:spcBef>
        <a:spcAft>
          <a:spcPct val="0"/>
        </a:spcAft>
        <a:defRPr sz="4200">
          <a:solidFill>
            <a:schemeClr val="bg1"/>
          </a:solidFill>
          <a:latin typeface="Arial" charset="0"/>
          <a:cs typeface="Arial" charset="0"/>
        </a:defRPr>
      </a:lvl2pPr>
      <a:lvl3pPr marL="349250" indent="-11113" algn="l" rtl="0" eaLnBrk="0" fontAlgn="base" hangingPunct="0">
        <a:spcBef>
          <a:spcPct val="0"/>
        </a:spcBef>
        <a:spcAft>
          <a:spcPct val="0"/>
        </a:spcAft>
        <a:defRPr sz="4200">
          <a:solidFill>
            <a:schemeClr val="bg1"/>
          </a:solidFill>
          <a:latin typeface="Arial" charset="0"/>
          <a:cs typeface="Arial" charset="0"/>
        </a:defRPr>
      </a:lvl3pPr>
      <a:lvl4pPr marL="349250" indent="-11113" algn="l" rtl="0" eaLnBrk="0" fontAlgn="base" hangingPunct="0">
        <a:spcBef>
          <a:spcPct val="0"/>
        </a:spcBef>
        <a:spcAft>
          <a:spcPct val="0"/>
        </a:spcAft>
        <a:defRPr sz="4200">
          <a:solidFill>
            <a:schemeClr val="bg1"/>
          </a:solidFill>
          <a:latin typeface="Arial" charset="0"/>
          <a:cs typeface="Arial" charset="0"/>
        </a:defRPr>
      </a:lvl4pPr>
      <a:lvl5pPr marL="349250" indent="-11113" algn="l" rtl="0" eaLnBrk="0" fontAlgn="base" hangingPunct="0">
        <a:spcBef>
          <a:spcPct val="0"/>
        </a:spcBef>
        <a:spcAft>
          <a:spcPct val="0"/>
        </a:spcAft>
        <a:defRPr sz="4200">
          <a:solidFill>
            <a:schemeClr val="bg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50B848"/>
        </a:buClr>
        <a:buFont typeface="Wingdings" pitchFamily="2" charset="2"/>
        <a:buChar char="§"/>
        <a:defRPr sz="3200" kern="1200">
          <a:solidFill>
            <a:srgbClr val="00679A"/>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50B848"/>
        </a:buClr>
        <a:buFont typeface="Arial" pitchFamily="34" charset="0"/>
        <a:buChar char="–"/>
        <a:defRPr sz="2800" kern="1200">
          <a:solidFill>
            <a:srgbClr val="00679A"/>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50B848"/>
        </a:buClr>
        <a:buFont typeface="Arial" pitchFamily="34" charset="0"/>
        <a:buChar char="•"/>
        <a:defRPr sz="2400" kern="1200">
          <a:solidFill>
            <a:srgbClr val="00679A"/>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50B848"/>
        </a:buClr>
        <a:buFont typeface="Arial" pitchFamily="34" charset="0"/>
        <a:buChar char="–"/>
        <a:defRPr sz="2000" kern="1200">
          <a:solidFill>
            <a:srgbClr val="00679A"/>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50B848"/>
        </a:buClr>
        <a:buFont typeface="Arial" pitchFamily="34" charset="0"/>
        <a:buChar char="»"/>
        <a:defRPr sz="2000" kern="1200">
          <a:solidFill>
            <a:srgbClr val="00679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4CBEEF3-09FD-4C63-A408-351B0A847885}" type="datetimeFigureOut">
              <a:rPr lang="en-US"/>
              <a:pPr>
                <a:defRPr/>
              </a:pPr>
              <a:t>9/17/2019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65C104-0882-4EE5-A355-29157DFCF91A}" type="slidenum">
              <a:rPr lang="en-US"/>
              <a:pPr>
                <a:defRPr/>
              </a:pPr>
              <a:t>‹#›</a:t>
            </a:fld>
            <a:endParaRPr lang="en-US" dirty="0"/>
          </a:p>
        </p:txBody>
      </p:sp>
    </p:spTree>
    <p:custDataLst>
      <p:tags r:id="rId10"/>
    </p:custDataLst>
    <p:extLst>
      <p:ext uri="{BB962C8B-B14F-4D97-AF65-F5344CB8AC3E}">
        <p14:creationId xmlns:p14="http://schemas.microsoft.com/office/powerpoint/2010/main" val="382124610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5940" y="122545"/>
            <a:ext cx="8072119" cy="1031875"/>
          </a:xfrm>
          <a:prstGeom prst="rect">
            <a:avLst/>
          </a:prstGeom>
        </p:spPr>
        <p:txBody>
          <a:bodyPr wrap="square" lIns="0" tIns="0" rIns="0" bIns="0">
            <a:spAutoFit/>
          </a:bodyPr>
          <a:lstStyle>
            <a:lvl1pPr>
              <a:defRPr sz="2400" b="0" i="0">
                <a:solidFill>
                  <a:srgbClr val="585858"/>
                </a:solidFill>
                <a:latin typeface="Calibri"/>
                <a:cs typeface="Calibri"/>
              </a:defRPr>
            </a:lvl1pPr>
          </a:lstStyle>
          <a:p>
            <a:endParaRPr/>
          </a:p>
        </p:txBody>
      </p:sp>
      <p:sp>
        <p:nvSpPr>
          <p:cNvPr id="3" name="Holder 3"/>
          <p:cNvSpPr>
            <a:spLocks noGrp="1"/>
          </p:cNvSpPr>
          <p:nvPr>
            <p:ph type="body" idx="1"/>
          </p:nvPr>
        </p:nvSpPr>
        <p:spPr>
          <a:xfrm>
            <a:off x="444500" y="2057400"/>
            <a:ext cx="8255000" cy="36487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386520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9600" y="69600"/>
            <a:ext cx="8524798" cy="1143000"/>
          </a:xfrm>
          <a:prstGeom prst="rect">
            <a:avLst/>
          </a:prstGeom>
        </p:spPr>
        <p:txBody>
          <a:bodyPr wrap="square" lIns="0" tIns="0" rIns="0" bIns="0">
            <a:spAutoFit/>
          </a:bodyPr>
          <a:lstStyle>
            <a:lvl1pPr>
              <a:defRPr sz="4400" b="1" i="0">
                <a:solidFill>
                  <a:srgbClr val="0073AD"/>
                </a:solidFill>
                <a:latin typeface="Arial"/>
                <a:cs typeface="Arial"/>
              </a:defRPr>
            </a:lvl1pPr>
          </a:lstStyle>
          <a:p>
            <a:endParaRPr/>
          </a:p>
        </p:txBody>
      </p:sp>
      <p:sp>
        <p:nvSpPr>
          <p:cNvPr id="3" name="Holder 3"/>
          <p:cNvSpPr>
            <a:spLocks noGrp="1"/>
          </p:cNvSpPr>
          <p:nvPr>
            <p:ph type="body" idx="1"/>
          </p:nvPr>
        </p:nvSpPr>
        <p:spPr>
          <a:xfrm>
            <a:off x="916178" y="1716811"/>
            <a:ext cx="7311643" cy="3642995"/>
          </a:xfrm>
          <a:prstGeom prst="rect">
            <a:avLst/>
          </a:prstGeom>
        </p:spPr>
        <p:txBody>
          <a:bodyPr wrap="square" lIns="0" tIns="0" rIns="0" bIns="0">
            <a:spAutoFit/>
          </a:bodyPr>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9168618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50308" y="-104568"/>
            <a:ext cx="4243384" cy="553998"/>
          </a:xfrm>
          <a:prstGeom prst="rect">
            <a:avLst/>
          </a:prstGeom>
        </p:spPr>
        <p:txBody>
          <a:bodyPr wrap="square" lIns="0" tIns="0" rIns="0" bIns="0">
            <a:spAutoFit/>
          </a:bodyPr>
          <a:lstStyle>
            <a:lvl1pPr>
              <a:defRPr sz="3600" b="0" i="0">
                <a:solidFill>
                  <a:srgbClr val="808080"/>
                </a:solidFill>
                <a:latin typeface="Times New Roman"/>
                <a:cs typeface="Times New Roman"/>
              </a:defRPr>
            </a:lvl1pPr>
          </a:lstStyle>
          <a:p>
            <a:endParaRPr/>
          </a:p>
        </p:txBody>
      </p:sp>
      <p:sp>
        <p:nvSpPr>
          <p:cNvPr id="3" name="Holder 3"/>
          <p:cNvSpPr>
            <a:spLocks noGrp="1"/>
          </p:cNvSpPr>
          <p:nvPr>
            <p:ph type="body" idx="1"/>
          </p:nvPr>
        </p:nvSpPr>
        <p:spPr>
          <a:xfrm>
            <a:off x="1282193" y="2046617"/>
            <a:ext cx="6579614"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420912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Valerie@cewd.org" TargetMode="External"/><Relationship Id="rId2" Type="http://schemas.openxmlformats.org/officeDocument/2006/relationships/hyperlink" Target="mailto:Ray@cewd.org" TargetMode="External"/><Relationship Id="rId1" Type="http://schemas.openxmlformats.org/officeDocument/2006/relationships/slideLayout" Target="../slideLayouts/slideLayout2.xml"/><Relationship Id="rId4" Type="http://schemas.openxmlformats.org/officeDocument/2006/relationships/hyperlink" Target="mailto:Beth@cewd.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39.jpg"/><Relationship Id="rId5" Type="http://schemas.openxmlformats.org/officeDocument/2006/relationships/image" Target="../media/image14.jp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15.jpg"/><Relationship Id="rId4" Type="http://schemas.openxmlformats.org/officeDocument/2006/relationships/image" Target="../media/image14.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hyperlink" Target="http://nces.ed.gov/ccd/elsi/" TargetMode="External"/><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6.xml"/><Relationship Id="rId16"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7.jp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hyperlink" Target="https://www.surveymonkey.com/r/2019_WEWC_Member_Surve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jpg"/></Relationships>
</file>

<file path=ppt/slides/_rels/slide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81.jpg"/><Relationship Id="rId5" Type="http://schemas.openxmlformats.org/officeDocument/2006/relationships/image" Target="../media/image84.png"/><Relationship Id="rId4" Type="http://schemas.openxmlformats.org/officeDocument/2006/relationships/image" Target="../media/image83.jpg"/></Relationships>
</file>

<file path=ppt/slides/_rels/slide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15.jpg"/><Relationship Id="rId4" Type="http://schemas.openxmlformats.org/officeDocument/2006/relationships/image" Target="../media/image14.jpg"/></Relationships>
</file>

<file path=ppt/slides/_rels/slide5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3.jpg"/><Relationship Id="rId7"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15.jpg"/><Relationship Id="rId10" Type="http://schemas.openxmlformats.org/officeDocument/2006/relationships/image" Target="../media/image89.png"/><Relationship Id="rId4" Type="http://schemas.openxmlformats.org/officeDocument/2006/relationships/image" Target="../media/image14.jpg"/><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15.jpg"/><Relationship Id="rId4" Type="http://schemas.openxmlformats.org/officeDocument/2006/relationships/image" Target="../media/image14.jpg"/></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png"/><Relationship Id="rId21"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52.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12.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9.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20.jpg"/><Relationship Id="rId5" Type="http://schemas.openxmlformats.org/officeDocument/2006/relationships/image" Target="../media/image15.jpg"/><Relationship Id="rId4" Type="http://schemas.openxmlformats.org/officeDocument/2006/relationships/image" Target="../media/image14.jp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6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6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2.xml"/><Relationship Id="rId5" Type="http://schemas.openxmlformats.org/officeDocument/2006/relationships/image" Target="../media/image132.jp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2.xml"/><Relationship Id="rId4" Type="http://schemas.openxmlformats.org/officeDocument/2006/relationships/image" Target="../media/image135.jpg"/></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3.png"/><Relationship Id="rId1" Type="http://schemas.openxmlformats.org/officeDocument/2006/relationships/slideLayout" Target="../slideLayouts/slideLayout25.xml"/><Relationship Id="rId4" Type="http://schemas.openxmlformats.org/officeDocument/2006/relationships/image" Target="../media/image137.jpg"/></Relationships>
</file>

<file path=ppt/slides/_rels/slide7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3.png"/><Relationship Id="rId1" Type="http://schemas.openxmlformats.org/officeDocument/2006/relationships/slideLayout" Target="../slideLayouts/slideLayout22.xml"/><Relationship Id="rId4" Type="http://schemas.openxmlformats.org/officeDocument/2006/relationships/image" Target="../media/image139.jpg"/></Relationships>
</file>

<file path=ppt/slides/_rels/slide7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3.png"/><Relationship Id="rId1" Type="http://schemas.openxmlformats.org/officeDocument/2006/relationships/slideLayout" Target="../slideLayouts/slideLayout22.xml"/><Relationship Id="rId4" Type="http://schemas.openxmlformats.org/officeDocument/2006/relationships/image" Target="../media/image132.jpg"/></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22.xml"/><Relationship Id="rId4" Type="http://schemas.openxmlformats.org/officeDocument/2006/relationships/image" Target="../media/image142.png"/></Relationships>
</file>

<file path=ppt/slides/_rels/slide7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22.xml"/><Relationship Id="rId4" Type="http://schemas.openxmlformats.org/officeDocument/2006/relationships/image" Target="../media/image145.png"/></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33.png"/><Relationship Id="rId1" Type="http://schemas.openxmlformats.org/officeDocument/2006/relationships/slideLayout" Target="../slideLayouts/slideLayout22.xml"/><Relationship Id="rId4" Type="http://schemas.openxmlformats.org/officeDocument/2006/relationships/image" Target="../media/image149.png"/></Relationships>
</file>

<file path=ppt/slides/_rels/slide8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33.png"/><Relationship Id="rId1" Type="http://schemas.openxmlformats.org/officeDocument/2006/relationships/slideLayout" Target="../slideLayouts/slideLayout22.xml"/><Relationship Id="rId6" Type="http://schemas.openxmlformats.org/officeDocument/2006/relationships/image" Target="../media/image153.jpg"/><Relationship Id="rId5" Type="http://schemas.openxmlformats.org/officeDocument/2006/relationships/image" Target="../media/image152.jpg"/><Relationship Id="rId4" Type="http://schemas.openxmlformats.org/officeDocument/2006/relationships/image" Target="../media/image151.png"/></Relationships>
</file>

<file path=ppt/slides/_rels/slide8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43.png"/><Relationship Id="rId1" Type="http://schemas.openxmlformats.org/officeDocument/2006/relationships/slideLayout" Target="../slideLayouts/slideLayout22.xml"/><Relationship Id="rId4" Type="http://schemas.openxmlformats.org/officeDocument/2006/relationships/image" Target="../media/image145.png"/></Relationships>
</file>

<file path=ppt/slides/_rels/slide8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33.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33.png"/><Relationship Id="rId1" Type="http://schemas.openxmlformats.org/officeDocument/2006/relationships/slideLayout" Target="../slideLayouts/slideLayout22.xml"/><Relationship Id="rId4" Type="http://schemas.openxmlformats.org/officeDocument/2006/relationships/image" Target="../media/image158.jpg"/></Relationships>
</file>

<file path=ppt/slides/_rels/slide8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5.xml"/><Relationship Id="rId4" Type="http://schemas.openxmlformats.org/officeDocument/2006/relationships/image" Target="../media/image1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www.wi-energyworkforce.org/"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91677"/>
            <a:ext cx="9144000" cy="2677656"/>
          </a:xfrm>
          <a:prstGeom prst="rect">
            <a:avLst/>
          </a:prstGeom>
          <a:noFill/>
        </p:spPr>
        <p:txBody>
          <a:bodyPr wrap="square" rtlCol="0">
            <a:spAutoFit/>
          </a:bodyPr>
          <a:lstStyle/>
          <a:p>
            <a:pPr algn="ctr"/>
            <a:r>
              <a:rPr lang="en-US" sz="5400" b="1" dirty="0">
                <a:solidFill>
                  <a:schemeClr val="bg1"/>
                </a:solidFill>
              </a:rPr>
              <a:t>Wisconsin Energy </a:t>
            </a:r>
          </a:p>
          <a:p>
            <a:pPr algn="ctr"/>
            <a:r>
              <a:rPr lang="en-US" sz="5400" b="1" dirty="0">
                <a:solidFill>
                  <a:schemeClr val="bg1"/>
                </a:solidFill>
              </a:rPr>
              <a:t>Workforce Consortium</a:t>
            </a:r>
          </a:p>
          <a:p>
            <a:pPr algn="ctr"/>
            <a:endParaRPr lang="en-US" sz="2000" b="1" dirty="0">
              <a:solidFill>
                <a:schemeClr val="bg1"/>
              </a:solidFill>
            </a:endParaRPr>
          </a:p>
          <a:p>
            <a:pPr algn="ctr"/>
            <a:r>
              <a:rPr lang="en-US" sz="4000" b="1" dirty="0">
                <a:solidFill>
                  <a:schemeClr val="bg1"/>
                </a:solidFill>
              </a:rPr>
              <a:t>September 18,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2A80-5B78-47E2-9BEC-FCE720D64A85}"/>
              </a:ext>
            </a:extLst>
          </p:cNvPr>
          <p:cNvSpPr>
            <a:spLocks noGrp="1"/>
          </p:cNvSpPr>
          <p:nvPr>
            <p:ph type="title"/>
          </p:nvPr>
        </p:nvSpPr>
        <p:spPr>
          <a:xfrm>
            <a:off x="0" y="0"/>
            <a:ext cx="7315200" cy="914400"/>
          </a:xfrm>
        </p:spPr>
        <p:txBody>
          <a:bodyPr anchor="t" anchorCtr="0">
            <a:normAutofit/>
          </a:bodyPr>
          <a:lstStyle/>
          <a:p>
            <a:r>
              <a:rPr lang="en-US" sz="3200" dirty="0"/>
              <a:t>Oakhill Job Center Project</a:t>
            </a:r>
          </a:p>
        </p:txBody>
      </p:sp>
      <p:pic>
        <p:nvPicPr>
          <p:cNvPr id="7" name="Picture 6">
            <a:extLst>
              <a:ext uri="{FF2B5EF4-FFF2-40B4-BE49-F238E27FC236}">
                <a16:creationId xmlns:a16="http://schemas.microsoft.com/office/drawing/2014/main" id="{D64DDE4D-BE11-4069-8155-9E2C402BB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197" y="1312673"/>
            <a:ext cx="1655606" cy="1655606"/>
          </a:xfrm>
          <a:prstGeom prst="rect">
            <a:avLst/>
          </a:prstGeom>
        </p:spPr>
      </p:pic>
      <p:pic>
        <p:nvPicPr>
          <p:cNvPr id="8" name="Picture 7">
            <a:extLst>
              <a:ext uri="{FF2B5EF4-FFF2-40B4-BE49-F238E27FC236}">
                <a16:creationId xmlns:a16="http://schemas.microsoft.com/office/drawing/2014/main" id="{25854752-8911-4821-912E-CE9F63FC60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118" y="1770629"/>
            <a:ext cx="2479964" cy="1130268"/>
          </a:xfrm>
          <a:prstGeom prst="rect">
            <a:avLst/>
          </a:prstGeom>
        </p:spPr>
      </p:pic>
      <p:sp>
        <p:nvSpPr>
          <p:cNvPr id="9" name="TextBox 8">
            <a:extLst>
              <a:ext uri="{FF2B5EF4-FFF2-40B4-BE49-F238E27FC236}">
                <a16:creationId xmlns:a16="http://schemas.microsoft.com/office/drawing/2014/main" id="{3D107B46-FDD2-4444-9FB7-89905D6969B8}"/>
              </a:ext>
            </a:extLst>
          </p:cNvPr>
          <p:cNvSpPr txBox="1"/>
          <p:nvPr/>
        </p:nvSpPr>
        <p:spPr>
          <a:xfrm>
            <a:off x="0" y="2968277"/>
            <a:ext cx="2971800" cy="393192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Division of Employment and Training</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Job Service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Apprenticeship</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Veteran Services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Division of Vocational Rehabilitation</a:t>
            </a:r>
          </a:p>
        </p:txBody>
      </p:sp>
      <p:sp>
        <p:nvSpPr>
          <p:cNvPr id="10" name="TextBox 9">
            <a:extLst>
              <a:ext uri="{FF2B5EF4-FFF2-40B4-BE49-F238E27FC236}">
                <a16:creationId xmlns:a16="http://schemas.microsoft.com/office/drawing/2014/main" id="{2612CD39-6945-4505-AB3B-3D6FA5D019AA}"/>
              </a:ext>
            </a:extLst>
          </p:cNvPr>
          <p:cNvSpPr txBox="1"/>
          <p:nvPr/>
        </p:nvSpPr>
        <p:spPr>
          <a:xfrm>
            <a:off x="2971800" y="2971800"/>
            <a:ext cx="2997200"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Division of Adult Institutions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Oakhill Correctional Institution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Reentry Unit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Bureau of Technology Management</a:t>
            </a:r>
          </a:p>
        </p:txBody>
      </p:sp>
      <p:sp>
        <p:nvSpPr>
          <p:cNvPr id="11" name="TextBox 10">
            <a:extLst>
              <a:ext uri="{FF2B5EF4-FFF2-40B4-BE49-F238E27FC236}">
                <a16:creationId xmlns:a16="http://schemas.microsoft.com/office/drawing/2014/main" id="{CC9091D1-FD9D-48C0-BF8E-267B15FD2D0D}"/>
              </a:ext>
            </a:extLst>
          </p:cNvPr>
          <p:cNvSpPr txBox="1"/>
          <p:nvPr/>
        </p:nvSpPr>
        <p:spPr>
          <a:xfrm>
            <a:off x="6172200" y="2968278"/>
            <a:ext cx="2971800" cy="132343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Employment and Training Association (EATA)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Windows to Work</a:t>
            </a:r>
          </a:p>
        </p:txBody>
      </p:sp>
      <p:pic>
        <p:nvPicPr>
          <p:cNvPr id="6" name="Picture 5">
            <a:extLst>
              <a:ext uri="{FF2B5EF4-FFF2-40B4-BE49-F238E27FC236}">
                <a16:creationId xmlns:a16="http://schemas.microsoft.com/office/drawing/2014/main" id="{A8FE101E-33C6-4158-AF74-BCAFD1028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00" y="1591420"/>
            <a:ext cx="1371600" cy="1263619"/>
          </a:xfrm>
          <a:prstGeom prst="rect">
            <a:avLst/>
          </a:prstGeom>
        </p:spPr>
      </p:pic>
      <p:cxnSp>
        <p:nvCxnSpPr>
          <p:cNvPr id="13" name="Straight Connector 12">
            <a:extLst>
              <a:ext uri="{FF2B5EF4-FFF2-40B4-BE49-F238E27FC236}">
                <a16:creationId xmlns:a16="http://schemas.microsoft.com/office/drawing/2014/main" id="{D2DDDAF0-1740-417E-AAEB-E03390A5A76D}"/>
              </a:ext>
            </a:extLst>
          </p:cNvPr>
          <p:cNvCxnSpPr/>
          <p:nvPr/>
        </p:nvCxnSpPr>
        <p:spPr>
          <a:xfrm>
            <a:off x="2971800" y="1143000"/>
            <a:ext cx="0" cy="576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CB7847-797D-4EA4-99B4-C64913B4ACA9}"/>
              </a:ext>
            </a:extLst>
          </p:cNvPr>
          <p:cNvCxnSpPr/>
          <p:nvPr/>
        </p:nvCxnSpPr>
        <p:spPr>
          <a:xfrm>
            <a:off x="6172200" y="1143000"/>
            <a:ext cx="0" cy="5760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7475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Strategies: </a:t>
            </a:r>
          </a:p>
          <a:p>
            <a:pPr>
              <a:buClr>
                <a:srgbClr val="0073AE"/>
              </a:buClr>
            </a:pPr>
            <a:r>
              <a:rPr lang="en-US" sz="2800" dirty="0"/>
              <a:t>Build awareness of careers and career progression in energy among Wisconsin’s K-12, undergraduate, and veteran population.</a:t>
            </a:r>
          </a:p>
          <a:p>
            <a:pPr>
              <a:buClr>
                <a:srgbClr val="0073AE"/>
              </a:buClr>
            </a:pPr>
            <a:r>
              <a:rPr lang="en-US" sz="2800" dirty="0"/>
              <a:t>Increase awareness of career progression in energy in our perspective workforce.</a:t>
            </a:r>
          </a:p>
          <a:p>
            <a:pPr>
              <a:buClr>
                <a:srgbClr val="0073AE"/>
              </a:buClr>
            </a:pPr>
            <a:r>
              <a:rPr lang="en-US" sz="2800" dirty="0"/>
              <a:t>Increase the diversity of the applicant pool for skilled energy positions.</a:t>
            </a:r>
          </a:p>
        </p:txBody>
      </p:sp>
      <p:sp>
        <p:nvSpPr>
          <p:cNvPr id="3" name="Title 2"/>
          <p:cNvSpPr>
            <a:spLocks noGrp="1"/>
          </p:cNvSpPr>
          <p:nvPr>
            <p:ph type="title"/>
          </p:nvPr>
        </p:nvSpPr>
        <p:spPr/>
        <p:txBody>
          <a:bodyPr>
            <a:normAutofit/>
          </a:bodyPr>
          <a:lstStyle/>
          <a:p>
            <a:r>
              <a:rPr lang="en-US" sz="4000" dirty="0"/>
              <a:t>Career Awareness</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100</a:t>
            </a:fld>
            <a:endParaRPr lang="en-US" dirty="0"/>
          </a:p>
        </p:txBody>
      </p:sp>
    </p:spTree>
    <p:extLst>
      <p:ext uri="{BB962C8B-B14F-4D97-AF65-F5344CB8AC3E}">
        <p14:creationId xmlns:p14="http://schemas.microsoft.com/office/powerpoint/2010/main" val="144786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Objective: </a:t>
            </a:r>
            <a:r>
              <a:rPr lang="en-US" dirty="0"/>
              <a:t>Implement clearly defined education solutions that link industry recognized competencies to employment opportunities and advancement in the energy industry.</a:t>
            </a:r>
          </a:p>
        </p:txBody>
      </p:sp>
      <p:sp>
        <p:nvSpPr>
          <p:cNvPr id="3" name="Title 2"/>
          <p:cNvSpPr>
            <a:spLocks noGrp="1"/>
          </p:cNvSpPr>
          <p:nvPr>
            <p:ph type="title"/>
          </p:nvPr>
        </p:nvSpPr>
        <p:spPr/>
        <p:txBody>
          <a:bodyPr>
            <a:normAutofit/>
          </a:bodyPr>
          <a:lstStyle/>
          <a:p>
            <a:r>
              <a:rPr lang="en-US" sz="4000" dirty="0"/>
              <a:t>Education</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101</a:t>
            </a:fld>
            <a:endParaRPr lang="en-US" dirty="0"/>
          </a:p>
        </p:txBody>
      </p:sp>
    </p:spTree>
    <p:extLst>
      <p:ext uri="{BB962C8B-B14F-4D97-AF65-F5344CB8AC3E}">
        <p14:creationId xmlns:p14="http://schemas.microsoft.com/office/powerpoint/2010/main" val="2143862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Strategies:</a:t>
            </a:r>
          </a:p>
          <a:p>
            <a:pPr>
              <a:buClr>
                <a:srgbClr val="0073AE"/>
              </a:buClr>
            </a:pPr>
            <a:r>
              <a:rPr lang="en-US" dirty="0"/>
              <a:t>Partner with educators to identify the basic foundational skills, knowledge and abilities required to create a diverse pool of qualified workers for energy jobs.</a:t>
            </a:r>
          </a:p>
        </p:txBody>
      </p:sp>
      <p:sp>
        <p:nvSpPr>
          <p:cNvPr id="3" name="Title 2"/>
          <p:cNvSpPr>
            <a:spLocks noGrp="1"/>
          </p:cNvSpPr>
          <p:nvPr>
            <p:ph type="title"/>
          </p:nvPr>
        </p:nvSpPr>
        <p:spPr/>
        <p:txBody>
          <a:bodyPr>
            <a:normAutofit/>
          </a:bodyPr>
          <a:lstStyle/>
          <a:p>
            <a:r>
              <a:rPr lang="en-US" sz="4000" dirty="0"/>
              <a:t>Education</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102</a:t>
            </a:fld>
            <a:endParaRPr lang="en-US" dirty="0"/>
          </a:p>
        </p:txBody>
      </p:sp>
    </p:spTree>
    <p:extLst>
      <p:ext uri="{BB962C8B-B14F-4D97-AF65-F5344CB8AC3E}">
        <p14:creationId xmlns:p14="http://schemas.microsoft.com/office/powerpoint/2010/main" val="35739884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Strategies cont’d:</a:t>
            </a:r>
          </a:p>
          <a:p>
            <a:pPr>
              <a:buClr>
                <a:srgbClr val="0073AE"/>
              </a:buClr>
            </a:pPr>
            <a:r>
              <a:rPr lang="en-US" dirty="0"/>
              <a:t>Assess the skill impact of new technologies and integrate into education pathways.</a:t>
            </a:r>
          </a:p>
          <a:p>
            <a:pPr>
              <a:buClr>
                <a:srgbClr val="0073AE"/>
              </a:buClr>
            </a:pPr>
            <a:r>
              <a:rPr lang="en-US" dirty="0"/>
              <a:t>Develop mentorships in the industry.</a:t>
            </a:r>
            <a:endParaRPr lang="en-US" sz="2800" dirty="0"/>
          </a:p>
        </p:txBody>
      </p:sp>
      <p:sp>
        <p:nvSpPr>
          <p:cNvPr id="3" name="Title 2"/>
          <p:cNvSpPr>
            <a:spLocks noGrp="1"/>
          </p:cNvSpPr>
          <p:nvPr>
            <p:ph type="title"/>
          </p:nvPr>
        </p:nvSpPr>
        <p:spPr/>
        <p:txBody>
          <a:bodyPr>
            <a:normAutofit/>
          </a:bodyPr>
          <a:lstStyle/>
          <a:p>
            <a:r>
              <a:rPr lang="en-US" sz="4000" dirty="0"/>
              <a:t>Education</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103</a:t>
            </a:fld>
            <a:endParaRPr lang="en-US" dirty="0"/>
          </a:p>
        </p:txBody>
      </p:sp>
    </p:spTree>
    <p:extLst>
      <p:ext uri="{BB962C8B-B14F-4D97-AF65-F5344CB8AC3E}">
        <p14:creationId xmlns:p14="http://schemas.microsoft.com/office/powerpoint/2010/main" val="17994336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Objective</a:t>
            </a:r>
            <a:r>
              <a:rPr lang="en-US" dirty="0"/>
              <a:t>: Balance the supply and demand for a qualified and diverse energy workforce.</a:t>
            </a:r>
          </a:p>
        </p:txBody>
      </p:sp>
      <p:sp>
        <p:nvSpPr>
          <p:cNvPr id="3" name="Title 2"/>
          <p:cNvSpPr>
            <a:spLocks noGrp="1"/>
          </p:cNvSpPr>
          <p:nvPr>
            <p:ph type="title"/>
          </p:nvPr>
        </p:nvSpPr>
        <p:spPr/>
        <p:txBody>
          <a:bodyPr>
            <a:normAutofit/>
          </a:bodyPr>
          <a:lstStyle/>
          <a:p>
            <a:r>
              <a:rPr lang="en-US" sz="4000" dirty="0"/>
              <a:t>Workforce Planning</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104</a:t>
            </a:fld>
            <a:endParaRPr lang="en-US" dirty="0"/>
          </a:p>
        </p:txBody>
      </p:sp>
    </p:spTree>
    <p:extLst>
      <p:ext uri="{BB962C8B-B14F-4D97-AF65-F5344CB8AC3E}">
        <p14:creationId xmlns:p14="http://schemas.microsoft.com/office/powerpoint/2010/main" val="391442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95400"/>
            <a:ext cx="7543800" cy="4114800"/>
          </a:xfrm>
        </p:spPr>
        <p:txBody>
          <a:bodyPr/>
          <a:lstStyle/>
          <a:p>
            <a:pPr marL="0" indent="0">
              <a:buNone/>
            </a:pPr>
            <a:r>
              <a:rPr lang="en-US" b="1" dirty="0"/>
              <a:t>Strategies:</a:t>
            </a:r>
          </a:p>
          <a:p>
            <a:pPr>
              <a:buClr>
                <a:srgbClr val="0073AE"/>
              </a:buClr>
            </a:pPr>
            <a:r>
              <a:rPr lang="en-US" dirty="0"/>
              <a:t>Validate state workforce demand numbers to verify key in-demand jobs for career awareness and strategic planning purposes.</a:t>
            </a:r>
          </a:p>
          <a:p>
            <a:pPr>
              <a:buClr>
                <a:srgbClr val="0073AE"/>
              </a:buClr>
            </a:pPr>
            <a:r>
              <a:rPr lang="en-US" dirty="0"/>
              <a:t>Analyze supply data for key energy programs from educators to verify educational system capacity to meet energy workforce needs.</a:t>
            </a:r>
          </a:p>
        </p:txBody>
      </p:sp>
      <p:sp>
        <p:nvSpPr>
          <p:cNvPr id="3" name="Title 2"/>
          <p:cNvSpPr>
            <a:spLocks noGrp="1"/>
          </p:cNvSpPr>
          <p:nvPr>
            <p:ph type="title"/>
          </p:nvPr>
        </p:nvSpPr>
        <p:spPr/>
        <p:txBody>
          <a:bodyPr>
            <a:normAutofit/>
          </a:bodyPr>
          <a:lstStyle/>
          <a:p>
            <a:r>
              <a:rPr lang="en-US" sz="4000" dirty="0"/>
              <a:t>Workforce Planning</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105</a:t>
            </a:fld>
            <a:endParaRPr lang="en-US" dirty="0"/>
          </a:p>
        </p:txBody>
      </p:sp>
    </p:spTree>
    <p:extLst>
      <p:ext uri="{BB962C8B-B14F-4D97-AF65-F5344CB8AC3E}">
        <p14:creationId xmlns:p14="http://schemas.microsoft.com/office/powerpoint/2010/main" val="7873316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Strategies cont’d:</a:t>
            </a:r>
          </a:p>
          <a:p>
            <a:pPr>
              <a:buClr>
                <a:srgbClr val="0073AE"/>
              </a:buClr>
            </a:pPr>
            <a:r>
              <a:rPr lang="en-US" dirty="0"/>
              <a:t>Measure workforce development initiatives to determine impact on critical skill and workforce gaps.</a:t>
            </a:r>
          </a:p>
          <a:p>
            <a:pPr>
              <a:buClr>
                <a:srgbClr val="0073AE"/>
              </a:buClr>
            </a:pPr>
            <a:r>
              <a:rPr lang="en-US" dirty="0"/>
              <a:t>Retention and development of existing industry workforce.</a:t>
            </a:r>
          </a:p>
        </p:txBody>
      </p:sp>
      <p:sp>
        <p:nvSpPr>
          <p:cNvPr id="3" name="Title 2"/>
          <p:cNvSpPr>
            <a:spLocks noGrp="1"/>
          </p:cNvSpPr>
          <p:nvPr>
            <p:ph type="title"/>
          </p:nvPr>
        </p:nvSpPr>
        <p:spPr/>
        <p:txBody>
          <a:bodyPr>
            <a:normAutofit/>
          </a:bodyPr>
          <a:lstStyle/>
          <a:p>
            <a:r>
              <a:rPr lang="en-US" sz="4000" dirty="0"/>
              <a:t>Workforce Planning</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106</a:t>
            </a:fld>
            <a:endParaRPr lang="en-US" dirty="0"/>
          </a:p>
        </p:txBody>
      </p:sp>
    </p:spTree>
    <p:extLst>
      <p:ext uri="{BB962C8B-B14F-4D97-AF65-F5344CB8AC3E}">
        <p14:creationId xmlns:p14="http://schemas.microsoft.com/office/powerpoint/2010/main" val="30572505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Objective: </a:t>
            </a:r>
            <a:r>
              <a:rPr lang="en-US" dirty="0"/>
              <a:t>Organize and manage the WEWC to maximize its positive impact on national, state, and individual company initiatives.</a:t>
            </a:r>
          </a:p>
        </p:txBody>
      </p:sp>
      <p:sp>
        <p:nvSpPr>
          <p:cNvPr id="3" name="Title 2"/>
          <p:cNvSpPr>
            <a:spLocks noGrp="1"/>
          </p:cNvSpPr>
          <p:nvPr>
            <p:ph type="title"/>
          </p:nvPr>
        </p:nvSpPr>
        <p:spPr/>
        <p:txBody>
          <a:bodyPr>
            <a:normAutofit/>
          </a:bodyPr>
          <a:lstStyle/>
          <a:p>
            <a:r>
              <a:rPr lang="en-US" sz="4000" dirty="0"/>
              <a:t>Structure and Support</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107</a:t>
            </a:fld>
            <a:endParaRPr lang="en-US" dirty="0"/>
          </a:p>
        </p:txBody>
      </p:sp>
    </p:spTree>
    <p:extLst>
      <p:ext uri="{BB962C8B-B14F-4D97-AF65-F5344CB8AC3E}">
        <p14:creationId xmlns:p14="http://schemas.microsoft.com/office/powerpoint/2010/main" val="5575659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447800"/>
            <a:ext cx="7543800" cy="4114800"/>
          </a:xfrm>
        </p:spPr>
        <p:txBody>
          <a:bodyPr/>
          <a:lstStyle/>
          <a:p>
            <a:pPr marL="0" indent="0">
              <a:buNone/>
            </a:pPr>
            <a:r>
              <a:rPr lang="en-US" b="1" dirty="0"/>
              <a:t>Strategies:</a:t>
            </a:r>
          </a:p>
          <a:p>
            <a:pPr marL="0" indent="0">
              <a:buClr>
                <a:srgbClr val="0073AE"/>
              </a:buClr>
              <a:buNone/>
            </a:pPr>
            <a:r>
              <a:rPr lang="en-US" dirty="0"/>
              <a:t>Effectively manage and drive change through Wisconsin Energy Workforce Consortium projects and initiatives.</a:t>
            </a:r>
          </a:p>
          <a:p>
            <a:pPr>
              <a:buClr>
                <a:srgbClr val="0073AE"/>
              </a:buClr>
            </a:pPr>
            <a:r>
              <a:rPr lang="en-US" dirty="0"/>
              <a:t>Revisit the Task Forces</a:t>
            </a:r>
          </a:p>
          <a:p>
            <a:pPr>
              <a:buClr>
                <a:srgbClr val="0073AE"/>
              </a:buClr>
            </a:pPr>
            <a:r>
              <a:rPr lang="en-US" dirty="0"/>
              <a:t>Revisit the flow of standing agendas</a:t>
            </a:r>
          </a:p>
          <a:p>
            <a:pPr>
              <a:buClr>
                <a:srgbClr val="0073AE"/>
              </a:buClr>
            </a:pPr>
            <a:r>
              <a:rPr lang="en-US" dirty="0"/>
              <a:t>Revisit organization structure – who does each utility bring to the table</a:t>
            </a:r>
            <a:endParaRPr lang="en-US" b="1" dirty="0"/>
          </a:p>
        </p:txBody>
      </p:sp>
      <p:sp>
        <p:nvSpPr>
          <p:cNvPr id="3" name="Title 2"/>
          <p:cNvSpPr>
            <a:spLocks noGrp="1"/>
          </p:cNvSpPr>
          <p:nvPr>
            <p:ph type="title"/>
          </p:nvPr>
        </p:nvSpPr>
        <p:spPr/>
        <p:txBody>
          <a:bodyPr>
            <a:normAutofit/>
          </a:bodyPr>
          <a:lstStyle/>
          <a:p>
            <a:r>
              <a:rPr lang="en-US" sz="4000" dirty="0"/>
              <a:t>Structure and Support</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108</a:t>
            </a:fld>
            <a:endParaRPr lang="en-US" dirty="0"/>
          </a:p>
        </p:txBody>
      </p:sp>
    </p:spTree>
    <p:extLst>
      <p:ext uri="{BB962C8B-B14F-4D97-AF65-F5344CB8AC3E}">
        <p14:creationId xmlns:p14="http://schemas.microsoft.com/office/powerpoint/2010/main" val="10710574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Strategies cont’d:</a:t>
            </a:r>
          </a:p>
          <a:p>
            <a:pPr>
              <a:buClr>
                <a:srgbClr val="0073AE"/>
              </a:buClr>
            </a:pPr>
            <a:r>
              <a:rPr lang="en-US" dirty="0"/>
              <a:t>Membership</a:t>
            </a:r>
          </a:p>
          <a:p>
            <a:pPr>
              <a:buClr>
                <a:srgbClr val="0073AE"/>
              </a:buClr>
            </a:pPr>
            <a:r>
              <a:rPr lang="en-US" dirty="0"/>
              <a:t>Funding</a:t>
            </a:r>
          </a:p>
          <a:p>
            <a:pPr>
              <a:buClr>
                <a:srgbClr val="0073AE"/>
              </a:buClr>
            </a:pPr>
            <a:r>
              <a:rPr lang="en-US" dirty="0"/>
              <a:t>Partnerships/External – State, DPI, Education, </a:t>
            </a:r>
            <a:r>
              <a:rPr lang="en-US" dirty="0" err="1"/>
              <a:t>etc</a:t>
            </a:r>
            <a:endParaRPr lang="en-US" dirty="0"/>
          </a:p>
          <a:p>
            <a:pPr>
              <a:buClr>
                <a:srgbClr val="0073AE"/>
              </a:buClr>
            </a:pPr>
            <a:r>
              <a:rPr lang="en-US" dirty="0"/>
              <a:t>Assess the impact of energy workforce needs on State workforce policy</a:t>
            </a:r>
          </a:p>
        </p:txBody>
      </p:sp>
      <p:sp>
        <p:nvSpPr>
          <p:cNvPr id="3" name="Title 2"/>
          <p:cNvSpPr>
            <a:spLocks noGrp="1"/>
          </p:cNvSpPr>
          <p:nvPr>
            <p:ph type="title"/>
          </p:nvPr>
        </p:nvSpPr>
        <p:spPr/>
        <p:txBody>
          <a:bodyPr>
            <a:normAutofit/>
          </a:bodyPr>
          <a:lstStyle/>
          <a:p>
            <a:r>
              <a:rPr lang="en-US" sz="4000" dirty="0"/>
              <a:t>Structure and Support</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109</a:t>
            </a:fld>
            <a:endParaRPr lang="en-US" dirty="0"/>
          </a:p>
        </p:txBody>
      </p:sp>
    </p:spTree>
    <p:extLst>
      <p:ext uri="{BB962C8B-B14F-4D97-AF65-F5344CB8AC3E}">
        <p14:creationId xmlns:p14="http://schemas.microsoft.com/office/powerpoint/2010/main" val="2137217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2A80-5B78-47E2-9BEC-FCE720D64A85}"/>
              </a:ext>
            </a:extLst>
          </p:cNvPr>
          <p:cNvSpPr>
            <a:spLocks noGrp="1"/>
          </p:cNvSpPr>
          <p:nvPr>
            <p:ph type="title"/>
          </p:nvPr>
        </p:nvSpPr>
        <p:spPr>
          <a:xfrm>
            <a:off x="0" y="0"/>
            <a:ext cx="7315200" cy="914400"/>
          </a:xfrm>
        </p:spPr>
        <p:txBody>
          <a:bodyPr anchor="t" anchorCtr="0">
            <a:normAutofit/>
          </a:bodyPr>
          <a:lstStyle/>
          <a:p>
            <a:r>
              <a:rPr lang="en-US" sz="3200" dirty="0"/>
              <a:t>Taycheedah Job Center Project</a:t>
            </a:r>
          </a:p>
        </p:txBody>
      </p:sp>
      <p:pic>
        <p:nvPicPr>
          <p:cNvPr id="5" name="Content Placeholder 4">
            <a:extLst>
              <a:ext uri="{FF2B5EF4-FFF2-40B4-BE49-F238E27FC236}">
                <a16:creationId xmlns:a16="http://schemas.microsoft.com/office/drawing/2014/main" id="{83592838-672C-4F91-9A87-D18607A9A1D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2925" y="1371600"/>
            <a:ext cx="8058150" cy="5372100"/>
          </a:xfrm>
        </p:spPr>
      </p:pic>
    </p:spTree>
    <p:extLst>
      <p:ext uri="{BB962C8B-B14F-4D97-AF65-F5344CB8AC3E}">
        <p14:creationId xmlns:p14="http://schemas.microsoft.com/office/powerpoint/2010/main" val="39246223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Strategies cont’d:</a:t>
            </a:r>
          </a:p>
          <a:p>
            <a:pPr>
              <a:buClr>
                <a:srgbClr val="0073AE"/>
              </a:buClr>
            </a:pPr>
            <a:r>
              <a:rPr lang="en-US" dirty="0"/>
              <a:t>Create mutually beneficial alliances with organizations that support and advance WEWC initiatives.</a:t>
            </a:r>
          </a:p>
          <a:p>
            <a:pPr>
              <a:buClr>
                <a:srgbClr val="0073AE"/>
              </a:buClr>
            </a:pPr>
            <a:r>
              <a:rPr lang="en-US" dirty="0"/>
              <a:t>Maintain the WEWC as a self-sustaining operating structure that includes governance, management, and financial processes.</a:t>
            </a:r>
            <a:endParaRPr lang="en-US" b="1" dirty="0"/>
          </a:p>
        </p:txBody>
      </p:sp>
      <p:sp>
        <p:nvSpPr>
          <p:cNvPr id="3" name="Title 2"/>
          <p:cNvSpPr>
            <a:spLocks noGrp="1"/>
          </p:cNvSpPr>
          <p:nvPr>
            <p:ph type="title"/>
          </p:nvPr>
        </p:nvSpPr>
        <p:spPr/>
        <p:txBody>
          <a:bodyPr>
            <a:normAutofit/>
          </a:bodyPr>
          <a:lstStyle/>
          <a:p>
            <a:r>
              <a:rPr lang="en-US" sz="4000" dirty="0"/>
              <a:t>Structure and Support</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110</a:t>
            </a:fld>
            <a:endParaRPr lang="en-US" dirty="0"/>
          </a:p>
        </p:txBody>
      </p:sp>
    </p:spTree>
    <p:extLst>
      <p:ext uri="{BB962C8B-B14F-4D97-AF65-F5344CB8AC3E}">
        <p14:creationId xmlns:p14="http://schemas.microsoft.com/office/powerpoint/2010/main" val="35979690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1066800" y="1371600"/>
          <a:ext cx="7543800" cy="5359399"/>
        </p:xfrm>
        <a:graphic>
          <a:graphicData uri="http://schemas.openxmlformats.org/drawingml/2006/table">
            <a:tbl>
              <a:tblPr firstRow="1" bandRow="1">
                <a:tableStyleId>{5C22544A-7EE6-4342-B048-85BDC9FD1C3A}</a:tableStyleId>
              </a:tblPr>
              <a:tblGrid>
                <a:gridCol w="1974078">
                  <a:extLst>
                    <a:ext uri="{9D8B030D-6E8A-4147-A177-3AD203B41FA5}">
                      <a16:colId xmlns:a16="http://schemas.microsoft.com/office/drawing/2014/main" val="20000"/>
                    </a:ext>
                  </a:extLst>
                </a:gridCol>
                <a:gridCol w="1621565">
                  <a:extLst>
                    <a:ext uri="{9D8B030D-6E8A-4147-A177-3AD203B41FA5}">
                      <a16:colId xmlns:a16="http://schemas.microsoft.com/office/drawing/2014/main" val="20001"/>
                    </a:ext>
                  </a:extLst>
                </a:gridCol>
                <a:gridCol w="1480559">
                  <a:extLst>
                    <a:ext uri="{9D8B030D-6E8A-4147-A177-3AD203B41FA5}">
                      <a16:colId xmlns:a16="http://schemas.microsoft.com/office/drawing/2014/main" val="20002"/>
                    </a:ext>
                  </a:extLst>
                </a:gridCol>
                <a:gridCol w="2467598">
                  <a:extLst>
                    <a:ext uri="{9D8B030D-6E8A-4147-A177-3AD203B41FA5}">
                      <a16:colId xmlns:a16="http://schemas.microsoft.com/office/drawing/2014/main" val="20003"/>
                    </a:ext>
                  </a:extLst>
                </a:gridCol>
              </a:tblGrid>
              <a:tr h="370840">
                <a:tc>
                  <a:txBody>
                    <a:bodyPr/>
                    <a:lstStyle/>
                    <a:p>
                      <a:pPr algn="ctr"/>
                      <a:r>
                        <a:rPr lang="en-US" dirty="0"/>
                        <a:t>Utility/Co-op</a:t>
                      </a:r>
                    </a:p>
                  </a:txBody>
                  <a:tcPr marL="84603" marR="84603"/>
                </a:tc>
                <a:tc>
                  <a:txBody>
                    <a:bodyPr/>
                    <a:lstStyle/>
                    <a:p>
                      <a:pPr algn="ctr"/>
                      <a:r>
                        <a:rPr lang="en-US" dirty="0"/>
                        <a:t>Contractors</a:t>
                      </a:r>
                    </a:p>
                  </a:txBody>
                  <a:tcPr marL="84603" marR="84603"/>
                </a:tc>
                <a:tc>
                  <a:txBody>
                    <a:bodyPr/>
                    <a:lstStyle/>
                    <a:p>
                      <a:pPr algn="ctr"/>
                      <a:r>
                        <a:rPr lang="en-US" dirty="0"/>
                        <a:t>Educators</a:t>
                      </a:r>
                    </a:p>
                  </a:txBody>
                  <a:tcPr marL="84603" marR="84603"/>
                </a:tc>
                <a:tc>
                  <a:txBody>
                    <a:bodyPr/>
                    <a:lstStyle/>
                    <a:p>
                      <a:pPr algn="ctr"/>
                      <a:r>
                        <a:rPr lang="en-US" dirty="0"/>
                        <a:t>Government</a:t>
                      </a:r>
                    </a:p>
                  </a:txBody>
                  <a:tcPr marL="84603" marR="84603"/>
                </a:tc>
                <a:extLst>
                  <a:ext uri="{0D108BD9-81ED-4DB2-BD59-A6C34878D82A}">
                    <a16:rowId xmlns:a16="http://schemas.microsoft.com/office/drawing/2014/main" val="10000"/>
                  </a:ext>
                </a:extLst>
              </a:tr>
              <a:tr h="370840">
                <a:tc>
                  <a:txBody>
                    <a:bodyPr/>
                    <a:lstStyle/>
                    <a:p>
                      <a:r>
                        <a:rPr lang="en-US" sz="1600" dirty="0"/>
                        <a:t>Alliant Energy</a:t>
                      </a:r>
                    </a:p>
                  </a:txBody>
                  <a:tcPr marL="84603" marR="84603"/>
                </a:tc>
                <a:tc>
                  <a:txBody>
                    <a:bodyPr/>
                    <a:lstStyle/>
                    <a:p>
                      <a:r>
                        <a:rPr lang="en-US" sz="1600" dirty="0" err="1"/>
                        <a:t>Henkels</a:t>
                      </a:r>
                      <a:r>
                        <a:rPr lang="en-US" sz="1600" baseline="0" dirty="0"/>
                        <a:t> &amp; McCoy</a:t>
                      </a:r>
                      <a:endParaRPr lang="en-US" sz="1600" dirty="0"/>
                    </a:p>
                  </a:txBody>
                  <a:tcPr marL="84603" marR="84603"/>
                </a:tc>
                <a:tc>
                  <a:txBody>
                    <a:bodyPr/>
                    <a:lstStyle/>
                    <a:p>
                      <a:r>
                        <a:rPr lang="en-US" sz="1600" dirty="0"/>
                        <a:t>Blackhawk</a:t>
                      </a:r>
                    </a:p>
                  </a:txBody>
                  <a:tcPr marL="84603" marR="84603"/>
                </a:tc>
                <a:tc>
                  <a:txBody>
                    <a:bodyPr/>
                    <a:lstStyle/>
                    <a:p>
                      <a:r>
                        <a:rPr lang="en-US" sz="1600" dirty="0" err="1"/>
                        <a:t>Dept</a:t>
                      </a:r>
                      <a:r>
                        <a:rPr lang="en-US" sz="1600" dirty="0"/>
                        <a:t> of Public Instruction</a:t>
                      </a:r>
                    </a:p>
                  </a:txBody>
                  <a:tcPr marL="84603" marR="84603"/>
                </a:tc>
                <a:extLst>
                  <a:ext uri="{0D108BD9-81ED-4DB2-BD59-A6C34878D82A}">
                    <a16:rowId xmlns:a16="http://schemas.microsoft.com/office/drawing/2014/main" val="10001"/>
                  </a:ext>
                </a:extLst>
              </a:tr>
              <a:tr h="370840">
                <a:tc>
                  <a:txBody>
                    <a:bodyPr/>
                    <a:lstStyle/>
                    <a:p>
                      <a:r>
                        <a:rPr lang="en-US" sz="1600" dirty="0"/>
                        <a:t>ATC</a:t>
                      </a:r>
                    </a:p>
                  </a:txBody>
                  <a:tcPr marL="84603" marR="84603"/>
                </a:tc>
                <a:tc>
                  <a:txBody>
                    <a:bodyPr/>
                    <a:lstStyle/>
                    <a:p>
                      <a:r>
                        <a:rPr lang="en-US" sz="1600" dirty="0"/>
                        <a:t>Hooper</a:t>
                      </a:r>
                    </a:p>
                  </a:txBody>
                  <a:tcPr marL="84603" marR="84603"/>
                </a:tc>
                <a:tc>
                  <a:txBody>
                    <a:bodyPr/>
                    <a:lstStyle/>
                    <a:p>
                      <a:r>
                        <a:rPr lang="en-US" sz="1600" dirty="0"/>
                        <a:t>Chippewa Valley</a:t>
                      </a:r>
                    </a:p>
                  </a:txBody>
                  <a:tcPr marL="84603" marR="84603"/>
                </a:tc>
                <a:tc>
                  <a:txBody>
                    <a:bodyPr/>
                    <a:lstStyle/>
                    <a:p>
                      <a:r>
                        <a:rPr lang="en-US" sz="1600" dirty="0" err="1"/>
                        <a:t>Dept</a:t>
                      </a:r>
                      <a:r>
                        <a:rPr lang="en-US" sz="1600" dirty="0"/>
                        <a:t> of Workforce Development</a:t>
                      </a:r>
                    </a:p>
                  </a:txBody>
                  <a:tcPr marL="84603" marR="84603"/>
                </a:tc>
                <a:extLst>
                  <a:ext uri="{0D108BD9-81ED-4DB2-BD59-A6C34878D82A}">
                    <a16:rowId xmlns:a16="http://schemas.microsoft.com/office/drawing/2014/main" val="10002"/>
                  </a:ext>
                </a:extLst>
              </a:tr>
              <a:tr h="370840">
                <a:tc>
                  <a:txBody>
                    <a:bodyPr/>
                    <a:lstStyle/>
                    <a:p>
                      <a:r>
                        <a:rPr lang="en-US" sz="1600" dirty="0"/>
                        <a:t>Madison Gas &amp; Electric</a:t>
                      </a:r>
                    </a:p>
                  </a:txBody>
                  <a:tcPr marL="84603" marR="84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Intercon</a:t>
                      </a:r>
                      <a:endParaRPr lang="en-US" sz="1600" dirty="0"/>
                    </a:p>
                    <a:p>
                      <a:endParaRPr lang="en-US" sz="1600" dirty="0"/>
                    </a:p>
                  </a:txBody>
                  <a:tcPr marL="84603" marR="84603"/>
                </a:tc>
                <a:tc>
                  <a:txBody>
                    <a:bodyPr/>
                    <a:lstStyle/>
                    <a:p>
                      <a:r>
                        <a:rPr lang="en-US" sz="1600" dirty="0"/>
                        <a:t>Gateway </a:t>
                      </a:r>
                    </a:p>
                  </a:txBody>
                  <a:tcPr marL="84603" marR="84603"/>
                </a:tc>
                <a:tc>
                  <a:txBody>
                    <a:bodyPr/>
                    <a:lstStyle/>
                    <a:p>
                      <a:r>
                        <a:rPr lang="en-US" sz="1600" dirty="0"/>
                        <a:t>Economic</a:t>
                      </a:r>
                      <a:r>
                        <a:rPr lang="en-US" sz="1600" baseline="0" dirty="0"/>
                        <a:t> Development Corp</a:t>
                      </a:r>
                      <a:endParaRPr lang="en-US" sz="1600" dirty="0"/>
                    </a:p>
                  </a:txBody>
                  <a:tcPr marL="84603" marR="84603"/>
                </a:tc>
                <a:extLst>
                  <a:ext uri="{0D108BD9-81ED-4DB2-BD59-A6C34878D82A}">
                    <a16:rowId xmlns:a16="http://schemas.microsoft.com/office/drawing/2014/main" val="10003"/>
                  </a:ext>
                </a:extLst>
              </a:tr>
              <a:tr h="472439">
                <a:tc>
                  <a:txBody>
                    <a:bodyPr/>
                    <a:lstStyle/>
                    <a:p>
                      <a:r>
                        <a:rPr lang="en-US" sz="1600" dirty="0"/>
                        <a:t>WE Energies</a:t>
                      </a:r>
                    </a:p>
                  </a:txBody>
                  <a:tcPr marL="84603" marR="84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Intren</a:t>
                      </a:r>
                      <a:endParaRPr lang="en-US" sz="1600" dirty="0"/>
                    </a:p>
                    <a:p>
                      <a:endParaRPr lang="en-US" sz="1600" dirty="0"/>
                    </a:p>
                  </a:txBody>
                  <a:tcPr marL="84603" marR="84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Moraine</a:t>
                      </a:r>
                      <a:r>
                        <a:rPr lang="en-US" sz="1600" baseline="0" dirty="0"/>
                        <a:t> Park</a:t>
                      </a:r>
                      <a:endParaRPr lang="en-US" sz="1600" dirty="0"/>
                    </a:p>
                  </a:txBody>
                  <a:tcPr marL="84603" marR="84603"/>
                </a:tc>
                <a:tc>
                  <a:txBody>
                    <a:bodyPr/>
                    <a:lstStyle/>
                    <a:p>
                      <a:r>
                        <a:rPr lang="en-US" sz="1600" dirty="0"/>
                        <a:t>Technical</a:t>
                      </a:r>
                      <a:r>
                        <a:rPr lang="en-US" sz="1600" baseline="0" dirty="0"/>
                        <a:t> College System</a:t>
                      </a:r>
                      <a:endParaRPr lang="en-US" sz="1600" dirty="0"/>
                    </a:p>
                  </a:txBody>
                  <a:tcPr marL="84603" marR="84603"/>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WI Electric Co-op</a:t>
                      </a:r>
                      <a:r>
                        <a:rPr lang="en-US" sz="1600" baseline="0" dirty="0"/>
                        <a:t> Association</a:t>
                      </a:r>
                      <a:endParaRPr lang="en-US" sz="1600" dirty="0"/>
                    </a:p>
                  </a:txBody>
                  <a:tcPr marL="84603" marR="84603"/>
                </a:tc>
                <a:tc>
                  <a:txBody>
                    <a:bodyPr/>
                    <a:lstStyle/>
                    <a:p>
                      <a:r>
                        <a:rPr lang="en-US" sz="1600" dirty="0"/>
                        <a:t>KS Energy</a:t>
                      </a:r>
                    </a:p>
                  </a:txBody>
                  <a:tcPr marL="84603" marR="84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NWTC</a:t>
                      </a:r>
                    </a:p>
                  </a:txBody>
                  <a:tcPr marL="84603" marR="84603"/>
                </a:tc>
                <a:tc>
                  <a:txBody>
                    <a:bodyPr/>
                    <a:lstStyle/>
                    <a:p>
                      <a:r>
                        <a:rPr lang="en-US" sz="1600" dirty="0"/>
                        <a:t>Workforce Development Association</a:t>
                      </a:r>
                    </a:p>
                  </a:txBody>
                  <a:tcPr marL="84603" marR="84603"/>
                </a:tc>
                <a:extLst>
                  <a:ext uri="{0D108BD9-81ED-4DB2-BD59-A6C34878D82A}">
                    <a16:rowId xmlns:a16="http://schemas.microsoft.com/office/drawing/2014/main" val="10005"/>
                  </a:ext>
                </a:extLst>
              </a:tr>
              <a:tr h="370840">
                <a:tc>
                  <a:txBody>
                    <a:bodyPr/>
                    <a:lstStyle/>
                    <a:p>
                      <a:r>
                        <a:rPr lang="en-US" sz="1600" dirty="0"/>
                        <a:t>WI Public Service </a:t>
                      </a:r>
                    </a:p>
                  </a:txBody>
                  <a:tcPr marL="84603" marR="84603"/>
                </a:tc>
                <a:tc>
                  <a:txBody>
                    <a:bodyPr/>
                    <a:lstStyle/>
                    <a:p>
                      <a:r>
                        <a:rPr lang="en-US" sz="1600" dirty="0"/>
                        <a:t>Meade</a:t>
                      </a:r>
                    </a:p>
                  </a:txBody>
                  <a:tcPr marL="84603" marR="84603"/>
                </a:tc>
                <a:tc>
                  <a:txBody>
                    <a:bodyPr/>
                    <a:lstStyle/>
                    <a:p>
                      <a:r>
                        <a:rPr lang="en-US" sz="1600" dirty="0"/>
                        <a:t>Milwaukee Area Tech</a:t>
                      </a:r>
                    </a:p>
                  </a:txBody>
                  <a:tcPr marL="84603" marR="84603"/>
                </a:tc>
                <a:tc>
                  <a:txBody>
                    <a:bodyPr/>
                    <a:lstStyle/>
                    <a:p>
                      <a:r>
                        <a:rPr lang="en-US" sz="1600" dirty="0"/>
                        <a:t>Workforce Investment Board</a:t>
                      </a:r>
                    </a:p>
                  </a:txBody>
                  <a:tcPr marL="84603" marR="84603"/>
                </a:tc>
                <a:extLst>
                  <a:ext uri="{0D108BD9-81ED-4DB2-BD59-A6C34878D82A}">
                    <a16:rowId xmlns:a16="http://schemas.microsoft.com/office/drawing/2014/main" val="10006"/>
                  </a:ext>
                </a:extLst>
              </a:tr>
              <a:tr h="370840">
                <a:tc>
                  <a:txBody>
                    <a:bodyPr/>
                    <a:lstStyle/>
                    <a:p>
                      <a:r>
                        <a:rPr lang="en-US" sz="1600" dirty="0"/>
                        <a:t>Xcel </a:t>
                      </a:r>
                    </a:p>
                  </a:txBody>
                  <a:tcPr marL="84603" marR="84603"/>
                </a:tc>
                <a:tc>
                  <a:txBody>
                    <a:bodyPr/>
                    <a:lstStyle/>
                    <a:p>
                      <a:r>
                        <a:rPr lang="en-US" sz="1600" dirty="0" err="1"/>
                        <a:t>Michels</a:t>
                      </a:r>
                      <a:endParaRPr lang="en-US" sz="1600" dirty="0"/>
                    </a:p>
                  </a:txBody>
                  <a:tcPr marL="84603" marR="84603"/>
                </a:tc>
                <a:tc>
                  <a:txBody>
                    <a:bodyPr/>
                    <a:lstStyle/>
                    <a:p>
                      <a:r>
                        <a:rPr lang="en-US" sz="1600" dirty="0"/>
                        <a:t>Southwest Tech</a:t>
                      </a:r>
                    </a:p>
                  </a:txBody>
                  <a:tcPr marL="84603" marR="84603"/>
                </a:tc>
                <a:tc>
                  <a:txBody>
                    <a:bodyPr/>
                    <a:lstStyle/>
                    <a:p>
                      <a:endParaRPr lang="en-US" sz="1600" dirty="0"/>
                    </a:p>
                  </a:txBody>
                  <a:tcPr marL="84603" marR="84603"/>
                </a:tc>
                <a:extLst>
                  <a:ext uri="{0D108BD9-81ED-4DB2-BD59-A6C34878D82A}">
                    <a16:rowId xmlns:a16="http://schemas.microsoft.com/office/drawing/2014/main" val="10007"/>
                  </a:ext>
                </a:extLst>
              </a:tr>
              <a:tr h="345439">
                <a:tc>
                  <a:txBody>
                    <a:bodyPr/>
                    <a:lstStyle/>
                    <a:p>
                      <a:endParaRPr lang="en-US" sz="1600" dirty="0"/>
                    </a:p>
                  </a:txBody>
                  <a:tcPr marL="84603" marR="84603"/>
                </a:tc>
                <a:tc>
                  <a:txBody>
                    <a:bodyPr/>
                    <a:lstStyle/>
                    <a:p>
                      <a:r>
                        <a:rPr lang="en-US" sz="1600" dirty="0"/>
                        <a:t>MJ </a:t>
                      </a:r>
                    </a:p>
                  </a:txBody>
                  <a:tcPr marL="84603" marR="84603"/>
                </a:tc>
                <a:tc>
                  <a:txBody>
                    <a:bodyPr/>
                    <a:lstStyle/>
                    <a:p>
                      <a:r>
                        <a:rPr lang="en-US" sz="1600" dirty="0"/>
                        <a:t>WI KEEP</a:t>
                      </a:r>
                    </a:p>
                  </a:txBody>
                  <a:tcPr marL="84603" marR="84603"/>
                </a:tc>
                <a:tc>
                  <a:txBody>
                    <a:bodyPr/>
                    <a:lstStyle/>
                    <a:p>
                      <a:endParaRPr lang="en-US" sz="1600" dirty="0"/>
                    </a:p>
                  </a:txBody>
                  <a:tcPr marL="84603" marR="84603"/>
                </a:tc>
                <a:extLst>
                  <a:ext uri="{0D108BD9-81ED-4DB2-BD59-A6C34878D82A}">
                    <a16:rowId xmlns:a16="http://schemas.microsoft.com/office/drawing/2014/main" val="10008"/>
                  </a:ext>
                </a:extLst>
              </a:tr>
              <a:tr h="279399">
                <a:tc>
                  <a:txBody>
                    <a:bodyPr/>
                    <a:lstStyle/>
                    <a:p>
                      <a:endParaRPr lang="en-US" sz="1600" dirty="0"/>
                    </a:p>
                  </a:txBody>
                  <a:tcPr marL="84603" marR="84603"/>
                </a:tc>
                <a:tc>
                  <a:txBody>
                    <a:bodyPr/>
                    <a:lstStyle/>
                    <a:p>
                      <a:r>
                        <a:rPr lang="en-US" sz="1600" dirty="0"/>
                        <a:t>MP Systems</a:t>
                      </a:r>
                    </a:p>
                  </a:txBody>
                  <a:tcPr marL="84603" marR="84603"/>
                </a:tc>
                <a:tc>
                  <a:txBody>
                    <a:bodyPr/>
                    <a:lstStyle/>
                    <a:p>
                      <a:endParaRPr lang="en-US" sz="1600"/>
                    </a:p>
                  </a:txBody>
                  <a:tcPr marL="84603" marR="84603"/>
                </a:tc>
                <a:tc>
                  <a:txBody>
                    <a:bodyPr/>
                    <a:lstStyle/>
                    <a:p>
                      <a:endParaRPr lang="en-US" sz="1600" dirty="0"/>
                    </a:p>
                  </a:txBody>
                  <a:tcPr marL="84603" marR="84603"/>
                </a:tc>
                <a:extLst>
                  <a:ext uri="{0D108BD9-81ED-4DB2-BD59-A6C34878D82A}">
                    <a16:rowId xmlns:a16="http://schemas.microsoft.com/office/drawing/2014/main" val="10009"/>
                  </a:ext>
                </a:extLst>
              </a:tr>
              <a:tr h="279400">
                <a:tc>
                  <a:txBody>
                    <a:bodyPr/>
                    <a:lstStyle/>
                    <a:p>
                      <a:endParaRPr lang="en-US" sz="1600" dirty="0"/>
                    </a:p>
                  </a:txBody>
                  <a:tcPr marL="84603" marR="84603"/>
                </a:tc>
                <a:tc>
                  <a:txBody>
                    <a:bodyPr/>
                    <a:lstStyle/>
                    <a:p>
                      <a:r>
                        <a:rPr lang="en-US" sz="1600" dirty="0"/>
                        <a:t>NPL</a:t>
                      </a:r>
                    </a:p>
                  </a:txBody>
                  <a:tcPr marL="84603" marR="84603"/>
                </a:tc>
                <a:tc>
                  <a:txBody>
                    <a:bodyPr/>
                    <a:lstStyle/>
                    <a:p>
                      <a:endParaRPr lang="en-US" sz="1600"/>
                    </a:p>
                  </a:txBody>
                  <a:tcPr marL="84603" marR="84603"/>
                </a:tc>
                <a:tc>
                  <a:txBody>
                    <a:bodyPr/>
                    <a:lstStyle/>
                    <a:p>
                      <a:endParaRPr lang="en-US" sz="1600" dirty="0"/>
                    </a:p>
                  </a:txBody>
                  <a:tcPr marL="84603" marR="84603"/>
                </a:tc>
                <a:extLst>
                  <a:ext uri="{0D108BD9-81ED-4DB2-BD59-A6C34878D82A}">
                    <a16:rowId xmlns:a16="http://schemas.microsoft.com/office/drawing/2014/main" val="10010"/>
                  </a:ext>
                </a:extLst>
              </a:tr>
              <a:tr h="325120">
                <a:tc>
                  <a:txBody>
                    <a:bodyPr/>
                    <a:lstStyle/>
                    <a:p>
                      <a:endParaRPr lang="en-US" sz="1600" dirty="0"/>
                    </a:p>
                  </a:txBody>
                  <a:tcPr marL="84603" marR="84603"/>
                </a:tc>
                <a:tc>
                  <a:txBody>
                    <a:bodyPr/>
                    <a:lstStyle/>
                    <a:p>
                      <a:r>
                        <a:rPr lang="en-US" sz="1600" dirty="0"/>
                        <a:t>Q3</a:t>
                      </a:r>
                    </a:p>
                  </a:txBody>
                  <a:tcPr marL="84603" marR="84603"/>
                </a:tc>
                <a:tc>
                  <a:txBody>
                    <a:bodyPr/>
                    <a:lstStyle/>
                    <a:p>
                      <a:endParaRPr lang="en-US" sz="1600"/>
                    </a:p>
                  </a:txBody>
                  <a:tcPr marL="84603" marR="84603"/>
                </a:tc>
                <a:tc>
                  <a:txBody>
                    <a:bodyPr/>
                    <a:lstStyle/>
                    <a:p>
                      <a:endParaRPr lang="en-US" sz="1600" dirty="0"/>
                    </a:p>
                  </a:txBody>
                  <a:tcPr marL="84603" marR="84603"/>
                </a:tc>
                <a:extLst>
                  <a:ext uri="{0D108BD9-81ED-4DB2-BD59-A6C34878D82A}">
                    <a16:rowId xmlns:a16="http://schemas.microsoft.com/office/drawing/2014/main" val="10011"/>
                  </a:ext>
                </a:extLst>
              </a:tr>
            </a:tbl>
          </a:graphicData>
        </a:graphic>
      </p:graphicFrame>
      <p:sp>
        <p:nvSpPr>
          <p:cNvPr id="3" name="Title 2"/>
          <p:cNvSpPr>
            <a:spLocks noGrp="1"/>
          </p:cNvSpPr>
          <p:nvPr>
            <p:ph type="title"/>
          </p:nvPr>
        </p:nvSpPr>
        <p:spPr/>
        <p:txBody>
          <a:bodyPr>
            <a:normAutofit/>
          </a:bodyPr>
          <a:lstStyle/>
          <a:p>
            <a:r>
              <a:rPr lang="en-US" sz="4000" dirty="0"/>
              <a:t>Current Membership</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111</a:t>
            </a:fld>
            <a:endParaRPr lang="en-US" dirty="0"/>
          </a:p>
        </p:txBody>
      </p:sp>
    </p:spTree>
    <p:extLst>
      <p:ext uri="{BB962C8B-B14F-4D97-AF65-F5344CB8AC3E}">
        <p14:creationId xmlns:p14="http://schemas.microsoft.com/office/powerpoint/2010/main" val="1868069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600200"/>
            <a:ext cx="7924800" cy="4114800"/>
          </a:xfrm>
        </p:spPr>
        <p:txBody>
          <a:bodyPr/>
          <a:lstStyle/>
          <a:p>
            <a:pPr marL="0" indent="0">
              <a:buNone/>
            </a:pPr>
            <a:r>
              <a:rPr lang="en-US" sz="1800" dirty="0"/>
              <a:t>Sue Clausing - WEC		Vern Peterson – WEC (Exec Sponsor)</a:t>
            </a:r>
          </a:p>
          <a:p>
            <a:pPr marL="0" indent="0">
              <a:buNone/>
            </a:pPr>
            <a:r>
              <a:rPr lang="en-US" sz="1800" dirty="0"/>
              <a:t>Lindsey Drake - Alliant		BJ </a:t>
            </a:r>
            <a:r>
              <a:rPr lang="en-US" sz="1800" dirty="0" err="1"/>
              <a:t>Rauckman</a:t>
            </a:r>
            <a:r>
              <a:rPr lang="en-US" sz="1800" dirty="0"/>
              <a:t> – Xcel (Vice Chair)</a:t>
            </a:r>
          </a:p>
          <a:p>
            <a:pPr marL="0" indent="0">
              <a:buNone/>
            </a:pPr>
            <a:r>
              <a:rPr lang="en-US" sz="1800" dirty="0"/>
              <a:t>Matt Flannigan – MG&amp;E		Troy Schneider – </a:t>
            </a:r>
            <a:r>
              <a:rPr lang="en-US" sz="1800" dirty="0" err="1"/>
              <a:t>Michels</a:t>
            </a:r>
            <a:r>
              <a:rPr lang="en-US" sz="1800" dirty="0"/>
              <a:t> (Treasurer)</a:t>
            </a:r>
          </a:p>
          <a:p>
            <a:pPr marL="0" indent="0">
              <a:buNone/>
            </a:pPr>
            <a:r>
              <a:rPr lang="en-US" sz="1800" dirty="0"/>
              <a:t>John Glynn – WEC		Joan </a:t>
            </a:r>
            <a:r>
              <a:rPr lang="en-US" sz="1800" dirty="0" err="1"/>
              <a:t>Turba</a:t>
            </a:r>
            <a:r>
              <a:rPr lang="en-US" sz="1800" dirty="0"/>
              <a:t> - NWTC</a:t>
            </a:r>
          </a:p>
          <a:p>
            <a:pPr marL="0" indent="0">
              <a:buNone/>
            </a:pPr>
            <a:r>
              <a:rPr lang="en-US" sz="1800" dirty="0"/>
              <a:t>Ron Graber – Alliant (Chair)	</a:t>
            </a:r>
          </a:p>
          <a:p>
            <a:pPr marL="0" indent="0">
              <a:buNone/>
            </a:pPr>
            <a:r>
              <a:rPr lang="en-US" sz="1800" dirty="0"/>
              <a:t>Mike Herro - Xcel			Beth Britt - CEWD</a:t>
            </a:r>
          </a:p>
          <a:p>
            <a:pPr marL="0" indent="0">
              <a:buNone/>
            </a:pPr>
            <a:r>
              <a:rPr lang="en-US" sz="1800" dirty="0"/>
              <a:t>Amy </a:t>
            </a:r>
            <a:r>
              <a:rPr lang="en-US" sz="1800" dirty="0" err="1"/>
              <a:t>Kox</a:t>
            </a:r>
            <a:r>
              <a:rPr lang="en-US" sz="1800" dirty="0"/>
              <a:t> – NWTC		Heather &amp; Christopher Dyer – MDS</a:t>
            </a:r>
          </a:p>
          <a:p>
            <a:pPr marL="0" indent="0">
              <a:buNone/>
            </a:pPr>
            <a:r>
              <a:rPr lang="en-US" sz="1800" dirty="0"/>
              <a:t>Annette Krutz - WEC</a:t>
            </a:r>
          </a:p>
          <a:p>
            <a:pPr marL="0" indent="0">
              <a:buNone/>
            </a:pPr>
            <a:r>
              <a:rPr lang="en-US" sz="1800" dirty="0"/>
              <a:t>				</a:t>
            </a:r>
          </a:p>
          <a:p>
            <a:pPr marL="0" indent="0">
              <a:buNone/>
            </a:pPr>
            <a:endParaRPr lang="en-US" sz="1800" dirty="0"/>
          </a:p>
          <a:p>
            <a:pPr marL="0" indent="0">
              <a:buNone/>
            </a:pPr>
            <a:r>
              <a:rPr lang="en-US" sz="1800" dirty="0"/>
              <a:t>	</a:t>
            </a:r>
          </a:p>
        </p:txBody>
      </p:sp>
      <p:sp>
        <p:nvSpPr>
          <p:cNvPr id="3" name="Title 2"/>
          <p:cNvSpPr>
            <a:spLocks noGrp="1"/>
          </p:cNvSpPr>
          <p:nvPr>
            <p:ph type="title"/>
          </p:nvPr>
        </p:nvSpPr>
        <p:spPr/>
        <p:txBody>
          <a:bodyPr>
            <a:normAutofit/>
          </a:bodyPr>
          <a:lstStyle/>
          <a:p>
            <a:r>
              <a:rPr lang="en-US" sz="4000" dirty="0"/>
              <a:t>Executive Committee</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112</a:t>
            </a:fld>
            <a:endParaRPr lang="en-US" dirty="0"/>
          </a:p>
        </p:txBody>
      </p:sp>
    </p:spTree>
    <p:extLst>
      <p:ext uri="{BB962C8B-B14F-4D97-AF65-F5344CB8AC3E}">
        <p14:creationId xmlns:p14="http://schemas.microsoft.com/office/powerpoint/2010/main" val="1951039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3AE"/>
              </a:buClr>
            </a:pPr>
            <a:r>
              <a:rPr lang="en-US" sz="2400" dirty="0"/>
              <a:t>Fuel mix is changing</a:t>
            </a:r>
          </a:p>
          <a:p>
            <a:pPr>
              <a:buClr>
                <a:srgbClr val="0073AE"/>
              </a:buClr>
            </a:pPr>
            <a:r>
              <a:rPr lang="en-US" sz="2400" dirty="0"/>
              <a:t>Emerging markets - CNG batteries/alternative fuel vehicles</a:t>
            </a:r>
          </a:p>
          <a:p>
            <a:pPr>
              <a:buClr>
                <a:srgbClr val="0073AE"/>
              </a:buClr>
            </a:pPr>
            <a:r>
              <a:rPr lang="en-US" sz="2400" dirty="0"/>
              <a:t>Focus on compliance and pending regulation</a:t>
            </a:r>
          </a:p>
          <a:p>
            <a:pPr>
              <a:buClr>
                <a:srgbClr val="0073AE"/>
              </a:buClr>
            </a:pPr>
            <a:r>
              <a:rPr lang="en-US" sz="2400" dirty="0"/>
              <a:t>Increased demand for natural gas service</a:t>
            </a:r>
          </a:p>
          <a:p>
            <a:pPr>
              <a:buClr>
                <a:srgbClr val="0073AE"/>
              </a:buClr>
            </a:pPr>
            <a:r>
              <a:rPr lang="en-US" sz="2400" dirty="0"/>
              <a:t>Fewer internal employees and more contractors</a:t>
            </a:r>
          </a:p>
          <a:p>
            <a:pPr>
              <a:buClr>
                <a:srgbClr val="0073AE"/>
              </a:buClr>
            </a:pPr>
            <a:r>
              <a:rPr lang="en-US" sz="2400" dirty="0"/>
              <a:t>Infrastructure upgrades – Modern reliability project: undergrounding/ renewing distribution projects</a:t>
            </a:r>
          </a:p>
          <a:p>
            <a:pPr>
              <a:buClr>
                <a:srgbClr val="0073AE"/>
              </a:buClr>
            </a:pPr>
            <a:r>
              <a:rPr lang="en-US" sz="2400" dirty="0"/>
              <a:t>Employability skills</a:t>
            </a:r>
          </a:p>
          <a:p>
            <a:pPr>
              <a:buClr>
                <a:srgbClr val="0073AE"/>
              </a:buClr>
            </a:pPr>
            <a:r>
              <a:rPr lang="en-US" sz="2400" dirty="0"/>
              <a:t>Increasingly competitive labor markets</a:t>
            </a:r>
          </a:p>
        </p:txBody>
      </p:sp>
      <p:sp>
        <p:nvSpPr>
          <p:cNvPr id="3" name="Title 2"/>
          <p:cNvSpPr>
            <a:spLocks noGrp="1"/>
          </p:cNvSpPr>
          <p:nvPr>
            <p:ph type="title"/>
          </p:nvPr>
        </p:nvSpPr>
        <p:spPr/>
        <p:txBody>
          <a:bodyPr>
            <a:normAutofit/>
          </a:bodyPr>
          <a:lstStyle/>
          <a:p>
            <a:r>
              <a:rPr lang="en-US" sz="4000" dirty="0"/>
              <a:t>Industry Game Changers</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113</a:t>
            </a:fld>
            <a:endParaRPr lang="en-US" dirty="0"/>
          </a:p>
        </p:txBody>
      </p:sp>
    </p:spTree>
    <p:extLst>
      <p:ext uri="{BB962C8B-B14F-4D97-AF65-F5344CB8AC3E}">
        <p14:creationId xmlns:p14="http://schemas.microsoft.com/office/powerpoint/2010/main" val="38427598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3AE"/>
              </a:buClr>
            </a:pPr>
            <a:r>
              <a:rPr lang="en-US" sz="2400" dirty="0"/>
              <a:t>Attrition &amp; Retention</a:t>
            </a:r>
          </a:p>
          <a:p>
            <a:pPr>
              <a:buClr>
                <a:srgbClr val="0073AE"/>
              </a:buClr>
            </a:pPr>
            <a:r>
              <a:rPr lang="en-US" sz="2400" dirty="0"/>
              <a:t>Technology changes that will drive new skill sets</a:t>
            </a:r>
          </a:p>
          <a:p>
            <a:pPr>
              <a:buClr>
                <a:srgbClr val="0073AE"/>
              </a:buClr>
            </a:pPr>
            <a:r>
              <a:rPr lang="en-US" sz="2400" dirty="0"/>
              <a:t>Impact of centralized generation versus decentralized</a:t>
            </a:r>
          </a:p>
          <a:p>
            <a:pPr>
              <a:buClr>
                <a:srgbClr val="0073AE"/>
              </a:buClr>
            </a:pPr>
            <a:r>
              <a:rPr lang="en-US" sz="2400" dirty="0"/>
              <a:t>Work culture - need to be more flexible, adaptive and innovative</a:t>
            </a:r>
          </a:p>
          <a:p>
            <a:pPr>
              <a:buClr>
                <a:srgbClr val="0073AE"/>
              </a:buClr>
            </a:pPr>
            <a:r>
              <a:rPr lang="en-US" sz="2400" dirty="0"/>
              <a:t>Generational mix</a:t>
            </a:r>
          </a:p>
          <a:p>
            <a:pPr>
              <a:buClr>
                <a:srgbClr val="0073AE"/>
              </a:buClr>
            </a:pPr>
            <a:r>
              <a:rPr lang="en-US" sz="2400" dirty="0"/>
              <a:t>Employment longevity not as attractive</a:t>
            </a:r>
          </a:p>
          <a:p>
            <a:pPr>
              <a:buClr>
                <a:srgbClr val="0073AE"/>
              </a:buClr>
            </a:pPr>
            <a:r>
              <a:rPr lang="en-US" sz="2400" dirty="0"/>
              <a:t>Work flexibility</a:t>
            </a:r>
          </a:p>
        </p:txBody>
      </p:sp>
      <p:sp>
        <p:nvSpPr>
          <p:cNvPr id="3" name="Title 2"/>
          <p:cNvSpPr>
            <a:spLocks noGrp="1"/>
          </p:cNvSpPr>
          <p:nvPr>
            <p:ph type="title"/>
          </p:nvPr>
        </p:nvSpPr>
        <p:spPr/>
        <p:txBody>
          <a:bodyPr>
            <a:normAutofit/>
          </a:bodyPr>
          <a:lstStyle/>
          <a:p>
            <a:r>
              <a:rPr lang="en-US" sz="4000" dirty="0"/>
              <a:t>Industry Game Changers</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114</a:t>
            </a:fld>
            <a:endParaRPr lang="en-US" dirty="0"/>
          </a:p>
        </p:txBody>
      </p:sp>
    </p:spTree>
    <p:extLst>
      <p:ext uri="{BB962C8B-B14F-4D97-AF65-F5344CB8AC3E}">
        <p14:creationId xmlns:p14="http://schemas.microsoft.com/office/powerpoint/2010/main" val="39414897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1E994-5EF8-4087-939B-9A698CBBDB7F}"/>
              </a:ext>
            </a:extLst>
          </p:cNvPr>
          <p:cNvSpPr>
            <a:spLocks noGrp="1"/>
          </p:cNvSpPr>
          <p:nvPr>
            <p:ph idx="1"/>
          </p:nvPr>
        </p:nvSpPr>
        <p:spPr>
          <a:xfrm>
            <a:off x="1066800" y="914400"/>
            <a:ext cx="8077200" cy="4114800"/>
          </a:xfrm>
        </p:spPr>
        <p:txBody>
          <a:bodyPr/>
          <a:lstStyle/>
          <a:p>
            <a:pPr marL="0" indent="0">
              <a:spcBef>
                <a:spcPts val="0"/>
              </a:spcBef>
              <a:buNone/>
            </a:pPr>
            <a:r>
              <a:rPr lang="en-US" sz="1600" dirty="0"/>
              <a:t> </a:t>
            </a:r>
          </a:p>
          <a:p>
            <a:pPr>
              <a:buClr>
                <a:srgbClr val="0073AE"/>
              </a:buClr>
            </a:pPr>
            <a:r>
              <a:rPr lang="en-US" sz="2400" dirty="0"/>
              <a:t>Low Unemployment Rate</a:t>
            </a:r>
          </a:p>
          <a:p>
            <a:pPr>
              <a:buClr>
                <a:srgbClr val="0073AE"/>
              </a:buClr>
            </a:pPr>
            <a:r>
              <a:rPr lang="en-US" sz="2400" dirty="0"/>
              <a:t>Lack of awareness of energy career opportunities </a:t>
            </a:r>
          </a:p>
          <a:p>
            <a:pPr>
              <a:buClr>
                <a:srgbClr val="0073AE"/>
              </a:buClr>
            </a:pPr>
            <a:r>
              <a:rPr lang="en-US" sz="2400" dirty="0"/>
              <a:t>Lack of qualified engineers</a:t>
            </a:r>
          </a:p>
          <a:p>
            <a:pPr>
              <a:buClr>
                <a:srgbClr val="0073AE"/>
              </a:buClr>
            </a:pPr>
            <a:r>
              <a:rPr lang="en-US" sz="2400" dirty="0"/>
              <a:t>Industry perception</a:t>
            </a:r>
          </a:p>
          <a:p>
            <a:pPr>
              <a:buClr>
                <a:srgbClr val="0073AE"/>
              </a:buClr>
            </a:pPr>
            <a:r>
              <a:rPr lang="en-US" sz="2400" dirty="0"/>
              <a:t>Attracting strong diverse candidates</a:t>
            </a:r>
          </a:p>
          <a:p>
            <a:pPr>
              <a:buClr>
                <a:srgbClr val="0073AE"/>
              </a:buClr>
            </a:pPr>
            <a:r>
              <a:rPr lang="en-US" sz="2400" dirty="0"/>
              <a:t>Lack of qualified technical instructors</a:t>
            </a:r>
          </a:p>
          <a:p>
            <a:pPr>
              <a:buClr>
                <a:srgbClr val="0073AE"/>
              </a:buClr>
            </a:pPr>
            <a:r>
              <a:rPr lang="en-US" sz="2400" dirty="0"/>
              <a:t>Passing pre-employment testing</a:t>
            </a:r>
          </a:p>
          <a:p>
            <a:pPr>
              <a:buClr>
                <a:srgbClr val="0073AE"/>
              </a:buClr>
            </a:pPr>
            <a:r>
              <a:rPr lang="en-US" sz="2400" dirty="0"/>
              <a:t>Passing physical ability testing(climbing poles)</a:t>
            </a:r>
          </a:p>
          <a:p>
            <a:pPr>
              <a:buClr>
                <a:srgbClr val="0073AE"/>
              </a:buClr>
            </a:pPr>
            <a:r>
              <a:rPr lang="en-US" sz="2400" dirty="0"/>
              <a:t>Lack of interviewing skills</a:t>
            </a:r>
          </a:p>
          <a:p>
            <a:pPr>
              <a:buClr>
                <a:srgbClr val="0073AE"/>
              </a:buClr>
            </a:pPr>
            <a:r>
              <a:rPr lang="en-US" sz="2400" dirty="0"/>
              <a:t>High School graduates without basic skills or linear skills</a:t>
            </a:r>
          </a:p>
        </p:txBody>
      </p:sp>
      <p:sp>
        <p:nvSpPr>
          <p:cNvPr id="3" name="Title 2">
            <a:extLst>
              <a:ext uri="{FF2B5EF4-FFF2-40B4-BE49-F238E27FC236}">
                <a16:creationId xmlns:a16="http://schemas.microsoft.com/office/drawing/2014/main" id="{005476E1-08C0-480C-B0B5-EE37D1A5B73E}"/>
              </a:ext>
            </a:extLst>
          </p:cNvPr>
          <p:cNvSpPr>
            <a:spLocks noGrp="1"/>
          </p:cNvSpPr>
          <p:nvPr>
            <p:ph type="title"/>
          </p:nvPr>
        </p:nvSpPr>
        <p:spPr/>
        <p:txBody>
          <a:bodyPr>
            <a:normAutofit/>
          </a:bodyPr>
          <a:lstStyle/>
          <a:p>
            <a:r>
              <a:rPr lang="en-US" sz="4000" dirty="0"/>
              <a:t>WI Workforce Challenges</a:t>
            </a:r>
          </a:p>
        </p:txBody>
      </p:sp>
      <p:sp>
        <p:nvSpPr>
          <p:cNvPr id="4" name="Slide Number Placeholder 3">
            <a:extLst>
              <a:ext uri="{FF2B5EF4-FFF2-40B4-BE49-F238E27FC236}">
                <a16:creationId xmlns:a16="http://schemas.microsoft.com/office/drawing/2014/main" id="{2ABD1EEC-3627-4515-93E3-36B74375315B}"/>
              </a:ext>
            </a:extLst>
          </p:cNvPr>
          <p:cNvSpPr>
            <a:spLocks noGrp="1"/>
          </p:cNvSpPr>
          <p:nvPr>
            <p:ph type="sldNum" sz="quarter" idx="10"/>
          </p:nvPr>
        </p:nvSpPr>
        <p:spPr/>
        <p:txBody>
          <a:bodyPr/>
          <a:lstStyle/>
          <a:p>
            <a:pPr>
              <a:defRPr/>
            </a:pPr>
            <a:fld id="{8D63E674-D1CE-405A-9D69-36852FF08011}" type="slidenum">
              <a:rPr lang="en-US" smtClean="0"/>
              <a:pPr>
                <a:defRPr/>
              </a:pPr>
              <a:t>115</a:t>
            </a:fld>
            <a:endParaRPr lang="en-US" dirty="0"/>
          </a:p>
        </p:txBody>
      </p:sp>
    </p:spTree>
    <p:extLst>
      <p:ext uri="{BB962C8B-B14F-4D97-AF65-F5344CB8AC3E}">
        <p14:creationId xmlns:p14="http://schemas.microsoft.com/office/powerpoint/2010/main" val="7384024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1E994-5EF8-4087-939B-9A698CBBDB7F}"/>
              </a:ext>
            </a:extLst>
          </p:cNvPr>
          <p:cNvSpPr>
            <a:spLocks noGrp="1"/>
          </p:cNvSpPr>
          <p:nvPr>
            <p:ph idx="1"/>
          </p:nvPr>
        </p:nvSpPr>
        <p:spPr>
          <a:xfrm>
            <a:off x="1066800" y="1219200"/>
            <a:ext cx="7848600" cy="4114800"/>
          </a:xfrm>
        </p:spPr>
        <p:txBody>
          <a:bodyPr/>
          <a:lstStyle/>
          <a:p>
            <a:pPr marL="0" indent="0">
              <a:spcBef>
                <a:spcPts val="0"/>
              </a:spcBef>
              <a:buNone/>
            </a:pPr>
            <a:r>
              <a:rPr lang="en-US" sz="1600" dirty="0"/>
              <a:t> </a:t>
            </a:r>
          </a:p>
          <a:p>
            <a:pPr>
              <a:buClr>
                <a:srgbClr val="0073AE"/>
              </a:buClr>
            </a:pPr>
            <a:r>
              <a:rPr lang="en-US" sz="2400" dirty="0"/>
              <a:t>Ups and downs of hiring and work for contractors</a:t>
            </a:r>
          </a:p>
          <a:p>
            <a:pPr>
              <a:buClr>
                <a:srgbClr val="0073AE"/>
              </a:buClr>
            </a:pPr>
            <a:r>
              <a:rPr lang="en-US" sz="2400" dirty="0"/>
              <a:t>Cross training to account for attrition and knowledge</a:t>
            </a:r>
          </a:p>
          <a:p>
            <a:pPr>
              <a:buClr>
                <a:srgbClr val="0073AE"/>
              </a:buClr>
            </a:pPr>
            <a:r>
              <a:rPr lang="en-US" sz="2400" dirty="0"/>
              <a:t>Utility is not accustom to today’s younger labor market</a:t>
            </a:r>
          </a:p>
          <a:p>
            <a:pPr>
              <a:buClr>
                <a:srgbClr val="0073AE"/>
              </a:buClr>
            </a:pPr>
            <a:r>
              <a:rPr lang="en-US" sz="2400" dirty="0"/>
              <a:t>Employee value proposition</a:t>
            </a:r>
          </a:p>
          <a:p>
            <a:pPr>
              <a:buClr>
                <a:srgbClr val="0073AE"/>
              </a:buClr>
            </a:pPr>
            <a:r>
              <a:rPr lang="en-US" sz="2400" dirty="0"/>
              <a:t>Decline/Flux in # of Students entering workforce (Rural/City)</a:t>
            </a:r>
          </a:p>
          <a:p>
            <a:pPr>
              <a:buClr>
                <a:srgbClr val="0073AE"/>
              </a:buClr>
            </a:pPr>
            <a:r>
              <a:rPr lang="en-US" sz="2400" dirty="0"/>
              <a:t>Decline in Rural Population</a:t>
            </a:r>
          </a:p>
          <a:p>
            <a:pPr>
              <a:buClr>
                <a:srgbClr val="0073AE"/>
              </a:buClr>
            </a:pPr>
            <a:r>
              <a:rPr lang="en-US" sz="2400" dirty="0"/>
              <a:t>Increase in Hiring direct from High School</a:t>
            </a:r>
          </a:p>
          <a:p>
            <a:pPr>
              <a:buClr>
                <a:srgbClr val="0073AE"/>
              </a:buClr>
            </a:pPr>
            <a:r>
              <a:rPr lang="en-US" sz="2400" dirty="0"/>
              <a:t>Career progression – employee wants their own progression defined</a:t>
            </a:r>
          </a:p>
        </p:txBody>
      </p:sp>
      <p:sp>
        <p:nvSpPr>
          <p:cNvPr id="3" name="Title 2">
            <a:extLst>
              <a:ext uri="{FF2B5EF4-FFF2-40B4-BE49-F238E27FC236}">
                <a16:creationId xmlns:a16="http://schemas.microsoft.com/office/drawing/2014/main" id="{005476E1-08C0-480C-B0B5-EE37D1A5B73E}"/>
              </a:ext>
            </a:extLst>
          </p:cNvPr>
          <p:cNvSpPr>
            <a:spLocks noGrp="1"/>
          </p:cNvSpPr>
          <p:nvPr>
            <p:ph type="title"/>
          </p:nvPr>
        </p:nvSpPr>
        <p:spPr/>
        <p:txBody>
          <a:bodyPr>
            <a:normAutofit/>
          </a:bodyPr>
          <a:lstStyle/>
          <a:p>
            <a:r>
              <a:rPr lang="en-US" sz="4000" dirty="0"/>
              <a:t>WI Workforce Challenges</a:t>
            </a:r>
          </a:p>
        </p:txBody>
      </p:sp>
      <p:sp>
        <p:nvSpPr>
          <p:cNvPr id="4" name="Slide Number Placeholder 3">
            <a:extLst>
              <a:ext uri="{FF2B5EF4-FFF2-40B4-BE49-F238E27FC236}">
                <a16:creationId xmlns:a16="http://schemas.microsoft.com/office/drawing/2014/main" id="{2ABD1EEC-3627-4515-93E3-36B74375315B}"/>
              </a:ext>
            </a:extLst>
          </p:cNvPr>
          <p:cNvSpPr>
            <a:spLocks noGrp="1"/>
          </p:cNvSpPr>
          <p:nvPr>
            <p:ph type="sldNum" sz="quarter" idx="10"/>
          </p:nvPr>
        </p:nvSpPr>
        <p:spPr/>
        <p:txBody>
          <a:bodyPr/>
          <a:lstStyle/>
          <a:p>
            <a:pPr>
              <a:defRPr/>
            </a:pPr>
            <a:fld id="{8D63E674-D1CE-405A-9D69-36852FF08011}" type="slidenum">
              <a:rPr lang="en-US" smtClean="0"/>
              <a:pPr>
                <a:defRPr/>
              </a:pPr>
              <a:t>116</a:t>
            </a:fld>
            <a:endParaRPr lang="en-US" dirty="0"/>
          </a:p>
        </p:txBody>
      </p:sp>
    </p:spTree>
    <p:extLst>
      <p:ext uri="{BB962C8B-B14F-4D97-AF65-F5344CB8AC3E}">
        <p14:creationId xmlns:p14="http://schemas.microsoft.com/office/powerpoint/2010/main" val="15593456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3AE"/>
              </a:buClr>
            </a:pPr>
            <a:r>
              <a:rPr lang="en-US" sz="2400" dirty="0"/>
              <a:t>Analyzed CEWD industry Demand Report data</a:t>
            </a:r>
          </a:p>
          <a:p>
            <a:pPr>
              <a:buClr>
                <a:srgbClr val="0073AE"/>
              </a:buClr>
            </a:pPr>
            <a:r>
              <a:rPr lang="en-US" sz="2400" dirty="0"/>
              <a:t>Collected company specific demand data to inform CEWD’s Demand Report</a:t>
            </a:r>
          </a:p>
          <a:p>
            <a:pPr>
              <a:buClr>
                <a:srgbClr val="0073AE"/>
              </a:buClr>
            </a:pPr>
            <a:r>
              <a:rPr lang="en-US" sz="2400" dirty="0"/>
              <a:t>Collected associated supply data from all Wisconsin Technical Colleges</a:t>
            </a:r>
          </a:p>
          <a:p>
            <a:pPr>
              <a:buClr>
                <a:srgbClr val="0073AE"/>
              </a:buClr>
            </a:pPr>
            <a:r>
              <a:rPr lang="en-US" sz="2400" dirty="0"/>
              <a:t>Identified game changers in Wisconsin</a:t>
            </a:r>
          </a:p>
          <a:p>
            <a:pPr>
              <a:buClr>
                <a:srgbClr val="0073AE"/>
              </a:buClr>
            </a:pPr>
            <a:r>
              <a:rPr lang="en-US" sz="2400" dirty="0"/>
              <a:t>Identified other workforce challenges</a:t>
            </a:r>
          </a:p>
          <a:p>
            <a:pPr>
              <a:buClr>
                <a:srgbClr val="0073AE"/>
              </a:buClr>
            </a:pPr>
            <a:r>
              <a:rPr lang="en-US" sz="2400" dirty="0"/>
              <a:t>Revised a SWOT analysis for the Consortium</a:t>
            </a:r>
          </a:p>
          <a:p>
            <a:pPr>
              <a:buClr>
                <a:srgbClr val="0073AE"/>
              </a:buClr>
            </a:pPr>
            <a:r>
              <a:rPr lang="en-US" sz="2400" dirty="0"/>
              <a:t>Strengthened areas of focus for the plan by refining our strategic objectives</a:t>
            </a:r>
          </a:p>
        </p:txBody>
      </p:sp>
      <p:sp>
        <p:nvSpPr>
          <p:cNvPr id="3" name="Title 2"/>
          <p:cNvSpPr>
            <a:spLocks noGrp="1"/>
          </p:cNvSpPr>
          <p:nvPr>
            <p:ph type="title"/>
          </p:nvPr>
        </p:nvSpPr>
        <p:spPr/>
        <p:txBody>
          <a:bodyPr>
            <a:normAutofit/>
          </a:bodyPr>
          <a:lstStyle/>
          <a:p>
            <a:r>
              <a:rPr lang="en-US" sz="4000" dirty="0"/>
              <a:t>WEWC Accomplishments</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117</a:t>
            </a:fld>
            <a:endParaRPr lang="en-US" dirty="0"/>
          </a:p>
        </p:txBody>
      </p:sp>
    </p:spTree>
    <p:extLst>
      <p:ext uri="{BB962C8B-B14F-4D97-AF65-F5344CB8AC3E}">
        <p14:creationId xmlns:p14="http://schemas.microsoft.com/office/powerpoint/2010/main" val="28578792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3AE"/>
              </a:buClr>
            </a:pPr>
            <a:r>
              <a:rPr lang="en-US" sz="2400" dirty="0"/>
              <a:t>Continued collaboration with governmental, education and workforce leaders to provide additional data to the Consortium</a:t>
            </a:r>
          </a:p>
          <a:p>
            <a:pPr>
              <a:buClr>
                <a:srgbClr val="0073AE"/>
              </a:buClr>
            </a:pPr>
            <a:r>
              <a:rPr lang="en-US" sz="2400" dirty="0"/>
              <a:t>Reviewed and further defined the structure and support model for the Consortium</a:t>
            </a:r>
          </a:p>
          <a:p>
            <a:pPr>
              <a:buClr>
                <a:srgbClr val="0073AE"/>
              </a:buClr>
            </a:pPr>
            <a:r>
              <a:rPr lang="en-US" sz="2400" dirty="0"/>
              <a:t>Transformed the WEWC into a 501c3 in order to generate funds to support the work of the consortium</a:t>
            </a:r>
          </a:p>
          <a:p>
            <a:pPr>
              <a:buClr>
                <a:srgbClr val="0073AE"/>
              </a:buClr>
            </a:pPr>
            <a:r>
              <a:rPr lang="en-US" sz="2400" dirty="0"/>
              <a:t>Increased consortium membership by reaching out to other energy related companies working in the state</a:t>
            </a:r>
          </a:p>
        </p:txBody>
      </p:sp>
      <p:sp>
        <p:nvSpPr>
          <p:cNvPr id="3" name="Title 2"/>
          <p:cNvSpPr>
            <a:spLocks noGrp="1"/>
          </p:cNvSpPr>
          <p:nvPr>
            <p:ph type="title"/>
          </p:nvPr>
        </p:nvSpPr>
        <p:spPr/>
        <p:txBody>
          <a:bodyPr>
            <a:normAutofit fontScale="90000"/>
          </a:bodyPr>
          <a:lstStyle/>
          <a:p>
            <a:r>
              <a:rPr lang="en-US" dirty="0"/>
              <a:t>WEWC Accomplishments </a:t>
            </a:r>
            <a:br>
              <a:rPr lang="en-US" dirty="0"/>
            </a:br>
            <a:r>
              <a:rPr lang="en-US" dirty="0"/>
              <a:t>cont’d</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118</a:t>
            </a:fld>
            <a:endParaRPr lang="en-US" dirty="0"/>
          </a:p>
        </p:txBody>
      </p:sp>
    </p:spTree>
    <p:extLst>
      <p:ext uri="{BB962C8B-B14F-4D97-AF65-F5344CB8AC3E}">
        <p14:creationId xmlns:p14="http://schemas.microsoft.com/office/powerpoint/2010/main" val="22479289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endParaRPr lang="en-US" sz="4400" b="1" dirty="0"/>
          </a:p>
          <a:p>
            <a:pPr marL="0" indent="0" algn="ctr">
              <a:buNone/>
            </a:pPr>
            <a:r>
              <a:rPr lang="en-US" sz="4400" b="1" dirty="0"/>
              <a:t>Working Session</a:t>
            </a:r>
          </a:p>
          <a:p>
            <a:pPr marL="0" indent="0" algn="ctr">
              <a:buNone/>
            </a:pPr>
            <a:endParaRPr lang="en-US" sz="4400" b="1" dirty="0"/>
          </a:p>
          <a:p>
            <a:pPr marL="0" indent="0" algn="ctr">
              <a:buNone/>
            </a:pPr>
            <a:r>
              <a:rPr lang="en-US" b="1" i="1" dirty="0"/>
              <a:t>Taskforce Co-Chairs</a:t>
            </a:r>
          </a:p>
          <a:p>
            <a:pPr marL="0" indent="0" algn="ctr">
              <a:buNone/>
            </a:pPr>
            <a:endParaRPr lang="en-US" sz="4400" b="1" dirty="0"/>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119</a:t>
            </a:fld>
            <a:endParaRPr lang="en-US" dirty="0"/>
          </a:p>
        </p:txBody>
      </p:sp>
    </p:spTree>
    <p:extLst>
      <p:ext uri="{BB962C8B-B14F-4D97-AF65-F5344CB8AC3E}">
        <p14:creationId xmlns:p14="http://schemas.microsoft.com/office/powerpoint/2010/main" val="666154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59CE-571B-4AEB-B66B-FBBDD3494978}"/>
              </a:ext>
            </a:extLst>
          </p:cNvPr>
          <p:cNvSpPr>
            <a:spLocks noGrp="1"/>
          </p:cNvSpPr>
          <p:nvPr>
            <p:ph type="title"/>
          </p:nvPr>
        </p:nvSpPr>
        <p:spPr>
          <a:xfrm>
            <a:off x="0" y="0"/>
            <a:ext cx="7315200" cy="914400"/>
          </a:xfrm>
        </p:spPr>
        <p:txBody>
          <a:bodyPr anchor="t" anchorCtr="0">
            <a:normAutofit/>
          </a:bodyPr>
          <a:lstStyle/>
          <a:p>
            <a:r>
              <a:rPr lang="en-US" sz="3200" dirty="0"/>
              <a:t>DWD/DOC Collaboration</a:t>
            </a:r>
          </a:p>
        </p:txBody>
      </p:sp>
      <p:pic>
        <p:nvPicPr>
          <p:cNvPr id="5" name="Content Placeholder 4">
            <a:extLst>
              <a:ext uri="{FF2B5EF4-FFF2-40B4-BE49-F238E27FC236}">
                <a16:creationId xmlns:a16="http://schemas.microsoft.com/office/drawing/2014/main" id="{82BA2EAF-E3FB-4981-87DB-42601607E7F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5" t="23077" r="-285" b="15830"/>
          <a:stretch/>
        </p:blipFill>
        <p:spPr>
          <a:xfrm>
            <a:off x="114299" y="1295400"/>
            <a:ext cx="5799805" cy="2362200"/>
          </a:xfrm>
          <a:prstGeom prst="rect">
            <a:avLst/>
          </a:prstGeom>
          <a:ln>
            <a:noFill/>
          </a:ln>
          <a:effectLst>
            <a:softEdge rad="112500"/>
          </a:effectLst>
        </p:spPr>
      </p:pic>
      <p:pic>
        <p:nvPicPr>
          <p:cNvPr id="7" name="Picture 6">
            <a:extLst>
              <a:ext uri="{FF2B5EF4-FFF2-40B4-BE49-F238E27FC236}">
                <a16:creationId xmlns:a16="http://schemas.microsoft.com/office/drawing/2014/main" id="{53B15D27-1FF9-478D-BDC8-4646B2BD94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355"/>
          <a:stretch/>
        </p:blipFill>
        <p:spPr>
          <a:xfrm>
            <a:off x="3276600" y="3657600"/>
            <a:ext cx="5716524" cy="3073400"/>
          </a:xfrm>
          <a:prstGeom prst="rect">
            <a:avLst/>
          </a:prstGeom>
          <a:ln>
            <a:noFill/>
          </a:ln>
          <a:effectLst>
            <a:softEdge rad="112500"/>
          </a:effectLst>
        </p:spPr>
      </p:pic>
    </p:spTree>
    <p:extLst>
      <p:ext uri="{BB962C8B-B14F-4D97-AF65-F5344CB8AC3E}">
        <p14:creationId xmlns:p14="http://schemas.microsoft.com/office/powerpoint/2010/main" val="1485637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D63E674-D1CE-405A-9D69-36852FF08011}" type="slidenum">
              <a:rPr lang="en-US" smtClean="0"/>
              <a:pPr>
                <a:defRPr/>
              </a:pPr>
              <a:t>120</a:t>
            </a:fld>
            <a:endParaRPr lang="en-US" dirty="0"/>
          </a:p>
        </p:txBody>
      </p:sp>
      <p:sp>
        <p:nvSpPr>
          <p:cNvPr id="5" name="Content Placeholder 4"/>
          <p:cNvSpPr>
            <a:spLocks noGrp="1"/>
          </p:cNvSpPr>
          <p:nvPr>
            <p:ph idx="1"/>
          </p:nvPr>
        </p:nvSpPr>
        <p:spPr>
          <a:xfrm>
            <a:off x="984773" y="1295400"/>
            <a:ext cx="7543800" cy="4724400"/>
          </a:xfrm>
        </p:spPr>
        <p:txBody>
          <a:bodyPr/>
          <a:lstStyle/>
          <a:p>
            <a:pPr marL="0" indent="0">
              <a:buNone/>
            </a:pPr>
            <a:endParaRPr lang="en-US" dirty="0"/>
          </a:p>
          <a:p>
            <a:pPr marL="0" indent="0" algn="ctr">
              <a:buNone/>
            </a:pPr>
            <a:r>
              <a:rPr lang="en-US" sz="4400" b="1" dirty="0"/>
              <a:t>2020 Consortium Meetings</a:t>
            </a:r>
          </a:p>
          <a:p>
            <a:pPr marL="0" indent="0" algn="ctr">
              <a:buNone/>
            </a:pPr>
            <a:r>
              <a:rPr lang="en-US" sz="4400" b="1" dirty="0"/>
              <a:t>January 29, 2020</a:t>
            </a:r>
          </a:p>
          <a:p>
            <a:pPr marL="0" indent="0" algn="ctr">
              <a:buNone/>
            </a:pPr>
            <a:r>
              <a:rPr lang="en-US" sz="4400" b="1" dirty="0"/>
              <a:t>May 27, 2020</a:t>
            </a:r>
          </a:p>
          <a:p>
            <a:pPr marL="0" indent="0" algn="ctr">
              <a:buNone/>
            </a:pPr>
            <a:r>
              <a:rPr lang="en-US" sz="4400" b="1" dirty="0"/>
              <a:t>September 23, 2020</a:t>
            </a:r>
          </a:p>
        </p:txBody>
      </p:sp>
      <p:sp>
        <p:nvSpPr>
          <p:cNvPr id="7" name="Title 2">
            <a:extLst>
              <a:ext uri="{FF2B5EF4-FFF2-40B4-BE49-F238E27FC236}">
                <a16:creationId xmlns:a16="http://schemas.microsoft.com/office/drawing/2014/main" id="{0CBB90FA-2A49-4D81-BD2B-F7598682ECD0}"/>
              </a:ext>
            </a:extLst>
          </p:cNvPr>
          <p:cNvSpPr>
            <a:spLocks noGrp="1"/>
          </p:cNvSpPr>
          <p:nvPr>
            <p:ph type="title"/>
          </p:nvPr>
        </p:nvSpPr>
        <p:spPr>
          <a:xfrm>
            <a:off x="457200" y="0"/>
            <a:ext cx="8686800" cy="1219200"/>
          </a:xfrm>
        </p:spPr>
        <p:txBody>
          <a:bodyPr>
            <a:normAutofit fontScale="90000"/>
          </a:bodyPr>
          <a:lstStyle/>
          <a:p>
            <a:r>
              <a:rPr lang="en-US" dirty="0"/>
              <a:t>Wisconsin Energy</a:t>
            </a:r>
            <a:br>
              <a:rPr lang="en-US" dirty="0"/>
            </a:br>
            <a:r>
              <a:rPr lang="en-US" dirty="0"/>
              <a:t>Workforce Consortium</a:t>
            </a:r>
          </a:p>
        </p:txBody>
      </p:sp>
    </p:spTree>
    <p:extLst>
      <p:ext uri="{BB962C8B-B14F-4D97-AF65-F5344CB8AC3E}">
        <p14:creationId xmlns:p14="http://schemas.microsoft.com/office/powerpoint/2010/main" val="16419532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D63E674-D1CE-405A-9D69-36852FF08011}" type="slidenum">
              <a:rPr lang="en-US" smtClean="0"/>
              <a:pPr>
                <a:defRPr/>
              </a:pPr>
              <a:t>121</a:t>
            </a:fld>
            <a:endParaRPr lang="en-US" dirty="0"/>
          </a:p>
        </p:txBody>
      </p:sp>
      <p:sp>
        <p:nvSpPr>
          <p:cNvPr id="5" name="Content Placeholder 4"/>
          <p:cNvSpPr>
            <a:spLocks noGrp="1"/>
          </p:cNvSpPr>
          <p:nvPr>
            <p:ph idx="1"/>
          </p:nvPr>
        </p:nvSpPr>
        <p:spPr/>
        <p:txBody>
          <a:bodyPr/>
          <a:lstStyle/>
          <a:p>
            <a:pPr marL="0" indent="0">
              <a:buNone/>
            </a:pPr>
            <a:endParaRPr lang="en-US" dirty="0"/>
          </a:p>
          <a:p>
            <a:pPr marL="0" indent="0" algn="ctr">
              <a:buNone/>
            </a:pPr>
            <a:r>
              <a:rPr lang="en-US" sz="4400" dirty="0"/>
              <a:t>Closing</a:t>
            </a:r>
          </a:p>
          <a:p>
            <a:pPr marL="0" indent="0" algn="ctr">
              <a:buNone/>
            </a:pPr>
            <a:r>
              <a:rPr lang="en-US" sz="4400" dirty="0"/>
              <a:t>Questions?</a:t>
            </a:r>
          </a:p>
          <a:p>
            <a:pPr marL="0" indent="0" algn="ctr">
              <a:buNone/>
            </a:pPr>
            <a:endParaRPr lang="en-US" sz="4400" dirty="0"/>
          </a:p>
        </p:txBody>
      </p:sp>
      <p:pic>
        <p:nvPicPr>
          <p:cNvPr id="6" name="Picture 12" descr="swoosh_tran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14800"/>
            <a:ext cx="624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6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59CE-571B-4AEB-B66B-FBBDD3494978}"/>
              </a:ext>
            </a:extLst>
          </p:cNvPr>
          <p:cNvSpPr>
            <a:spLocks noGrp="1"/>
          </p:cNvSpPr>
          <p:nvPr>
            <p:ph type="title"/>
          </p:nvPr>
        </p:nvSpPr>
        <p:spPr>
          <a:xfrm>
            <a:off x="0" y="0"/>
            <a:ext cx="7315200" cy="914400"/>
          </a:xfrm>
        </p:spPr>
        <p:txBody>
          <a:bodyPr anchor="t" anchorCtr="0">
            <a:normAutofit/>
          </a:bodyPr>
          <a:lstStyle/>
          <a:p>
            <a:r>
              <a:rPr lang="en-US" sz="3200" dirty="0"/>
              <a:t>DWD/DOC Collaboration</a:t>
            </a:r>
          </a:p>
        </p:txBody>
      </p:sp>
      <p:pic>
        <p:nvPicPr>
          <p:cNvPr id="9" name="Picture 8">
            <a:extLst>
              <a:ext uri="{FF2B5EF4-FFF2-40B4-BE49-F238E27FC236}">
                <a16:creationId xmlns:a16="http://schemas.microsoft.com/office/drawing/2014/main" id="{616B10BD-CDEE-48FB-97BF-9CFE4360F9FA}"/>
              </a:ext>
            </a:extLst>
          </p:cNvPr>
          <p:cNvPicPr>
            <a:picLocks noChangeAspect="1"/>
          </p:cNvPicPr>
          <p:nvPr/>
        </p:nvPicPr>
        <p:blipFill rotWithShape="1">
          <a:blip r:embed="rId3">
            <a:extLst>
              <a:ext uri="{28A0092B-C50C-407E-A947-70E740481C1C}">
                <a14:useLocalDpi xmlns:a14="http://schemas.microsoft.com/office/drawing/2010/main" val="0"/>
              </a:ext>
            </a:extLst>
          </a:blip>
          <a:srcRect t="13830" b="6977"/>
          <a:stretch/>
        </p:blipFill>
        <p:spPr>
          <a:xfrm>
            <a:off x="139700" y="1295399"/>
            <a:ext cx="5270500" cy="3130411"/>
          </a:xfrm>
          <a:prstGeom prst="rect">
            <a:avLst/>
          </a:prstGeom>
        </p:spPr>
      </p:pic>
      <p:pic>
        <p:nvPicPr>
          <p:cNvPr id="6" name="Content Placeholder 5">
            <a:extLst>
              <a:ext uri="{FF2B5EF4-FFF2-40B4-BE49-F238E27FC236}">
                <a16:creationId xmlns:a16="http://schemas.microsoft.com/office/drawing/2014/main" id="{7C814BB8-171E-49D4-8585-E460253BD5D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6383" b="23405"/>
          <a:stretch/>
        </p:blipFill>
        <p:spPr>
          <a:xfrm>
            <a:off x="3797301" y="4006378"/>
            <a:ext cx="5270499" cy="2775422"/>
          </a:xfrm>
        </p:spPr>
      </p:pic>
    </p:spTree>
    <p:extLst>
      <p:ext uri="{BB962C8B-B14F-4D97-AF65-F5344CB8AC3E}">
        <p14:creationId xmlns:p14="http://schemas.microsoft.com/office/powerpoint/2010/main" val="2554689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FA07-83AF-4F49-8444-2A1125B2F2C4}"/>
              </a:ext>
            </a:extLst>
          </p:cNvPr>
          <p:cNvSpPr>
            <a:spLocks noGrp="1"/>
          </p:cNvSpPr>
          <p:nvPr>
            <p:ph type="title"/>
          </p:nvPr>
        </p:nvSpPr>
        <p:spPr>
          <a:xfrm>
            <a:off x="0" y="0"/>
            <a:ext cx="7315200" cy="914400"/>
          </a:xfrm>
        </p:spPr>
        <p:txBody>
          <a:bodyPr anchor="t" anchorCtr="0">
            <a:normAutofit fontScale="90000"/>
          </a:bodyPr>
          <a:lstStyle/>
          <a:p>
            <a:r>
              <a:rPr lang="en-US" dirty="0"/>
              <a:t>DWD/DOC Pre-apprenticeship &amp; Registered Apprenticeship Opportunities</a:t>
            </a:r>
          </a:p>
        </p:txBody>
      </p:sp>
      <p:sp>
        <p:nvSpPr>
          <p:cNvPr id="3" name="Content Placeholder 2">
            <a:extLst>
              <a:ext uri="{FF2B5EF4-FFF2-40B4-BE49-F238E27FC236}">
                <a16:creationId xmlns:a16="http://schemas.microsoft.com/office/drawing/2014/main" id="{4AF270AE-B3ED-4A06-9A37-E65A77211D63}"/>
              </a:ext>
            </a:extLst>
          </p:cNvPr>
          <p:cNvSpPr>
            <a:spLocks noGrp="1"/>
          </p:cNvSpPr>
          <p:nvPr>
            <p:ph idx="1"/>
          </p:nvPr>
        </p:nvSpPr>
        <p:spPr/>
        <p:txBody>
          <a:bodyPr/>
          <a:lstStyle/>
          <a:p>
            <a:pPr marL="0" indent="0">
              <a:buNone/>
            </a:pPr>
            <a:r>
              <a:rPr lang="en-US" dirty="0">
                <a:latin typeface="Calibri" panose="020F0502020204030204" pitchFamily="34" charset="0"/>
              </a:rPr>
              <a:t>Bureau of Apprenticeship Standards</a:t>
            </a:r>
          </a:p>
          <a:p>
            <a:pPr lvl="1">
              <a:buFont typeface="Arial" panose="020B0604020202020204" pitchFamily="34" charset="0"/>
              <a:buChar char="•"/>
            </a:pPr>
            <a:r>
              <a:rPr lang="en-US" dirty="0">
                <a:latin typeface="Calibri" panose="020F0502020204030204" pitchFamily="34" charset="0"/>
              </a:rPr>
              <a:t>Currently nearly 40 registered apprentices in DOC institutions</a:t>
            </a:r>
          </a:p>
          <a:p>
            <a:pPr lvl="1">
              <a:buFont typeface="Arial" panose="020B0604020202020204" pitchFamily="34" charset="0"/>
              <a:buChar char="•"/>
            </a:pPr>
            <a:r>
              <a:rPr lang="en-US" dirty="0">
                <a:latin typeface="Calibri" panose="020F0502020204030204" pitchFamily="34" charset="0"/>
              </a:rPr>
              <a:t>Offering new opportunities with the creation of pre-apprenticeship programs and certifications</a:t>
            </a:r>
          </a:p>
          <a:p>
            <a:pPr lvl="1">
              <a:buFont typeface="Arial" panose="020B0604020202020204" pitchFamily="34" charset="0"/>
              <a:buChar char="•"/>
            </a:pPr>
            <a:r>
              <a:rPr lang="en-US" dirty="0">
                <a:latin typeface="Calibri" panose="020F0502020204030204" pitchFamily="34" charset="0"/>
              </a:rPr>
              <a:t>Training programs and instructional programs completed at DOC facilities; sometime through work-release programming</a:t>
            </a:r>
          </a:p>
        </p:txBody>
      </p:sp>
    </p:spTree>
    <p:extLst>
      <p:ext uri="{BB962C8B-B14F-4D97-AF65-F5344CB8AC3E}">
        <p14:creationId xmlns:p14="http://schemas.microsoft.com/office/powerpoint/2010/main" val="1528429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FA07-83AF-4F49-8444-2A1125B2F2C4}"/>
              </a:ext>
            </a:extLst>
          </p:cNvPr>
          <p:cNvSpPr>
            <a:spLocks noGrp="1"/>
          </p:cNvSpPr>
          <p:nvPr>
            <p:ph type="title"/>
          </p:nvPr>
        </p:nvSpPr>
        <p:spPr>
          <a:xfrm>
            <a:off x="0" y="0"/>
            <a:ext cx="7315200" cy="914400"/>
          </a:xfrm>
        </p:spPr>
        <p:txBody>
          <a:bodyPr anchor="t" anchorCtr="0">
            <a:normAutofit fontScale="90000"/>
          </a:bodyPr>
          <a:lstStyle/>
          <a:p>
            <a:r>
              <a:rPr lang="en-US" dirty="0"/>
              <a:t>Future Correctional Job Center Opportunities</a:t>
            </a:r>
          </a:p>
        </p:txBody>
      </p:sp>
      <p:sp>
        <p:nvSpPr>
          <p:cNvPr id="3" name="Content Placeholder 2">
            <a:extLst>
              <a:ext uri="{FF2B5EF4-FFF2-40B4-BE49-F238E27FC236}">
                <a16:creationId xmlns:a16="http://schemas.microsoft.com/office/drawing/2014/main" id="{4AF270AE-B3ED-4A06-9A37-E65A77211D63}"/>
              </a:ext>
            </a:extLst>
          </p:cNvPr>
          <p:cNvSpPr>
            <a:spLocks noGrp="1"/>
          </p:cNvSpPr>
          <p:nvPr>
            <p:ph idx="1"/>
          </p:nvPr>
        </p:nvSpPr>
        <p:spPr/>
        <p:txBody>
          <a:bodyPr/>
          <a:lstStyle/>
          <a:p>
            <a:r>
              <a:rPr lang="en-US" dirty="0">
                <a:latin typeface="Calibri" panose="020F0502020204030204" pitchFamily="34" charset="0"/>
              </a:rPr>
              <a:t>Currently, Oakhill and Taycheedah are open</a:t>
            </a:r>
          </a:p>
          <a:p>
            <a:r>
              <a:rPr lang="en-US" dirty="0">
                <a:latin typeface="Calibri" panose="020F0502020204030204" pitchFamily="34" charset="0"/>
              </a:rPr>
              <a:t>Next, by the end of the calendar year, two additional facilities</a:t>
            </a:r>
          </a:p>
          <a:p>
            <a:r>
              <a:rPr lang="en-US" dirty="0">
                <a:latin typeface="Calibri" panose="020F0502020204030204" pitchFamily="34" charset="0"/>
              </a:rPr>
              <a:t>For 2020, anticipating three to four additional facilities to come on board</a:t>
            </a:r>
          </a:p>
        </p:txBody>
      </p:sp>
    </p:spTree>
    <p:extLst>
      <p:ext uri="{BB962C8B-B14F-4D97-AF65-F5344CB8AC3E}">
        <p14:creationId xmlns:p14="http://schemas.microsoft.com/office/powerpoint/2010/main" val="399759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6888-79D1-44A3-B4FF-1303DEF177FA}"/>
              </a:ext>
            </a:extLst>
          </p:cNvPr>
          <p:cNvSpPr>
            <a:spLocks noGrp="1"/>
          </p:cNvSpPr>
          <p:nvPr>
            <p:ph type="title"/>
          </p:nvPr>
        </p:nvSpPr>
        <p:spPr>
          <a:xfrm>
            <a:off x="0" y="0"/>
            <a:ext cx="7315200" cy="914400"/>
          </a:xfrm>
        </p:spPr>
        <p:txBody>
          <a:bodyPr anchor="t" anchorCtr="0">
            <a:normAutofit/>
          </a:bodyPr>
          <a:lstStyle/>
          <a:p>
            <a:r>
              <a:rPr lang="en-US" sz="3200" dirty="0"/>
              <a:t>Mobile Career Lab</a:t>
            </a:r>
          </a:p>
        </p:txBody>
      </p:sp>
      <p:pic>
        <p:nvPicPr>
          <p:cNvPr id="5" name="Picture 4">
            <a:extLst>
              <a:ext uri="{FF2B5EF4-FFF2-40B4-BE49-F238E27FC236}">
                <a16:creationId xmlns:a16="http://schemas.microsoft.com/office/drawing/2014/main" id="{4F5475C5-F9EF-4E35-82D4-6B386B9BD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62" y="3810000"/>
            <a:ext cx="4318895" cy="2786062"/>
          </a:xfrm>
          <a:prstGeom prst="rect">
            <a:avLst/>
          </a:prstGeom>
        </p:spPr>
      </p:pic>
      <p:pic>
        <p:nvPicPr>
          <p:cNvPr id="7" name="Picture 6">
            <a:extLst>
              <a:ext uri="{FF2B5EF4-FFF2-40B4-BE49-F238E27FC236}">
                <a16:creationId xmlns:a16="http://schemas.microsoft.com/office/drawing/2014/main" id="{4929F872-2AF6-47C0-BEE5-E71337D33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900" y="2026844"/>
            <a:ext cx="4355599" cy="2979004"/>
          </a:xfrm>
          <a:prstGeom prst="rect">
            <a:avLst/>
          </a:prstGeom>
        </p:spPr>
      </p:pic>
    </p:spTree>
    <p:extLst>
      <p:ext uri="{BB962C8B-B14F-4D97-AF65-F5344CB8AC3E}">
        <p14:creationId xmlns:p14="http://schemas.microsoft.com/office/powerpoint/2010/main" val="1147023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692B-B640-4B37-A1A1-0B3D587269DF}"/>
              </a:ext>
            </a:extLst>
          </p:cNvPr>
          <p:cNvSpPr>
            <a:spLocks noGrp="1"/>
          </p:cNvSpPr>
          <p:nvPr>
            <p:ph type="title"/>
          </p:nvPr>
        </p:nvSpPr>
        <p:spPr>
          <a:xfrm>
            <a:off x="0" y="0"/>
            <a:ext cx="7315200" cy="914400"/>
          </a:xfrm>
        </p:spPr>
        <p:txBody>
          <a:bodyPr anchor="t" anchorCtr="0">
            <a:normAutofit/>
          </a:bodyPr>
          <a:lstStyle/>
          <a:p>
            <a:r>
              <a:rPr lang="en-US" sz="3200" dirty="0"/>
              <a:t>Mobile Sector Centers</a:t>
            </a:r>
          </a:p>
        </p:txBody>
      </p:sp>
      <p:pic>
        <p:nvPicPr>
          <p:cNvPr id="8" name="Picture 7">
            <a:extLst>
              <a:ext uri="{FF2B5EF4-FFF2-40B4-BE49-F238E27FC236}">
                <a16:creationId xmlns:a16="http://schemas.microsoft.com/office/drawing/2014/main" id="{219E15EE-E834-4E88-84C8-AA161C0FB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3886200"/>
            <a:ext cx="3901440" cy="2926080"/>
          </a:xfrm>
          <a:prstGeom prst="rect">
            <a:avLst/>
          </a:prstGeom>
        </p:spPr>
      </p:pic>
      <p:pic>
        <p:nvPicPr>
          <p:cNvPr id="10" name="Picture 9">
            <a:extLst>
              <a:ext uri="{FF2B5EF4-FFF2-40B4-BE49-F238E27FC236}">
                <a16:creationId xmlns:a16="http://schemas.microsoft.com/office/drawing/2014/main" id="{8912797C-28BF-4F6B-A096-6B57E5F564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886200"/>
            <a:ext cx="3901440" cy="2926080"/>
          </a:xfrm>
          <a:prstGeom prst="rect">
            <a:avLst/>
          </a:prstGeom>
        </p:spPr>
      </p:pic>
      <p:pic>
        <p:nvPicPr>
          <p:cNvPr id="7" name="Picture 6">
            <a:extLst>
              <a:ext uri="{FF2B5EF4-FFF2-40B4-BE49-F238E27FC236}">
                <a16:creationId xmlns:a16="http://schemas.microsoft.com/office/drawing/2014/main" id="{4539373F-985D-4AF4-949F-6FBCFAE97D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444" b="27778"/>
          <a:stretch/>
        </p:blipFill>
        <p:spPr>
          <a:xfrm>
            <a:off x="0" y="1219200"/>
            <a:ext cx="9144000" cy="2590800"/>
          </a:xfrm>
          <a:prstGeom prst="rect">
            <a:avLst/>
          </a:prstGeom>
        </p:spPr>
      </p:pic>
    </p:spTree>
    <p:extLst>
      <p:ext uri="{BB962C8B-B14F-4D97-AF65-F5344CB8AC3E}">
        <p14:creationId xmlns:p14="http://schemas.microsoft.com/office/powerpoint/2010/main" val="83263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EBE33D3C-AF2A-4980-97CA-E25610D6EB14}"/>
              </a:ext>
            </a:extLst>
          </p:cNvPr>
          <p:cNvSpPr>
            <a:spLocks noGrp="1"/>
          </p:cNvSpPr>
          <p:nvPr>
            <p:ph type="title"/>
          </p:nvPr>
        </p:nvSpPr>
        <p:spPr>
          <a:xfrm>
            <a:off x="0" y="0"/>
            <a:ext cx="7315200" cy="914400"/>
          </a:xfrm>
        </p:spPr>
        <p:txBody>
          <a:bodyPr anchor="t" anchorCtr="0">
            <a:normAutofit/>
          </a:bodyPr>
          <a:lstStyle/>
          <a:p>
            <a:pPr eaLnBrk="1" hangingPunct="1"/>
            <a:r>
              <a:rPr lang="en-US" altLang="en-US" sz="3200" dirty="0"/>
              <a:t>Reentry – Fidelity Bonds</a:t>
            </a:r>
          </a:p>
        </p:txBody>
      </p:sp>
      <p:sp>
        <p:nvSpPr>
          <p:cNvPr id="12291" name="Content Placeholder 2">
            <a:extLst>
              <a:ext uri="{FF2B5EF4-FFF2-40B4-BE49-F238E27FC236}">
                <a16:creationId xmlns:a16="http://schemas.microsoft.com/office/drawing/2014/main" id="{E461A910-DEF7-47BB-99E2-3EAEF7E304CC}"/>
              </a:ext>
            </a:extLst>
          </p:cNvPr>
          <p:cNvSpPr>
            <a:spLocks noGrp="1"/>
          </p:cNvSpPr>
          <p:nvPr>
            <p:ph idx="1"/>
          </p:nvPr>
        </p:nvSpPr>
        <p:spPr/>
        <p:txBody>
          <a:bodyPr/>
          <a:lstStyle/>
          <a:p>
            <a:pPr eaLnBrk="1" hangingPunct="1"/>
            <a:r>
              <a:rPr lang="en-US" altLang="en-US" sz="2400" dirty="0">
                <a:latin typeface="Calibri" panose="020F0502020204030204" pitchFamily="34" charset="0"/>
                <a:cs typeface="Calibri" panose="020F0502020204030204" pitchFamily="34" charset="0"/>
              </a:rPr>
              <a:t>Provides bonds for anyone not eligible for commercial bonding</a:t>
            </a:r>
          </a:p>
          <a:p>
            <a:pPr eaLnBrk="1" hangingPunct="1"/>
            <a:r>
              <a:rPr lang="en-US" altLang="en-US" sz="2400" dirty="0">
                <a:latin typeface="Calibri" panose="020F0502020204030204" pitchFamily="34" charset="0"/>
                <a:cs typeface="Calibri" panose="020F0502020204030204" pitchFamily="34" charset="0"/>
              </a:rPr>
              <a:t>No cost to employers </a:t>
            </a:r>
          </a:p>
          <a:p>
            <a:pPr eaLnBrk="1" hangingPunct="1"/>
            <a:r>
              <a:rPr lang="en-US" altLang="en-US" sz="2400" dirty="0">
                <a:latin typeface="Calibri" panose="020F0502020204030204" pitchFamily="34" charset="0"/>
                <a:cs typeface="Calibri" panose="020F0502020204030204" pitchFamily="34" charset="0"/>
              </a:rPr>
              <a:t>Protects the employer in case of any loss of money or property due to employee dishonesty</a:t>
            </a:r>
          </a:p>
          <a:p>
            <a:pPr eaLnBrk="1" hangingPunct="1"/>
            <a:r>
              <a:rPr lang="en-US" altLang="en-US" sz="2400" dirty="0">
                <a:latin typeface="Calibri" panose="020F0502020204030204" pitchFamily="34" charset="0"/>
                <a:cs typeface="Calibri" panose="020F0502020204030204" pitchFamily="34" charset="0"/>
              </a:rPr>
              <a:t>Employee must have job offer/hired before bond can be issued</a:t>
            </a:r>
          </a:p>
          <a:p>
            <a:pPr eaLnBrk="1" hangingPunct="1"/>
            <a:r>
              <a:rPr lang="en-US" altLang="en-US" sz="2400" dirty="0">
                <a:latin typeface="Calibri" panose="020F0502020204030204" pitchFamily="34" charset="0"/>
                <a:cs typeface="Calibri" panose="020F0502020204030204" pitchFamily="34" charset="0"/>
              </a:rPr>
              <a:t>Contact local Job Center to connect with bonding coordinator: </a:t>
            </a:r>
            <a:r>
              <a:rPr lang="en-US" altLang="en-US" sz="2400" b="1" dirty="0">
                <a:solidFill>
                  <a:srgbClr val="F7921E"/>
                </a:solidFill>
                <a:latin typeface="Calibri" panose="020F0502020204030204" pitchFamily="34" charset="0"/>
                <a:cs typeface="Calibri" panose="020F0502020204030204" pitchFamily="34" charset="0"/>
              </a:rPr>
              <a:t>JobCenterofWisconsin.com/directory </a:t>
            </a:r>
          </a:p>
          <a:p>
            <a:pPr eaLnBrk="1" hangingPunct="1"/>
            <a:r>
              <a:rPr lang="en-US" altLang="en-US" sz="2400" b="1" dirty="0">
                <a:solidFill>
                  <a:srgbClr val="F7921E"/>
                </a:solidFill>
                <a:latin typeface="Calibri" panose="020F0502020204030204" pitchFamily="34" charset="0"/>
                <a:cs typeface="Calibri" panose="020F0502020204030204" pitchFamily="34" charset="0"/>
              </a:rPr>
              <a:t>dwd.wisconsin.gov/bonding/ </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4755-310C-4FD0-9B68-9662BE079C15}"/>
              </a:ext>
            </a:extLst>
          </p:cNvPr>
          <p:cNvSpPr>
            <a:spLocks noGrp="1"/>
          </p:cNvSpPr>
          <p:nvPr>
            <p:ph type="title"/>
          </p:nvPr>
        </p:nvSpPr>
        <p:spPr>
          <a:xfrm>
            <a:off x="0" y="0"/>
            <a:ext cx="7315200" cy="914400"/>
          </a:xfrm>
        </p:spPr>
        <p:txBody>
          <a:bodyPr anchor="t" anchorCtr="0">
            <a:noAutofit/>
          </a:bodyPr>
          <a:lstStyle/>
          <a:p>
            <a:pPr eaLnBrk="1" hangingPunct="1">
              <a:defRPr/>
            </a:pPr>
            <a:r>
              <a:rPr lang="en-US" sz="3200" dirty="0"/>
              <a:t>Reentry – Work Opportunity Tax Credit (WOTC)</a:t>
            </a:r>
          </a:p>
        </p:txBody>
      </p:sp>
      <p:sp>
        <p:nvSpPr>
          <p:cNvPr id="3" name="Content Placeholder 2">
            <a:extLst>
              <a:ext uri="{FF2B5EF4-FFF2-40B4-BE49-F238E27FC236}">
                <a16:creationId xmlns:a16="http://schemas.microsoft.com/office/drawing/2014/main" id="{2FE26FCB-A0CE-46AC-8D6A-E1E1244349B7}"/>
              </a:ext>
            </a:extLst>
          </p:cNvPr>
          <p:cNvSpPr>
            <a:spLocks noGrp="1"/>
          </p:cNvSpPr>
          <p:nvPr>
            <p:ph idx="1"/>
          </p:nvPr>
        </p:nvSpPr>
        <p:spPr/>
        <p:txBody>
          <a:bodyPr/>
          <a:lstStyle/>
          <a:p>
            <a:pPr eaLnBrk="1" hangingPunct="1">
              <a:defRPr/>
            </a:pPr>
            <a:r>
              <a:rPr lang="en-US" sz="2800" dirty="0">
                <a:latin typeface="Calibri" panose="020F0502020204030204" pitchFamily="34" charset="0"/>
                <a:cs typeface="Calibri" panose="020F0502020204030204" pitchFamily="34" charset="0"/>
              </a:rPr>
              <a:t>Federal income tax credit designed to help people gain on-the-job experience and better employment outcomes</a:t>
            </a:r>
          </a:p>
          <a:p>
            <a:pPr eaLnBrk="1" hangingPunct="1">
              <a:defRPr/>
            </a:pPr>
            <a:r>
              <a:rPr lang="en-US" sz="2800" dirty="0">
                <a:latin typeface="Calibri" panose="020F0502020204030204" pitchFamily="34" charset="0"/>
                <a:cs typeface="Calibri" panose="020F0502020204030204" pitchFamily="34" charset="0"/>
              </a:rPr>
              <a:t>Hiring individual from targeted groups who have significant barriers to employment</a:t>
            </a:r>
          </a:p>
          <a:p>
            <a:pPr eaLnBrk="1" hangingPunct="1">
              <a:defRPr/>
            </a:pPr>
            <a:r>
              <a:rPr lang="en-US" sz="2800" dirty="0">
                <a:latin typeface="Calibri" panose="020F0502020204030204" pitchFamily="34" charset="0"/>
                <a:cs typeface="Calibri" panose="020F0502020204030204" pitchFamily="34" charset="0"/>
              </a:rPr>
              <a:t>Credits are subtracted from accrued tax</a:t>
            </a:r>
          </a:p>
          <a:p>
            <a:pPr eaLnBrk="1" hangingPunct="1">
              <a:defRPr/>
            </a:pPr>
            <a:r>
              <a:rPr lang="en-US" sz="2800" dirty="0">
                <a:latin typeface="Calibri" panose="020F0502020204030204" pitchFamily="34" charset="0"/>
                <a:cs typeface="Calibri" panose="020F0502020204030204" pitchFamily="34" charset="0"/>
              </a:rPr>
              <a:t>New online application/management system: </a:t>
            </a:r>
            <a:r>
              <a:rPr lang="en-US" b="1" dirty="0">
                <a:solidFill>
                  <a:srgbClr val="F7921E"/>
                </a:solidFill>
                <a:latin typeface="Calibri" panose="020F0502020204030204" pitchFamily="34" charset="0"/>
                <a:cs typeface="Calibri" panose="020F0502020204030204" pitchFamily="34" charset="0"/>
              </a:rPr>
              <a:t>webapps.dwd.state.wi.us/ewotc/ </a:t>
            </a:r>
          </a:p>
          <a:p>
            <a:pPr eaLnBrk="1" hangingPunct="1">
              <a:defRPr/>
            </a:pPr>
            <a:r>
              <a:rPr lang="en-US" sz="2800" dirty="0">
                <a:latin typeface="Calibri" panose="020F0502020204030204" pitchFamily="34" charset="0"/>
                <a:cs typeface="Calibri" panose="020F0502020204030204" pitchFamily="34" charset="0"/>
              </a:rPr>
              <a:t>Assistance can be obtained at your local Job Center or at </a:t>
            </a:r>
            <a:r>
              <a:rPr lang="en-US" sz="2800" b="1" dirty="0">
                <a:solidFill>
                  <a:srgbClr val="F7921E"/>
                </a:solidFill>
                <a:latin typeface="Calibri" panose="020F0502020204030204" pitchFamily="34" charset="0"/>
                <a:cs typeface="Calibri" panose="020F0502020204030204" pitchFamily="34" charset="0"/>
              </a:rPr>
              <a:t>dwd.wisconsin.gov/</a:t>
            </a:r>
            <a:r>
              <a:rPr lang="en-US" sz="2800" b="1" dirty="0" err="1">
                <a:solidFill>
                  <a:srgbClr val="F7921E"/>
                </a:solidFill>
                <a:latin typeface="Calibri" panose="020F0502020204030204" pitchFamily="34" charset="0"/>
                <a:cs typeface="Calibri" panose="020F0502020204030204" pitchFamily="34" charset="0"/>
              </a:rPr>
              <a:t>dws</a:t>
            </a:r>
            <a:r>
              <a:rPr lang="en-US" sz="2800" b="1" dirty="0">
                <a:solidFill>
                  <a:srgbClr val="F7921E"/>
                </a:solidFill>
                <a:latin typeface="Calibri" panose="020F0502020204030204" pitchFamily="34" charset="0"/>
                <a:cs typeface="Calibri" panose="020F0502020204030204" pitchFamily="34" charset="0"/>
              </a:rPr>
              <a:t>/</a:t>
            </a:r>
            <a:r>
              <a:rPr lang="en-US" sz="2800" b="1" dirty="0" err="1">
                <a:solidFill>
                  <a:srgbClr val="F7921E"/>
                </a:solidFill>
                <a:latin typeface="Calibri" panose="020F0502020204030204" pitchFamily="34" charset="0"/>
                <a:cs typeface="Calibri" panose="020F0502020204030204" pitchFamily="34" charset="0"/>
              </a:rPr>
              <a:t>bjs</a:t>
            </a:r>
            <a:r>
              <a:rPr lang="en-US" sz="2800" b="1" dirty="0">
                <a:solidFill>
                  <a:srgbClr val="F7921E"/>
                </a:solidFill>
                <a:latin typeface="Calibri" panose="020F0502020204030204" pitchFamily="34" charset="0"/>
                <a:cs typeface="Calibri" panose="020F0502020204030204" pitchFamily="34" charset="0"/>
              </a:rPr>
              <a:t>/</a:t>
            </a:r>
            <a:r>
              <a:rPr lang="en-US" sz="2800" b="1" dirty="0" err="1">
                <a:solidFill>
                  <a:srgbClr val="F7921E"/>
                </a:solidFill>
                <a:latin typeface="Calibri" panose="020F0502020204030204" pitchFamily="34" charset="0"/>
                <a:cs typeface="Calibri" panose="020F0502020204030204" pitchFamily="34" charset="0"/>
              </a:rPr>
              <a:t>taxcredit</a:t>
            </a:r>
            <a:r>
              <a:rPr lang="en-US" sz="2800" b="1" dirty="0">
                <a:solidFill>
                  <a:srgbClr val="F7921E"/>
                </a:solidFill>
                <a:latin typeface="Calibri" panose="020F0502020204030204" pitchFamily="34" charset="0"/>
                <a:cs typeface="Calibri" panose="020F0502020204030204" pitchFamily="34" charset="0"/>
              </a:rPr>
              <a:t> </a:t>
            </a:r>
          </a:p>
          <a:p>
            <a:pPr eaLnBrk="1" hangingPunct="1">
              <a:defRPr/>
            </a:pPr>
            <a:endParaRPr lang="en-US" sz="2800" dirty="0">
              <a:latin typeface="Calibri" panose="020F0502020204030204" pitchFamily="34" charset="0"/>
              <a:cs typeface="Calibri" panose="020F0502020204030204" pitchFamily="34" charset="0"/>
            </a:endParaRPr>
          </a:p>
          <a:p>
            <a:pPr marL="0" indent="0" eaLnBrk="1" hangingPunct="1">
              <a:buFont typeface="Arial" panose="020B0604020202020204" pitchFamily="34" charset="0"/>
              <a:buNone/>
              <a:defRPr/>
            </a:pP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371599"/>
            <a:ext cx="7543800" cy="4984751"/>
          </a:xfrm>
        </p:spPr>
        <p:txBody>
          <a:bodyPr/>
          <a:lstStyle/>
          <a:p>
            <a:r>
              <a:rPr lang="en-US" sz="2000" dirty="0"/>
              <a:t>Welcome | Safety Share | Introductions</a:t>
            </a:r>
          </a:p>
          <a:p>
            <a:r>
              <a:rPr lang="en-US" sz="2000" dirty="0"/>
              <a:t>WI Dept of Workforce Development Updates</a:t>
            </a:r>
          </a:p>
          <a:p>
            <a:r>
              <a:rPr lang="en-US" sz="2000" dirty="0"/>
              <a:t>CEWD Update</a:t>
            </a:r>
          </a:p>
          <a:p>
            <a:r>
              <a:rPr lang="en-US" sz="2000" dirty="0"/>
              <a:t>Midwest Meeting Summary</a:t>
            </a:r>
          </a:p>
          <a:p>
            <a:r>
              <a:rPr lang="en-US" sz="2000" dirty="0"/>
              <a:t>Construct Program</a:t>
            </a:r>
          </a:p>
          <a:p>
            <a:r>
              <a:rPr lang="en-US" sz="2000" dirty="0"/>
              <a:t>WEWC Business Update</a:t>
            </a:r>
          </a:p>
          <a:p>
            <a:r>
              <a:rPr lang="en-US" sz="2000" dirty="0"/>
              <a:t>Lunch</a:t>
            </a:r>
          </a:p>
          <a:p>
            <a:r>
              <a:rPr lang="en-US" sz="2000" dirty="0"/>
              <a:t>Strategic Planning Update &amp; Survey Review</a:t>
            </a:r>
          </a:p>
          <a:p>
            <a:r>
              <a:rPr lang="en-US" sz="2000" dirty="0"/>
              <a:t>Working Session</a:t>
            </a:r>
          </a:p>
          <a:p>
            <a:r>
              <a:rPr lang="en-US" sz="2000" dirty="0"/>
              <a:t>Closing</a:t>
            </a:r>
          </a:p>
        </p:txBody>
      </p:sp>
      <p:sp>
        <p:nvSpPr>
          <p:cNvPr id="3" name="Title 2"/>
          <p:cNvSpPr>
            <a:spLocks noGrp="1"/>
          </p:cNvSpPr>
          <p:nvPr>
            <p:ph type="title"/>
          </p:nvPr>
        </p:nvSpPr>
        <p:spPr/>
        <p:txBody>
          <a:bodyPr>
            <a:normAutofit/>
          </a:bodyPr>
          <a:lstStyle/>
          <a:p>
            <a:r>
              <a:rPr lang="en-US" dirty="0"/>
              <a:t>Agenda</a:t>
            </a:r>
          </a:p>
        </p:txBody>
      </p:sp>
      <p:sp>
        <p:nvSpPr>
          <p:cNvPr id="4" name="Slide Number Placeholder 3"/>
          <p:cNvSpPr>
            <a:spLocks noGrp="1"/>
          </p:cNvSpPr>
          <p:nvPr>
            <p:ph type="sldNum" sz="quarter" idx="10"/>
          </p:nvPr>
        </p:nvSpPr>
        <p:spPr/>
        <p:txBody>
          <a:bodyPr/>
          <a:lstStyle/>
          <a:p>
            <a:pPr>
              <a:defRPr/>
            </a:pPr>
            <a:fld id="{8D63E674-D1CE-405A-9D69-36852FF08011}" type="slidenum">
              <a:rPr lang="en-US" smtClean="0"/>
              <a:pPr>
                <a:defRPr/>
              </a:pPr>
              <a:t>2</a:t>
            </a:fld>
            <a:endParaRPr lang="en-US" dirty="0"/>
          </a:p>
        </p:txBody>
      </p:sp>
    </p:spTree>
    <p:extLst>
      <p:ext uri="{BB962C8B-B14F-4D97-AF65-F5344CB8AC3E}">
        <p14:creationId xmlns:p14="http://schemas.microsoft.com/office/powerpoint/2010/main" val="2183472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FCE1-029C-4B59-AD02-DACBE48FA0EC}"/>
              </a:ext>
            </a:extLst>
          </p:cNvPr>
          <p:cNvSpPr>
            <a:spLocks noGrp="1"/>
          </p:cNvSpPr>
          <p:nvPr>
            <p:ph type="ctrTitle"/>
          </p:nvPr>
        </p:nvSpPr>
        <p:spPr>
          <a:xfrm>
            <a:off x="2971800" y="609600"/>
            <a:ext cx="6172200" cy="936625"/>
          </a:xfrm>
        </p:spPr>
        <p:txBody>
          <a:bodyPr/>
          <a:lstStyle/>
          <a:p>
            <a:r>
              <a:rPr lang="en-US" sz="4000" dirty="0">
                <a:latin typeface="Calibri" panose="020F0502020204030204" pitchFamily="34" charset="0"/>
              </a:rPr>
              <a:t>Department of Workforce Development</a:t>
            </a:r>
          </a:p>
        </p:txBody>
      </p:sp>
      <p:sp>
        <p:nvSpPr>
          <p:cNvPr id="4" name="Text Placeholder 3">
            <a:extLst>
              <a:ext uri="{FF2B5EF4-FFF2-40B4-BE49-F238E27FC236}">
                <a16:creationId xmlns:a16="http://schemas.microsoft.com/office/drawing/2014/main" id="{97E2A581-DD8B-4C4F-8E5F-BF384F9C35C1}"/>
              </a:ext>
            </a:extLst>
          </p:cNvPr>
          <p:cNvSpPr>
            <a:spLocks noGrp="1"/>
          </p:cNvSpPr>
          <p:nvPr>
            <p:ph type="body" sz="quarter" idx="10"/>
          </p:nvPr>
        </p:nvSpPr>
        <p:spPr>
          <a:xfrm>
            <a:off x="3124200" y="2133600"/>
            <a:ext cx="5867400" cy="609600"/>
          </a:xfrm>
        </p:spPr>
        <p:txBody>
          <a:bodyPr/>
          <a:lstStyle/>
          <a:p>
            <a:r>
              <a:rPr lang="en-US" sz="2800" dirty="0">
                <a:latin typeface="Calibri" panose="020F0502020204030204" pitchFamily="34" charset="0"/>
              </a:rPr>
              <a:t>Employment and Training Update</a:t>
            </a:r>
          </a:p>
        </p:txBody>
      </p:sp>
      <p:sp>
        <p:nvSpPr>
          <p:cNvPr id="5" name="Text Placeholder 4">
            <a:extLst>
              <a:ext uri="{FF2B5EF4-FFF2-40B4-BE49-F238E27FC236}">
                <a16:creationId xmlns:a16="http://schemas.microsoft.com/office/drawing/2014/main" id="{A41A9281-D5E1-415D-A8FA-1801BD6A3A7B}"/>
              </a:ext>
            </a:extLst>
          </p:cNvPr>
          <p:cNvSpPr>
            <a:spLocks noGrp="1"/>
          </p:cNvSpPr>
          <p:nvPr>
            <p:ph type="body" sz="quarter" idx="11"/>
          </p:nvPr>
        </p:nvSpPr>
        <p:spPr>
          <a:xfrm>
            <a:off x="3124200" y="3829050"/>
            <a:ext cx="5867400" cy="361950"/>
          </a:xfrm>
        </p:spPr>
        <p:txBody>
          <a:bodyPr/>
          <a:lstStyle/>
          <a:p>
            <a:pPr>
              <a:spcBef>
                <a:spcPts val="0"/>
              </a:spcBef>
            </a:pPr>
            <a:r>
              <a:rPr lang="en-US" sz="2800" dirty="0">
                <a:cs typeface="Arial" panose="020B0604020202020204" pitchFamily="34" charset="0"/>
              </a:rPr>
              <a:t>Andrew Phelps</a:t>
            </a:r>
          </a:p>
          <a:p>
            <a:pPr>
              <a:spcBef>
                <a:spcPts val="0"/>
              </a:spcBef>
            </a:pPr>
            <a:r>
              <a:rPr lang="en-US" sz="2800" dirty="0">
                <a:cs typeface="Arial" panose="020B0604020202020204" pitchFamily="34" charset="0"/>
              </a:rPr>
              <a:t>DVOP, Office of Veteran Employment Services</a:t>
            </a:r>
          </a:p>
        </p:txBody>
      </p:sp>
      <p:sp>
        <p:nvSpPr>
          <p:cNvPr id="7" name="Text Placeholder 6">
            <a:extLst>
              <a:ext uri="{FF2B5EF4-FFF2-40B4-BE49-F238E27FC236}">
                <a16:creationId xmlns:a16="http://schemas.microsoft.com/office/drawing/2014/main" id="{1FEFC272-48B4-4F05-9765-4A7E896F4413}"/>
              </a:ext>
            </a:extLst>
          </p:cNvPr>
          <p:cNvSpPr>
            <a:spLocks noGrp="1"/>
          </p:cNvSpPr>
          <p:nvPr>
            <p:ph type="body" sz="quarter" idx="13"/>
          </p:nvPr>
        </p:nvSpPr>
        <p:spPr/>
        <p:txBody>
          <a:bodyPr/>
          <a:lstStyle/>
          <a:p>
            <a:r>
              <a:rPr lang="en-US" dirty="0"/>
              <a:t>Wisconsin Energy Workforce Consortium</a:t>
            </a:r>
          </a:p>
        </p:txBody>
      </p:sp>
      <p:sp>
        <p:nvSpPr>
          <p:cNvPr id="8" name="Text Placeholder 7">
            <a:extLst>
              <a:ext uri="{FF2B5EF4-FFF2-40B4-BE49-F238E27FC236}">
                <a16:creationId xmlns:a16="http://schemas.microsoft.com/office/drawing/2014/main" id="{615CFB7A-06C7-4060-8834-8B9A34CD9C3E}"/>
              </a:ext>
            </a:extLst>
          </p:cNvPr>
          <p:cNvSpPr>
            <a:spLocks noGrp="1"/>
          </p:cNvSpPr>
          <p:nvPr>
            <p:ph type="body" sz="quarter" idx="14"/>
          </p:nvPr>
        </p:nvSpPr>
        <p:spPr/>
        <p:txBody>
          <a:bodyPr/>
          <a:lstStyle/>
          <a:p>
            <a:r>
              <a:rPr lang="en-US" dirty="0"/>
              <a:t>Fitchburg, WI</a:t>
            </a:r>
          </a:p>
        </p:txBody>
      </p:sp>
      <p:sp>
        <p:nvSpPr>
          <p:cNvPr id="9" name="Text Placeholder 8">
            <a:extLst>
              <a:ext uri="{FF2B5EF4-FFF2-40B4-BE49-F238E27FC236}">
                <a16:creationId xmlns:a16="http://schemas.microsoft.com/office/drawing/2014/main" id="{76748381-D6F7-4EDF-A022-E1AA400D1CDF}"/>
              </a:ext>
            </a:extLst>
          </p:cNvPr>
          <p:cNvSpPr>
            <a:spLocks noGrp="1"/>
          </p:cNvSpPr>
          <p:nvPr>
            <p:ph type="body" sz="quarter" idx="15"/>
          </p:nvPr>
        </p:nvSpPr>
        <p:spPr/>
        <p:txBody>
          <a:bodyPr/>
          <a:lstStyle/>
          <a:p>
            <a:r>
              <a:rPr lang="en-US" dirty="0"/>
              <a:t>September 2019</a:t>
            </a:r>
          </a:p>
        </p:txBody>
      </p:sp>
    </p:spTree>
    <p:extLst>
      <p:ext uri="{BB962C8B-B14F-4D97-AF65-F5344CB8AC3E}">
        <p14:creationId xmlns:p14="http://schemas.microsoft.com/office/powerpoint/2010/main" val="3035896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7975" y="1447800"/>
            <a:ext cx="8528050" cy="2846933"/>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Office of Veteran Employment Services</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1" u="none" strike="noStrike" kern="1200" cap="none" spc="0" normalizeH="0" baseline="0" noProof="0" dirty="0">
                <a:ln>
                  <a:noFill/>
                </a:ln>
                <a:solidFill>
                  <a:prstClr val="black"/>
                </a:solidFill>
                <a:effectLst/>
                <a:uLnTx/>
                <a:uFillTx/>
                <a:latin typeface="Calibri" pitchFamily="34" charset="0"/>
                <a:ea typeface="+mn-ea"/>
                <a:cs typeface="Arial" charset="0"/>
              </a:rPr>
              <a:t>Advance veterans into the workforce through targeted business engagement and effective employment services.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15366" name="Text Box 4"/>
          <p:cNvSpPr txBox="1">
            <a:spLocks noChangeArrowheads="1"/>
          </p:cNvSpPr>
          <p:nvPr/>
        </p:nvSpPr>
        <p:spPr bwMode="auto">
          <a:xfrm>
            <a:off x="0" y="0"/>
            <a:ext cx="7315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Calibri" pitchFamily="34" charset="0"/>
                <a:ea typeface="+mn-ea"/>
                <a:cs typeface="Arial" charset="0"/>
              </a:rPr>
              <a:t>Office of Veteran Employment Services (OVES) </a:t>
            </a:r>
          </a:p>
        </p:txBody>
      </p:sp>
      <p:pic>
        <p:nvPicPr>
          <p:cNvPr id="1026" name="Picture 2" descr="H:\Communications\Images\American Flag swipe 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9457" y="4097919"/>
            <a:ext cx="5145087" cy="2707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0" y="0"/>
            <a:ext cx="731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Calibri" pitchFamily="34" charset="0"/>
                <a:ea typeface="+mn-ea"/>
                <a:cs typeface="Arial" charset="0"/>
              </a:rPr>
              <a:t>OVES Staff and Services</a:t>
            </a:r>
            <a:endParaRPr kumimoji="0" lang="en-US" altLang="en-US" sz="3200" b="0" i="1"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sp>
        <p:nvSpPr>
          <p:cNvPr id="1843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 name="TextBox 5"/>
          <p:cNvSpPr txBox="1"/>
          <p:nvPr/>
        </p:nvSpPr>
        <p:spPr>
          <a:xfrm>
            <a:off x="304800" y="1447800"/>
            <a:ext cx="4849813" cy="5047536"/>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Local Veterans Employment Representatives (LVERs):</a:t>
            </a:r>
            <a:b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b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Conduct outreach to employers to assist veterans in gaining employment</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Coordinate seminars and workshops for employers to highlight the benefits of hiring veterans</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Facilitate veteran employment and training services</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Capacity Builder </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Increase Public Awareness</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Promote the skills and Values of Veterans</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pic>
        <p:nvPicPr>
          <p:cNvPr id="18439" name="Picture 1"/>
          <p:cNvPicPr>
            <a:picLocks noChangeAspect="1"/>
          </p:cNvPicPr>
          <p:nvPr/>
        </p:nvPicPr>
        <p:blipFill>
          <a:blip r:embed="rId3">
            <a:extLst>
              <a:ext uri="{28A0092B-C50C-407E-A947-70E740481C1C}">
                <a14:useLocalDpi xmlns:a14="http://schemas.microsoft.com/office/drawing/2010/main" val="0"/>
              </a:ext>
            </a:extLst>
          </a:blip>
          <a:srcRect t="4132"/>
          <a:stretch>
            <a:fillRect/>
          </a:stretch>
        </p:blipFill>
        <p:spPr bwMode="auto">
          <a:xfrm>
            <a:off x="5276850" y="1306513"/>
            <a:ext cx="3863975"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0" y="0"/>
            <a:ext cx="731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Calibri" pitchFamily="34" charset="0"/>
                <a:ea typeface="+mn-ea"/>
                <a:cs typeface="Arial" charset="0"/>
              </a:rPr>
              <a:t>OVES Staff and Services</a:t>
            </a:r>
          </a:p>
        </p:txBody>
      </p:sp>
      <p:sp>
        <p:nvSpPr>
          <p:cNvPr id="1946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 name="TextBox 5"/>
          <p:cNvSpPr txBox="1"/>
          <p:nvPr/>
        </p:nvSpPr>
        <p:spPr>
          <a:xfrm>
            <a:off x="582613" y="1447800"/>
            <a:ext cx="4522787" cy="4708981"/>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Disabled Veteran Outreach Program Representatives (DVOPs): </a:t>
            </a:r>
            <a:b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br>
            <a:endPar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Work one-one with Veterans to assess their skill sets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Provide resume, job search and job readiness assistance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Work with local agencies to provide other supportive services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Outreach within local community to find Veterans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Help Veterans to transition from military jobs to civilian occupations </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pic>
        <p:nvPicPr>
          <p:cNvPr id="19463" name="Picture 1"/>
          <p:cNvPicPr>
            <a:picLocks noChangeAspect="1"/>
          </p:cNvPicPr>
          <p:nvPr/>
        </p:nvPicPr>
        <p:blipFill>
          <a:blip r:embed="rId3">
            <a:extLst>
              <a:ext uri="{28A0092B-C50C-407E-A947-70E740481C1C}">
                <a14:useLocalDpi xmlns:a14="http://schemas.microsoft.com/office/drawing/2010/main" val="0"/>
              </a:ext>
            </a:extLst>
          </a:blip>
          <a:srcRect t="2667"/>
          <a:stretch>
            <a:fillRect/>
          </a:stretch>
        </p:blipFill>
        <p:spPr bwMode="auto">
          <a:xfrm>
            <a:off x="5386388" y="1524000"/>
            <a:ext cx="3481387"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FA07-83AF-4F49-8444-2A1125B2F2C4}"/>
              </a:ext>
            </a:extLst>
          </p:cNvPr>
          <p:cNvSpPr>
            <a:spLocks noGrp="1"/>
          </p:cNvSpPr>
          <p:nvPr>
            <p:ph type="title"/>
          </p:nvPr>
        </p:nvSpPr>
        <p:spPr>
          <a:xfrm>
            <a:off x="0" y="0"/>
            <a:ext cx="7315200" cy="914400"/>
          </a:xfrm>
        </p:spPr>
        <p:txBody>
          <a:bodyPr anchor="t" anchorCtr="0">
            <a:normAutofit/>
          </a:bodyPr>
          <a:lstStyle/>
          <a:p>
            <a:r>
              <a:rPr lang="en-US" sz="3200" dirty="0"/>
              <a:t>DWD/DOC Collaboration</a:t>
            </a:r>
          </a:p>
        </p:txBody>
      </p:sp>
      <p:sp>
        <p:nvSpPr>
          <p:cNvPr id="3" name="Content Placeholder 2">
            <a:extLst>
              <a:ext uri="{FF2B5EF4-FFF2-40B4-BE49-F238E27FC236}">
                <a16:creationId xmlns:a16="http://schemas.microsoft.com/office/drawing/2014/main" id="{4AF270AE-B3ED-4A06-9A37-E65A77211D63}"/>
              </a:ext>
            </a:extLst>
          </p:cNvPr>
          <p:cNvSpPr>
            <a:spLocks noGrp="1"/>
          </p:cNvSpPr>
          <p:nvPr>
            <p:ph idx="1"/>
          </p:nvPr>
        </p:nvSpPr>
        <p:spPr/>
        <p:txBody>
          <a:bodyPr/>
          <a:lstStyle/>
          <a:p>
            <a:pPr marL="0" indent="0">
              <a:buNone/>
            </a:pPr>
            <a:r>
              <a:rPr lang="en-US" dirty="0">
                <a:latin typeface="Calibri" panose="020F0502020204030204" pitchFamily="34" charset="0"/>
              </a:rPr>
              <a:t>Office of Veterans Employment Services</a:t>
            </a:r>
          </a:p>
          <a:p>
            <a:pPr lvl="1">
              <a:buFont typeface="Arial" panose="020B0604020202020204" pitchFamily="34" charset="0"/>
              <a:buChar char="•"/>
            </a:pPr>
            <a:r>
              <a:rPr lang="en-US" dirty="0">
                <a:latin typeface="Calibri" panose="020F0502020204030204" pitchFamily="34" charset="0"/>
              </a:rPr>
              <a:t>Staff going into prisons to meet with military veterans set to release in next 60-90 days. </a:t>
            </a:r>
          </a:p>
          <a:p>
            <a:pPr lvl="1">
              <a:buFont typeface="Arial" panose="020B0604020202020204" pitchFamily="34" charset="0"/>
              <a:buChar char="•"/>
            </a:pPr>
            <a:r>
              <a:rPr lang="en-US" dirty="0">
                <a:latin typeface="Calibri" panose="020F0502020204030204" pitchFamily="34" charset="0"/>
              </a:rPr>
              <a:t>DOC provides lists</a:t>
            </a:r>
          </a:p>
          <a:p>
            <a:pPr lvl="1">
              <a:buFont typeface="Arial" panose="020B0604020202020204" pitchFamily="34" charset="0"/>
              <a:buChar char="•"/>
            </a:pPr>
            <a:r>
              <a:rPr lang="en-US" dirty="0">
                <a:latin typeface="Calibri" panose="020F0502020204030204" pitchFamily="34" charset="0"/>
              </a:rPr>
              <a:t>Case management is established while folks are still incarcerated </a:t>
            </a:r>
          </a:p>
        </p:txBody>
      </p:sp>
    </p:spTree>
    <p:extLst>
      <p:ext uri="{BB962C8B-B14F-4D97-AF65-F5344CB8AC3E}">
        <p14:creationId xmlns:p14="http://schemas.microsoft.com/office/powerpoint/2010/main" val="1877896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4C4BA02-8100-4E37-B514-C479634968DF}"/>
              </a:ext>
            </a:extLst>
          </p:cNvPr>
          <p:cNvSpPr>
            <a:spLocks noGrp="1"/>
          </p:cNvSpPr>
          <p:nvPr>
            <p:ph type="title"/>
          </p:nvPr>
        </p:nvSpPr>
        <p:spPr>
          <a:xfrm>
            <a:off x="0" y="0"/>
            <a:ext cx="7315200" cy="914400"/>
          </a:xfrm>
        </p:spPr>
        <p:txBody>
          <a:bodyPr anchor="t">
            <a:noAutofit/>
          </a:bodyPr>
          <a:lstStyle/>
          <a:p>
            <a:r>
              <a:rPr lang="en-US" altLang="en-US" sz="3200" dirty="0"/>
              <a:t>Veteran Recruitment</a:t>
            </a:r>
            <a:br>
              <a:rPr lang="en-US" altLang="en-US" sz="3200" dirty="0"/>
            </a:br>
            <a:r>
              <a:rPr lang="en-US" altLang="en-US" sz="3200" dirty="0"/>
              <a:t>Transition Summits</a:t>
            </a:r>
          </a:p>
        </p:txBody>
      </p:sp>
      <p:pic>
        <p:nvPicPr>
          <p:cNvPr id="45059" name="Picture 3">
            <a:extLst>
              <a:ext uri="{FF2B5EF4-FFF2-40B4-BE49-F238E27FC236}">
                <a16:creationId xmlns:a16="http://schemas.microsoft.com/office/drawing/2014/main" id="{4A061D61-217F-4108-8484-DE7DC5A8D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295400"/>
            <a:ext cx="37671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a:extLst>
              <a:ext uri="{FF2B5EF4-FFF2-40B4-BE49-F238E27FC236}">
                <a16:creationId xmlns:a16="http://schemas.microsoft.com/office/drawing/2014/main" id="{65F33D11-23A8-4822-BE13-5C3BB0F78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888"/>
          <a:stretch>
            <a:fillRect/>
          </a:stretch>
        </p:blipFill>
        <p:spPr bwMode="auto">
          <a:xfrm>
            <a:off x="4873625" y="1304925"/>
            <a:ext cx="37639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a:extLst>
              <a:ext uri="{FF2B5EF4-FFF2-40B4-BE49-F238E27FC236}">
                <a16:creationId xmlns:a16="http://schemas.microsoft.com/office/drawing/2014/main" id="{A347D3CE-B6FC-4E13-9745-9F06BD7419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8888"/>
          <a:stretch>
            <a:fillRect/>
          </a:stretch>
        </p:blipFill>
        <p:spPr bwMode="auto">
          <a:xfrm>
            <a:off x="503238" y="3760788"/>
            <a:ext cx="37639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a:extLst>
              <a:ext uri="{FF2B5EF4-FFF2-40B4-BE49-F238E27FC236}">
                <a16:creationId xmlns:a16="http://schemas.microsoft.com/office/drawing/2014/main" id="{C89775E2-58C0-4D77-9F2C-B68FBDB93C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9073"/>
          <a:stretch>
            <a:fillRect/>
          </a:stretch>
        </p:blipFill>
        <p:spPr bwMode="auto">
          <a:xfrm>
            <a:off x="4873625" y="3760788"/>
            <a:ext cx="37639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FA07-83AF-4F49-8444-2A1125B2F2C4}"/>
              </a:ext>
            </a:extLst>
          </p:cNvPr>
          <p:cNvSpPr>
            <a:spLocks noGrp="1"/>
          </p:cNvSpPr>
          <p:nvPr>
            <p:ph type="title"/>
          </p:nvPr>
        </p:nvSpPr>
        <p:spPr>
          <a:xfrm>
            <a:off x="0" y="0"/>
            <a:ext cx="7315200" cy="914400"/>
          </a:xfrm>
        </p:spPr>
        <p:txBody>
          <a:bodyPr anchor="t" anchorCtr="0">
            <a:normAutofit/>
          </a:bodyPr>
          <a:lstStyle/>
          <a:p>
            <a:r>
              <a:rPr lang="en-US" sz="3200" dirty="0"/>
              <a:t>Vets Ready Program</a:t>
            </a:r>
          </a:p>
        </p:txBody>
      </p:sp>
      <p:sp>
        <p:nvSpPr>
          <p:cNvPr id="3" name="Content Placeholder 2">
            <a:extLst>
              <a:ext uri="{FF2B5EF4-FFF2-40B4-BE49-F238E27FC236}">
                <a16:creationId xmlns:a16="http://schemas.microsoft.com/office/drawing/2014/main" id="{4AF270AE-B3ED-4A06-9A37-E65A77211D63}"/>
              </a:ext>
            </a:extLst>
          </p:cNvPr>
          <p:cNvSpPr>
            <a:spLocks noGrp="1"/>
          </p:cNvSpPr>
          <p:nvPr>
            <p:ph idx="1"/>
          </p:nvPr>
        </p:nvSpPr>
        <p:spPr/>
        <p:txBody>
          <a:bodyPr/>
          <a:lstStyle/>
          <a:p>
            <a:pPr marL="0" indent="0">
              <a:buNone/>
            </a:pPr>
            <a:r>
              <a:rPr lang="en-US" dirty="0">
                <a:latin typeface="Calibri" panose="020F0502020204030204" pitchFamily="34" charset="0"/>
              </a:rPr>
              <a:t>New employer recognition program</a:t>
            </a:r>
          </a:p>
          <a:p>
            <a:pPr lvl="1">
              <a:buFont typeface="Arial" panose="020B0604020202020204" pitchFamily="34" charset="0"/>
              <a:buChar char="•"/>
            </a:pPr>
            <a:r>
              <a:rPr lang="en-US" dirty="0">
                <a:latin typeface="Calibri" panose="020F0502020204030204" pitchFamily="34" charset="0"/>
              </a:rPr>
              <a:t>Highlighting employers who are supportive of veterans in their organization</a:t>
            </a:r>
          </a:p>
          <a:p>
            <a:pPr lvl="1">
              <a:buFont typeface="Arial" panose="020B0604020202020204" pitchFamily="34" charset="0"/>
              <a:buChar char="•"/>
            </a:pPr>
            <a:r>
              <a:rPr lang="en-US" dirty="0">
                <a:latin typeface="Calibri" panose="020F0502020204030204" pitchFamily="34" charset="0"/>
              </a:rPr>
              <a:t>Employers will apply</a:t>
            </a:r>
          </a:p>
          <a:p>
            <a:pPr lvl="1">
              <a:buFont typeface="Arial" panose="020B0604020202020204" pitchFamily="34" charset="0"/>
              <a:buChar char="•"/>
            </a:pPr>
            <a:r>
              <a:rPr lang="en-US" dirty="0">
                <a:latin typeface="Calibri" panose="020F0502020204030204" pitchFamily="34" charset="0"/>
              </a:rPr>
              <a:t>Awardees will be showcased by DWD as a “Vet Ready” employer</a:t>
            </a:r>
          </a:p>
          <a:p>
            <a:pPr lvl="1">
              <a:buFont typeface="Arial" panose="020B0604020202020204" pitchFamily="34" charset="0"/>
              <a:buChar char="•"/>
            </a:pPr>
            <a:r>
              <a:rPr lang="en-US" dirty="0">
                <a:latin typeface="Calibri" panose="020F0502020204030204" pitchFamily="34" charset="0"/>
              </a:rPr>
              <a:t>Program will launch around </a:t>
            </a:r>
            <a:r>
              <a:rPr lang="en-US" b="1" dirty="0">
                <a:solidFill>
                  <a:srgbClr val="F7921E"/>
                </a:solidFill>
                <a:latin typeface="Calibri" panose="020F0502020204030204" pitchFamily="34" charset="0"/>
              </a:rPr>
              <a:t>Veterans Day 2019</a:t>
            </a:r>
          </a:p>
        </p:txBody>
      </p:sp>
    </p:spTree>
    <p:extLst>
      <p:ext uri="{BB962C8B-B14F-4D97-AF65-F5344CB8AC3E}">
        <p14:creationId xmlns:p14="http://schemas.microsoft.com/office/powerpoint/2010/main" val="678283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301A-2496-4215-B303-6008A2E07C3C}"/>
              </a:ext>
            </a:extLst>
          </p:cNvPr>
          <p:cNvSpPr>
            <a:spLocks noGrp="1"/>
          </p:cNvSpPr>
          <p:nvPr>
            <p:ph type="ctrTitle"/>
          </p:nvPr>
        </p:nvSpPr>
        <p:spPr/>
        <p:txBody>
          <a:bodyPr/>
          <a:lstStyle/>
          <a:p>
            <a:r>
              <a:rPr lang="en-US" dirty="0"/>
              <a:t>Questions?</a:t>
            </a:r>
          </a:p>
        </p:txBody>
      </p:sp>
      <p:sp>
        <p:nvSpPr>
          <p:cNvPr id="4" name="Text Placeholder 3">
            <a:extLst>
              <a:ext uri="{FF2B5EF4-FFF2-40B4-BE49-F238E27FC236}">
                <a16:creationId xmlns:a16="http://schemas.microsoft.com/office/drawing/2014/main" id="{A153E547-8530-471D-B150-03862D1791BC}"/>
              </a:ext>
            </a:extLst>
          </p:cNvPr>
          <p:cNvSpPr>
            <a:spLocks noGrp="1"/>
          </p:cNvSpPr>
          <p:nvPr>
            <p:ph type="body" sz="quarter" idx="11"/>
          </p:nvPr>
        </p:nvSpPr>
        <p:spPr/>
        <p:txBody>
          <a:bodyPr/>
          <a:lstStyle/>
          <a:p>
            <a:endParaRPr lang="en-US" dirty="0"/>
          </a:p>
          <a:p>
            <a:endParaRPr lang="en-US" dirty="0"/>
          </a:p>
        </p:txBody>
      </p:sp>
    </p:spTree>
    <p:extLst>
      <p:ext uri="{BB962C8B-B14F-4D97-AF65-F5344CB8AC3E}">
        <p14:creationId xmlns:p14="http://schemas.microsoft.com/office/powerpoint/2010/main" val="876638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31D00-9654-4399-A3EE-644180D56DAD}"/>
              </a:ext>
            </a:extLst>
          </p:cNvPr>
          <p:cNvSpPr txBox="1"/>
          <p:nvPr/>
        </p:nvSpPr>
        <p:spPr>
          <a:xfrm>
            <a:off x="1981200" y="4114800"/>
            <a:ext cx="5458547" cy="2123658"/>
          </a:xfrm>
          <a:prstGeom prst="rect">
            <a:avLst/>
          </a:prstGeom>
          <a:noFill/>
        </p:spPr>
        <p:txBody>
          <a:bodyPr wrap="none" rtlCol="0">
            <a:spAutoFit/>
          </a:bodyPr>
          <a:lstStyle/>
          <a:p>
            <a:pPr algn="ctr"/>
            <a:r>
              <a:rPr lang="en-US" sz="4400" b="1" dirty="0">
                <a:solidFill>
                  <a:schemeClr val="bg1"/>
                </a:solidFill>
              </a:rPr>
              <a:t>WEWC Meeting</a:t>
            </a:r>
          </a:p>
          <a:p>
            <a:pPr algn="ctr"/>
            <a:r>
              <a:rPr lang="en-US" sz="4400" b="1" dirty="0">
                <a:solidFill>
                  <a:schemeClr val="bg1"/>
                </a:solidFill>
              </a:rPr>
              <a:t>CEWD Update</a:t>
            </a:r>
          </a:p>
          <a:p>
            <a:pPr algn="ctr"/>
            <a:r>
              <a:rPr lang="en-US" sz="4400" b="1" dirty="0">
                <a:solidFill>
                  <a:schemeClr val="bg1"/>
                </a:solidFill>
              </a:rPr>
              <a:t>September 18, 2019</a:t>
            </a:r>
          </a:p>
        </p:txBody>
      </p:sp>
    </p:spTree>
    <p:extLst>
      <p:ext uri="{BB962C8B-B14F-4D97-AF65-F5344CB8AC3E}">
        <p14:creationId xmlns:p14="http://schemas.microsoft.com/office/powerpoint/2010/main" val="301885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849D7C-AC8E-4E67-A4C3-F2E59C14CAAB}"/>
              </a:ext>
            </a:extLst>
          </p:cNvPr>
          <p:cNvSpPr>
            <a:spLocks noGrp="1"/>
          </p:cNvSpPr>
          <p:nvPr>
            <p:ph idx="1"/>
          </p:nvPr>
        </p:nvSpPr>
        <p:spPr>
          <a:xfrm>
            <a:off x="1143000" y="1438275"/>
            <a:ext cx="7543800" cy="4114800"/>
          </a:xfrm>
        </p:spPr>
        <p:txBody>
          <a:bodyPr/>
          <a:lstStyle/>
          <a:p>
            <a:r>
              <a:rPr lang="en-US" sz="2800" b="1" dirty="0" err="1"/>
              <a:t>Dynetek</a:t>
            </a:r>
            <a:r>
              <a:rPr lang="en-US" sz="2800" b="1" dirty="0"/>
              <a:t> Solutions (new)</a:t>
            </a:r>
          </a:p>
          <a:p>
            <a:r>
              <a:rPr lang="en-US" sz="2800" dirty="0"/>
              <a:t>INTREN</a:t>
            </a:r>
          </a:p>
          <a:p>
            <a:r>
              <a:rPr lang="en-US" sz="2800" dirty="0" err="1"/>
              <a:t>InfraSource</a:t>
            </a:r>
            <a:endParaRPr lang="en-US" sz="2800" dirty="0"/>
          </a:p>
          <a:p>
            <a:r>
              <a:rPr lang="en-US" sz="2800" dirty="0" err="1"/>
              <a:t>MasTec</a:t>
            </a:r>
            <a:endParaRPr lang="en-US" sz="2800" dirty="0"/>
          </a:p>
          <a:p>
            <a:r>
              <a:rPr lang="en-US" sz="2800" dirty="0" err="1"/>
              <a:t>Michels</a:t>
            </a:r>
            <a:endParaRPr lang="en-US" sz="2800" dirty="0"/>
          </a:p>
          <a:p>
            <a:r>
              <a:rPr lang="en-US" sz="2800" dirty="0"/>
              <a:t>Pike</a:t>
            </a:r>
          </a:p>
          <a:p>
            <a:r>
              <a:rPr lang="en-US" sz="2800" b="1" dirty="0"/>
              <a:t>Power Team Services, including KS Energy (new)</a:t>
            </a:r>
          </a:p>
          <a:p>
            <a:r>
              <a:rPr lang="en-US" sz="2800" dirty="0"/>
              <a:t>Premier Power Maintenance</a:t>
            </a:r>
          </a:p>
          <a:p>
            <a:endParaRPr lang="en-US" sz="2800" dirty="0"/>
          </a:p>
        </p:txBody>
      </p:sp>
      <p:sp>
        <p:nvSpPr>
          <p:cNvPr id="3" name="Title 2">
            <a:extLst>
              <a:ext uri="{FF2B5EF4-FFF2-40B4-BE49-F238E27FC236}">
                <a16:creationId xmlns:a16="http://schemas.microsoft.com/office/drawing/2014/main" id="{0FA2E1A3-DEAE-401D-9D14-CF7900C4D396}"/>
              </a:ext>
            </a:extLst>
          </p:cNvPr>
          <p:cNvSpPr>
            <a:spLocks noGrp="1"/>
          </p:cNvSpPr>
          <p:nvPr>
            <p:ph type="title"/>
          </p:nvPr>
        </p:nvSpPr>
        <p:spPr/>
        <p:txBody>
          <a:bodyPr>
            <a:normAutofit/>
          </a:bodyPr>
          <a:lstStyle/>
          <a:p>
            <a:r>
              <a:rPr lang="en-US" dirty="0"/>
              <a:t>CEWD Contractor Members</a:t>
            </a:r>
          </a:p>
        </p:txBody>
      </p:sp>
      <p:sp>
        <p:nvSpPr>
          <p:cNvPr id="4" name="Slide Number Placeholder 3">
            <a:extLst>
              <a:ext uri="{FF2B5EF4-FFF2-40B4-BE49-F238E27FC236}">
                <a16:creationId xmlns:a16="http://schemas.microsoft.com/office/drawing/2014/main" id="{96925991-94BB-48F0-A28A-127C0A39D97F}"/>
              </a:ext>
            </a:extLst>
          </p:cNvPr>
          <p:cNvSpPr>
            <a:spLocks noGrp="1"/>
          </p:cNvSpPr>
          <p:nvPr>
            <p:ph type="sldNum" sz="quarter" idx="10"/>
          </p:nvPr>
        </p:nvSpPr>
        <p:spPr/>
        <p:txBody>
          <a:bodyPr/>
          <a:lstStyle/>
          <a:p>
            <a:pPr>
              <a:defRPr/>
            </a:pPr>
            <a:fld id="{B3D6012F-565E-4C61-87AB-7558BD1F0CB7}" type="slidenum">
              <a:rPr lang="en-US" smtClean="0"/>
              <a:pPr>
                <a:defRPr/>
              </a:pPr>
              <a:t>29</a:t>
            </a:fld>
            <a:endParaRPr lang="en-US" dirty="0"/>
          </a:p>
        </p:txBody>
      </p:sp>
    </p:spTree>
    <p:extLst>
      <p:ext uri="{BB962C8B-B14F-4D97-AF65-F5344CB8AC3E}">
        <p14:creationId xmlns:p14="http://schemas.microsoft.com/office/powerpoint/2010/main" val="359792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2057400"/>
            <a:ext cx="7543800" cy="4298950"/>
          </a:xfrm>
        </p:spPr>
        <p:txBody>
          <a:bodyPr/>
          <a:lstStyle/>
          <a:p>
            <a:pPr marL="0" indent="0">
              <a:buNone/>
            </a:pPr>
            <a:r>
              <a:rPr lang="en-US" sz="2000" dirty="0"/>
              <a:t> </a:t>
            </a:r>
          </a:p>
          <a:p>
            <a:pPr marL="0" indent="0" algn="ctr">
              <a:buNone/>
            </a:pPr>
            <a:r>
              <a:rPr lang="en-US" dirty="0" err="1"/>
              <a:t>WiFi</a:t>
            </a:r>
            <a:r>
              <a:rPr lang="en-US" dirty="0"/>
              <a:t> for the Day:   </a:t>
            </a:r>
          </a:p>
          <a:p>
            <a:pPr marL="0" indent="0" algn="ctr">
              <a:buNone/>
            </a:pPr>
            <a:r>
              <a:rPr lang="en-US" dirty="0" err="1"/>
              <a:t>Powernet</a:t>
            </a:r>
            <a:r>
              <a:rPr lang="en-US" dirty="0"/>
              <a:t>    </a:t>
            </a:r>
          </a:p>
          <a:p>
            <a:pPr marL="0" indent="0" algn="ctr">
              <a:buNone/>
            </a:pPr>
            <a:r>
              <a:rPr lang="en-US" dirty="0"/>
              <a:t>Password:  </a:t>
            </a:r>
            <a:r>
              <a:rPr lang="en-US" dirty="0" err="1"/>
              <a:t>blueskies</a:t>
            </a:r>
            <a:endParaRPr lang="en-US" dirty="0"/>
          </a:p>
          <a:p>
            <a:pPr marL="0" indent="0">
              <a:buNone/>
            </a:pPr>
            <a:endParaRPr lang="en-US" sz="2000" dirty="0"/>
          </a:p>
        </p:txBody>
      </p:sp>
      <p:sp>
        <p:nvSpPr>
          <p:cNvPr id="3" name="Title 2"/>
          <p:cNvSpPr>
            <a:spLocks noGrp="1"/>
          </p:cNvSpPr>
          <p:nvPr>
            <p:ph type="title"/>
          </p:nvPr>
        </p:nvSpPr>
        <p:spPr/>
        <p:txBody>
          <a:bodyPr>
            <a:normAutofit/>
          </a:bodyPr>
          <a:lstStyle/>
          <a:p>
            <a:r>
              <a:rPr lang="en-US" dirty="0"/>
              <a:t>Agenda</a:t>
            </a:r>
          </a:p>
        </p:txBody>
      </p:sp>
      <p:sp>
        <p:nvSpPr>
          <p:cNvPr id="4" name="Slide Number Placeholder 3"/>
          <p:cNvSpPr>
            <a:spLocks noGrp="1"/>
          </p:cNvSpPr>
          <p:nvPr>
            <p:ph type="sldNum" sz="quarter" idx="10"/>
          </p:nvPr>
        </p:nvSpPr>
        <p:spPr/>
        <p:txBody>
          <a:bodyPr/>
          <a:lstStyle/>
          <a:p>
            <a:pPr>
              <a:defRPr/>
            </a:pPr>
            <a:fld id="{8D63E674-D1CE-405A-9D69-36852FF08011}" type="slidenum">
              <a:rPr lang="en-US" smtClean="0"/>
              <a:pPr>
                <a:defRPr/>
              </a:pPr>
              <a:t>3</a:t>
            </a:fld>
            <a:endParaRPr lang="en-US" dirty="0"/>
          </a:p>
        </p:txBody>
      </p:sp>
    </p:spTree>
    <p:extLst>
      <p:ext uri="{BB962C8B-B14F-4D97-AF65-F5344CB8AC3E}">
        <p14:creationId xmlns:p14="http://schemas.microsoft.com/office/powerpoint/2010/main" val="1308083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F0362F-F736-4D58-92AB-AF7EF692A5C3}"/>
              </a:ext>
            </a:extLst>
          </p:cNvPr>
          <p:cNvSpPr>
            <a:spLocks noGrp="1"/>
          </p:cNvSpPr>
          <p:nvPr>
            <p:ph idx="1"/>
          </p:nvPr>
        </p:nvSpPr>
        <p:spPr>
          <a:xfrm>
            <a:off x="1143000" y="1457325"/>
            <a:ext cx="7543800" cy="4114800"/>
          </a:xfrm>
        </p:spPr>
        <p:txBody>
          <a:bodyPr/>
          <a:lstStyle/>
          <a:p>
            <a:pPr marL="0" indent="0">
              <a:buNone/>
            </a:pPr>
            <a:r>
              <a:rPr lang="en-US" sz="1400" dirty="0"/>
              <a:t>Media sources continue to cite an </a:t>
            </a:r>
            <a:r>
              <a:rPr lang="en-US" sz="1400" u="sng" dirty="0"/>
              <a:t>inaccurate</a:t>
            </a:r>
            <a:r>
              <a:rPr lang="en-US" sz="1400" dirty="0"/>
              <a:t> percentage that 50% of the energy workforce will retire in 10 years. When asked about retirement in the industry, refer to these messages. </a:t>
            </a:r>
          </a:p>
          <a:p>
            <a:pPr marL="0" indent="0">
              <a:buNone/>
            </a:pPr>
            <a:r>
              <a:rPr lang="en-US" sz="1400" dirty="0"/>
              <a:t> </a:t>
            </a:r>
          </a:p>
          <a:p>
            <a:pPr marL="0" indent="0">
              <a:buNone/>
            </a:pPr>
            <a:r>
              <a:rPr lang="en-US" sz="1400" b="1" u="sng" dirty="0"/>
              <a:t>Total Energy Workforce</a:t>
            </a:r>
          </a:p>
          <a:p>
            <a:r>
              <a:rPr lang="en-US" sz="1400" dirty="0"/>
              <a:t>12% of the </a:t>
            </a:r>
            <a:r>
              <a:rPr lang="en-US" sz="1400" b="1" dirty="0"/>
              <a:t>total energy workforce</a:t>
            </a:r>
            <a:r>
              <a:rPr lang="en-US" sz="1400" dirty="0"/>
              <a:t> is ready to retire at any point </a:t>
            </a:r>
          </a:p>
          <a:p>
            <a:r>
              <a:rPr lang="en-US" sz="1400" dirty="0"/>
              <a:t>Retirements are forecast at 2.7% a year for the next 10 years</a:t>
            </a:r>
          </a:p>
          <a:p>
            <a:r>
              <a:rPr lang="en-US" sz="1400" dirty="0"/>
              <a:t>This amounts to 25.5% that may be eligible for retirement in the next five years  </a:t>
            </a:r>
          </a:p>
          <a:p>
            <a:pPr marL="0" indent="0">
              <a:buNone/>
            </a:pPr>
            <a:r>
              <a:rPr lang="en-US" sz="1400" b="1" u="sng" dirty="0"/>
              <a:t>Workforce in Key Jobs</a:t>
            </a:r>
          </a:p>
          <a:p>
            <a:r>
              <a:rPr lang="en-US" sz="1400" dirty="0"/>
              <a:t>10% of the workforce in </a:t>
            </a:r>
            <a:r>
              <a:rPr lang="en-US" sz="1400" b="1" dirty="0"/>
              <a:t>key jobs </a:t>
            </a:r>
            <a:r>
              <a:rPr lang="en-US" sz="1400" dirty="0"/>
              <a:t>(line workers, plant /field operators, skilled technicians and engineers) is ready to retire at any point</a:t>
            </a:r>
          </a:p>
          <a:p>
            <a:r>
              <a:rPr lang="en-US" sz="1400" dirty="0"/>
              <a:t>Retirements are forecast at 2.4% a year for the next 10 years</a:t>
            </a:r>
          </a:p>
          <a:p>
            <a:r>
              <a:rPr lang="en-US" sz="1400" dirty="0"/>
              <a:t>This amounts to 22% that may be eligible for retirement in the next five years and 34% that may be eligible for retirement in the next 10 years  </a:t>
            </a:r>
          </a:p>
          <a:p>
            <a:pPr marL="0" indent="0">
              <a:buNone/>
            </a:pPr>
            <a:endParaRPr lang="en-US" sz="1400" dirty="0"/>
          </a:p>
          <a:p>
            <a:pPr marL="0" indent="0">
              <a:buNone/>
            </a:pPr>
            <a:r>
              <a:rPr lang="en-US" sz="1400" dirty="0"/>
              <a:t>For both populations, the percentages are </a:t>
            </a:r>
            <a:r>
              <a:rPr lang="en-US" sz="1400" u="sng" dirty="0"/>
              <a:t>below</a:t>
            </a:r>
            <a:r>
              <a:rPr lang="en-US" sz="1400" dirty="0"/>
              <a:t> those for non-retirement attrition and shows the trend toward “normal” retirement for the industry.</a:t>
            </a:r>
          </a:p>
          <a:p>
            <a:pPr marL="0" indent="0">
              <a:buNone/>
            </a:pPr>
            <a:endParaRPr lang="en-US" sz="1400" dirty="0"/>
          </a:p>
          <a:p>
            <a:pPr marL="0" indent="0">
              <a:buNone/>
            </a:pPr>
            <a:r>
              <a:rPr lang="en-US" sz="1200" i="1" dirty="0"/>
              <a:t>Source: CEWD’s 2019 Gaps in the Energy Workforce Survey</a:t>
            </a:r>
          </a:p>
          <a:p>
            <a:pPr marL="0" indent="0">
              <a:buNone/>
            </a:pPr>
            <a:endParaRPr lang="en-US" sz="1400" dirty="0"/>
          </a:p>
          <a:p>
            <a:pPr marL="0" indent="0">
              <a:buNone/>
            </a:pPr>
            <a:r>
              <a:rPr lang="en-US" sz="1400" dirty="0"/>
              <a:t> </a:t>
            </a:r>
          </a:p>
          <a:p>
            <a:endParaRPr lang="en-US" sz="1400" dirty="0"/>
          </a:p>
        </p:txBody>
      </p:sp>
      <p:sp>
        <p:nvSpPr>
          <p:cNvPr id="3" name="Title 2">
            <a:extLst>
              <a:ext uri="{FF2B5EF4-FFF2-40B4-BE49-F238E27FC236}">
                <a16:creationId xmlns:a16="http://schemas.microsoft.com/office/drawing/2014/main" id="{058EFB8F-B515-4D20-A3E0-F97C7C0D373B}"/>
              </a:ext>
            </a:extLst>
          </p:cNvPr>
          <p:cNvSpPr>
            <a:spLocks noGrp="1"/>
          </p:cNvSpPr>
          <p:nvPr>
            <p:ph type="title"/>
          </p:nvPr>
        </p:nvSpPr>
        <p:spPr/>
        <p:txBody>
          <a:bodyPr>
            <a:normAutofit fontScale="90000"/>
          </a:bodyPr>
          <a:lstStyle/>
          <a:p>
            <a:r>
              <a:rPr lang="en-US" i="1" dirty="0"/>
              <a:t>NEW! </a:t>
            </a:r>
            <a:r>
              <a:rPr lang="en-US" dirty="0"/>
              <a:t>Average Retirement Rate Messages</a:t>
            </a:r>
          </a:p>
        </p:txBody>
      </p:sp>
      <p:sp>
        <p:nvSpPr>
          <p:cNvPr id="4" name="Slide Number Placeholder 3">
            <a:extLst>
              <a:ext uri="{FF2B5EF4-FFF2-40B4-BE49-F238E27FC236}">
                <a16:creationId xmlns:a16="http://schemas.microsoft.com/office/drawing/2014/main" id="{8C0C7AD6-9AE5-4208-96BB-2D844EB8B377}"/>
              </a:ext>
            </a:extLst>
          </p:cNvPr>
          <p:cNvSpPr>
            <a:spLocks noGrp="1"/>
          </p:cNvSpPr>
          <p:nvPr>
            <p:ph type="sldNum" sz="quarter" idx="10"/>
          </p:nvPr>
        </p:nvSpPr>
        <p:spPr/>
        <p:txBody>
          <a:bodyPr/>
          <a:lstStyle/>
          <a:p>
            <a:pPr>
              <a:defRPr/>
            </a:pPr>
            <a:fld id="{9532D47F-584C-4101-83AB-51540DE3DC24}" type="slidenum">
              <a:rPr lang="en-US" smtClean="0"/>
              <a:pPr>
                <a:defRPr/>
              </a:pPr>
              <a:t>30</a:t>
            </a:fld>
            <a:endParaRPr lang="en-US" dirty="0"/>
          </a:p>
        </p:txBody>
      </p:sp>
    </p:spTree>
    <p:extLst>
      <p:ext uri="{BB962C8B-B14F-4D97-AF65-F5344CB8AC3E}">
        <p14:creationId xmlns:p14="http://schemas.microsoft.com/office/powerpoint/2010/main" val="271301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98C70A-2032-48C6-B946-6F3AA14671EA}"/>
              </a:ext>
            </a:extLst>
          </p:cNvPr>
          <p:cNvSpPr>
            <a:spLocks noGrp="1"/>
          </p:cNvSpPr>
          <p:nvPr>
            <p:ph idx="1"/>
          </p:nvPr>
        </p:nvSpPr>
        <p:spPr/>
        <p:txBody>
          <a:bodyPr/>
          <a:lstStyle/>
          <a:p>
            <a:r>
              <a:rPr lang="en-US" sz="2400" dirty="0"/>
              <a:t>Technical Training Community of Practice for technical training leads in member companies – contact </a:t>
            </a:r>
            <a:r>
              <a:rPr lang="en-US" sz="2400" dirty="0">
                <a:hlinkClick r:id="rId2"/>
              </a:rPr>
              <a:t>Ray@cewd.org</a:t>
            </a:r>
            <a:r>
              <a:rPr lang="en-US" sz="2400" dirty="0"/>
              <a:t> to join</a:t>
            </a:r>
          </a:p>
          <a:p>
            <a:r>
              <a:rPr lang="en-US" sz="2400" i="1" dirty="0"/>
              <a:t>Energy Industry Fundamentals for New Employees </a:t>
            </a:r>
            <a:r>
              <a:rPr lang="en-US" sz="2400" dirty="0"/>
              <a:t>developed for use in new employee orientations – contact </a:t>
            </a:r>
            <a:r>
              <a:rPr lang="en-US" sz="2400" dirty="0">
                <a:hlinkClick r:id="rId3"/>
              </a:rPr>
              <a:t>Valerie@cewd.org</a:t>
            </a:r>
            <a:r>
              <a:rPr lang="en-US" sz="2400" dirty="0"/>
              <a:t> for more information </a:t>
            </a:r>
          </a:p>
          <a:p>
            <a:r>
              <a:rPr lang="en-US" sz="2400" dirty="0"/>
              <a:t>Members are asked to submit a short </a:t>
            </a:r>
            <a:r>
              <a:rPr lang="en-US" sz="2400" i="1" dirty="0"/>
              <a:t>What CEWD Means to Me</a:t>
            </a:r>
            <a:r>
              <a:rPr lang="en-US" sz="2400" dirty="0"/>
              <a:t> video for a montage at the 2019 Annual Summit – contact </a:t>
            </a:r>
            <a:r>
              <a:rPr lang="en-US" sz="2400" dirty="0">
                <a:hlinkClick r:id="rId4"/>
              </a:rPr>
              <a:t>Beth@cewd.org</a:t>
            </a:r>
            <a:r>
              <a:rPr lang="en-US" sz="2400" dirty="0"/>
              <a:t> for more information</a:t>
            </a:r>
          </a:p>
        </p:txBody>
      </p:sp>
      <p:sp>
        <p:nvSpPr>
          <p:cNvPr id="3" name="Title 2">
            <a:extLst>
              <a:ext uri="{FF2B5EF4-FFF2-40B4-BE49-F238E27FC236}">
                <a16:creationId xmlns:a16="http://schemas.microsoft.com/office/drawing/2014/main" id="{31B72A5F-388F-4760-9796-DC40B7B37CC0}"/>
              </a:ext>
            </a:extLst>
          </p:cNvPr>
          <p:cNvSpPr>
            <a:spLocks noGrp="1"/>
          </p:cNvSpPr>
          <p:nvPr>
            <p:ph type="title"/>
          </p:nvPr>
        </p:nvSpPr>
        <p:spPr/>
        <p:txBody>
          <a:bodyPr/>
          <a:lstStyle/>
          <a:p>
            <a:r>
              <a:rPr lang="en-US" dirty="0"/>
              <a:t>New Initiatives</a:t>
            </a:r>
          </a:p>
        </p:txBody>
      </p:sp>
      <p:sp>
        <p:nvSpPr>
          <p:cNvPr id="4" name="Slide Number Placeholder 3">
            <a:extLst>
              <a:ext uri="{FF2B5EF4-FFF2-40B4-BE49-F238E27FC236}">
                <a16:creationId xmlns:a16="http://schemas.microsoft.com/office/drawing/2014/main" id="{FCEAEC14-8F5B-403E-A1A0-ECC031456C81}"/>
              </a:ext>
            </a:extLst>
          </p:cNvPr>
          <p:cNvSpPr>
            <a:spLocks noGrp="1"/>
          </p:cNvSpPr>
          <p:nvPr>
            <p:ph type="sldNum" sz="quarter" idx="10"/>
          </p:nvPr>
        </p:nvSpPr>
        <p:spPr/>
        <p:txBody>
          <a:bodyPr/>
          <a:lstStyle/>
          <a:p>
            <a:pPr>
              <a:defRPr/>
            </a:pPr>
            <a:fld id="{9532D47F-584C-4101-83AB-51540DE3DC24}" type="slidenum">
              <a:rPr lang="en-US" smtClean="0"/>
              <a:pPr>
                <a:defRPr/>
              </a:pPr>
              <a:t>31</a:t>
            </a:fld>
            <a:endParaRPr lang="en-US" dirty="0"/>
          </a:p>
        </p:txBody>
      </p:sp>
    </p:spTree>
    <p:extLst>
      <p:ext uri="{BB962C8B-B14F-4D97-AF65-F5344CB8AC3E}">
        <p14:creationId xmlns:p14="http://schemas.microsoft.com/office/powerpoint/2010/main" val="3010824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3DBBCE-8A3B-4402-80B9-3F375223B9EB}"/>
              </a:ext>
            </a:extLst>
          </p:cNvPr>
          <p:cNvSpPr>
            <a:spLocks noGrp="1"/>
          </p:cNvSpPr>
          <p:nvPr>
            <p:ph idx="1"/>
          </p:nvPr>
        </p:nvSpPr>
        <p:spPr>
          <a:xfrm>
            <a:off x="1143000" y="1371600"/>
            <a:ext cx="7543800" cy="4114800"/>
          </a:xfrm>
        </p:spPr>
        <p:txBody>
          <a:bodyPr/>
          <a:lstStyle/>
          <a:p>
            <a:r>
              <a:rPr lang="en-US" sz="2800" dirty="0"/>
              <a:t>Careers in Energy Week – October 14-18</a:t>
            </a:r>
          </a:p>
          <a:p>
            <a:r>
              <a:rPr lang="en-US" sz="2800" dirty="0"/>
              <a:t>CEWD Annual Summit</a:t>
            </a:r>
          </a:p>
          <a:p>
            <a:pPr lvl="1"/>
            <a:r>
              <a:rPr lang="en-US" sz="2400" dirty="0"/>
              <a:t>November 12/13, Crystal City Marriott, DC area</a:t>
            </a:r>
          </a:p>
          <a:p>
            <a:r>
              <a:rPr lang="en-US" sz="2800" dirty="0"/>
              <a:t>CEWD National Forum</a:t>
            </a:r>
          </a:p>
          <a:p>
            <a:pPr lvl="1"/>
            <a:r>
              <a:rPr lang="en-US" sz="2400" dirty="0"/>
              <a:t>November 14 (8 am-noon), Crystal City Marriott</a:t>
            </a:r>
          </a:p>
        </p:txBody>
      </p:sp>
      <p:sp>
        <p:nvSpPr>
          <p:cNvPr id="3" name="Title 2">
            <a:extLst>
              <a:ext uri="{FF2B5EF4-FFF2-40B4-BE49-F238E27FC236}">
                <a16:creationId xmlns:a16="http://schemas.microsoft.com/office/drawing/2014/main" id="{6DAB1CC4-8531-4CEF-8198-7BDF5295FD4F}"/>
              </a:ext>
            </a:extLst>
          </p:cNvPr>
          <p:cNvSpPr>
            <a:spLocks noGrp="1"/>
          </p:cNvSpPr>
          <p:nvPr>
            <p:ph type="title"/>
          </p:nvPr>
        </p:nvSpPr>
        <p:spPr/>
        <p:txBody>
          <a:bodyPr/>
          <a:lstStyle/>
          <a:p>
            <a:r>
              <a:rPr lang="en-US" dirty="0"/>
              <a:t>2019 Key Dates	</a:t>
            </a:r>
          </a:p>
        </p:txBody>
      </p:sp>
      <p:sp>
        <p:nvSpPr>
          <p:cNvPr id="4" name="Slide Number Placeholder 3">
            <a:extLst>
              <a:ext uri="{FF2B5EF4-FFF2-40B4-BE49-F238E27FC236}">
                <a16:creationId xmlns:a16="http://schemas.microsoft.com/office/drawing/2014/main" id="{FC1BA173-42D7-41CB-B9D0-D9CB384093E3}"/>
              </a:ext>
            </a:extLst>
          </p:cNvPr>
          <p:cNvSpPr>
            <a:spLocks noGrp="1"/>
          </p:cNvSpPr>
          <p:nvPr>
            <p:ph type="sldNum" sz="quarter" idx="10"/>
          </p:nvPr>
        </p:nvSpPr>
        <p:spPr/>
        <p:txBody>
          <a:bodyPr/>
          <a:lstStyle/>
          <a:p>
            <a:pPr>
              <a:defRPr/>
            </a:pPr>
            <a:fld id="{9532D47F-584C-4101-83AB-51540DE3DC24}" type="slidenum">
              <a:rPr lang="en-US" smtClean="0"/>
              <a:pPr>
                <a:defRPr/>
              </a:pPr>
              <a:t>32</a:t>
            </a:fld>
            <a:endParaRPr lang="en-US" dirty="0"/>
          </a:p>
        </p:txBody>
      </p:sp>
    </p:spTree>
    <p:extLst>
      <p:ext uri="{BB962C8B-B14F-4D97-AF65-F5344CB8AC3E}">
        <p14:creationId xmlns:p14="http://schemas.microsoft.com/office/powerpoint/2010/main" val="266146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849D7C-AC8E-4E67-A4C3-F2E59C14CAAB}"/>
              </a:ext>
            </a:extLst>
          </p:cNvPr>
          <p:cNvSpPr>
            <a:spLocks noGrp="1"/>
          </p:cNvSpPr>
          <p:nvPr>
            <p:ph idx="1"/>
          </p:nvPr>
        </p:nvSpPr>
        <p:spPr>
          <a:xfrm>
            <a:off x="1143000" y="1438275"/>
            <a:ext cx="7543800" cy="4114800"/>
          </a:xfrm>
        </p:spPr>
        <p:txBody>
          <a:bodyPr/>
          <a:lstStyle/>
          <a:p>
            <a:r>
              <a:rPr lang="en-US" sz="2800" b="1" dirty="0" err="1"/>
              <a:t>Dynetek</a:t>
            </a:r>
            <a:r>
              <a:rPr lang="en-US" sz="2800" b="1" dirty="0"/>
              <a:t> Solutions (new)</a:t>
            </a:r>
          </a:p>
          <a:p>
            <a:r>
              <a:rPr lang="en-US" sz="2800" dirty="0"/>
              <a:t>INTREN</a:t>
            </a:r>
          </a:p>
          <a:p>
            <a:r>
              <a:rPr lang="en-US" sz="2800" dirty="0" err="1"/>
              <a:t>InfraSource</a:t>
            </a:r>
            <a:endParaRPr lang="en-US" sz="2800" dirty="0"/>
          </a:p>
          <a:p>
            <a:r>
              <a:rPr lang="en-US" sz="2800" dirty="0" err="1"/>
              <a:t>MasTec</a:t>
            </a:r>
            <a:endParaRPr lang="en-US" sz="2800" dirty="0"/>
          </a:p>
          <a:p>
            <a:r>
              <a:rPr lang="en-US" sz="2800" dirty="0" err="1"/>
              <a:t>Michels</a:t>
            </a:r>
            <a:endParaRPr lang="en-US" sz="2800" dirty="0"/>
          </a:p>
          <a:p>
            <a:r>
              <a:rPr lang="en-US" sz="2800" dirty="0"/>
              <a:t>Pike</a:t>
            </a:r>
          </a:p>
          <a:p>
            <a:r>
              <a:rPr lang="en-US" sz="2800" b="1" dirty="0"/>
              <a:t>Power Team Services, including KS Energy (new)</a:t>
            </a:r>
          </a:p>
          <a:p>
            <a:r>
              <a:rPr lang="en-US" sz="2800" dirty="0"/>
              <a:t>Premier Power Maintenance</a:t>
            </a:r>
          </a:p>
          <a:p>
            <a:endParaRPr lang="en-US" sz="2800" dirty="0"/>
          </a:p>
        </p:txBody>
      </p:sp>
      <p:sp>
        <p:nvSpPr>
          <p:cNvPr id="3" name="Title 2">
            <a:extLst>
              <a:ext uri="{FF2B5EF4-FFF2-40B4-BE49-F238E27FC236}">
                <a16:creationId xmlns:a16="http://schemas.microsoft.com/office/drawing/2014/main" id="{0FA2E1A3-DEAE-401D-9D14-CF7900C4D396}"/>
              </a:ext>
            </a:extLst>
          </p:cNvPr>
          <p:cNvSpPr>
            <a:spLocks noGrp="1"/>
          </p:cNvSpPr>
          <p:nvPr>
            <p:ph type="title"/>
          </p:nvPr>
        </p:nvSpPr>
        <p:spPr/>
        <p:txBody>
          <a:bodyPr>
            <a:normAutofit/>
          </a:bodyPr>
          <a:lstStyle/>
          <a:p>
            <a:r>
              <a:rPr lang="en-US" dirty="0"/>
              <a:t>CEWD Contractor Members</a:t>
            </a:r>
          </a:p>
        </p:txBody>
      </p:sp>
      <p:sp>
        <p:nvSpPr>
          <p:cNvPr id="4" name="Slide Number Placeholder 3">
            <a:extLst>
              <a:ext uri="{FF2B5EF4-FFF2-40B4-BE49-F238E27FC236}">
                <a16:creationId xmlns:a16="http://schemas.microsoft.com/office/drawing/2014/main" id="{96925991-94BB-48F0-A28A-127C0A39D97F}"/>
              </a:ext>
            </a:extLst>
          </p:cNvPr>
          <p:cNvSpPr>
            <a:spLocks noGrp="1"/>
          </p:cNvSpPr>
          <p:nvPr>
            <p:ph type="sldNum" sz="quarter" idx="10"/>
          </p:nvPr>
        </p:nvSpPr>
        <p:spPr/>
        <p:txBody>
          <a:bodyPr/>
          <a:lstStyle/>
          <a:p>
            <a:pPr>
              <a:defRPr/>
            </a:pPr>
            <a:fld id="{B3D6012F-565E-4C61-87AB-7558BD1F0CB7}" type="slidenum">
              <a:rPr lang="en-US" smtClean="0"/>
              <a:pPr>
                <a:defRPr/>
              </a:pPr>
              <a:t>33</a:t>
            </a:fld>
            <a:endParaRPr lang="en-US" dirty="0"/>
          </a:p>
        </p:txBody>
      </p:sp>
    </p:spTree>
    <p:extLst>
      <p:ext uri="{BB962C8B-B14F-4D97-AF65-F5344CB8AC3E}">
        <p14:creationId xmlns:p14="http://schemas.microsoft.com/office/powerpoint/2010/main" val="2279509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endParaRPr lang="en-US" sz="4400" b="1" dirty="0"/>
          </a:p>
          <a:p>
            <a:pPr marL="0" indent="0" algn="ctr">
              <a:buNone/>
            </a:pPr>
            <a:r>
              <a:rPr lang="en-US" sz="4400" b="1" dirty="0"/>
              <a:t>Midwest Meeting Summary</a:t>
            </a:r>
          </a:p>
          <a:p>
            <a:pPr marL="0" indent="0" algn="ctr">
              <a:buNone/>
            </a:pPr>
            <a:endParaRPr lang="en-US" sz="4400" b="1" dirty="0"/>
          </a:p>
          <a:p>
            <a:pPr marL="0" indent="0" algn="ctr">
              <a:buNone/>
            </a:pPr>
            <a:r>
              <a:rPr lang="en-US" b="1" i="1" dirty="0"/>
              <a:t>BJ | Troy | Joan | Ron</a:t>
            </a:r>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34</a:t>
            </a:fld>
            <a:endParaRPr lang="en-US" dirty="0"/>
          </a:p>
        </p:txBody>
      </p:sp>
    </p:spTree>
    <p:extLst>
      <p:ext uri="{BB962C8B-B14F-4D97-AF65-F5344CB8AC3E}">
        <p14:creationId xmlns:p14="http://schemas.microsoft.com/office/powerpoint/2010/main" val="532520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505200" cy="35052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3589020"/>
            <a:ext cx="9144000" cy="3268979"/>
          </a:xfrm>
          <a:custGeom>
            <a:avLst/>
            <a:gdLst/>
            <a:ahLst/>
            <a:cxnLst/>
            <a:rect l="l" t="t" r="r" b="b"/>
            <a:pathLst>
              <a:path w="9144000" h="3268979">
                <a:moveTo>
                  <a:pt x="9144000" y="3268976"/>
                </a:moveTo>
                <a:lnTo>
                  <a:pt x="9144000" y="0"/>
                </a:lnTo>
                <a:lnTo>
                  <a:pt x="0" y="0"/>
                </a:lnTo>
                <a:lnTo>
                  <a:pt x="0" y="3268976"/>
                </a:lnTo>
                <a:lnTo>
                  <a:pt x="9144000" y="3268976"/>
                </a:lnTo>
                <a:close/>
              </a:path>
            </a:pathLst>
          </a:custGeom>
          <a:solidFill>
            <a:srgbClr val="0073A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388744" y="4346194"/>
            <a:ext cx="6365875" cy="2098675"/>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0000"/>
              </a:lnSpc>
              <a:spcBef>
                <a:spcPts val="0"/>
              </a:spcBef>
              <a:spcAft>
                <a:spcPts val="0"/>
              </a:spcAft>
              <a:buClrTx/>
              <a:buSzTx/>
              <a:buFontTx/>
              <a:buNone/>
              <a:tabLst>
                <a:tab pos="4008120" algn="l"/>
              </a:tabLst>
              <a:defRPr/>
            </a:pPr>
            <a:r>
              <a:rPr kumimoji="0" sz="4800" b="1" i="0" u="none" strike="noStrike" kern="1200" cap="none" spc="-35" normalizeH="0" baseline="0" noProof="0" dirty="0">
                <a:ln>
                  <a:noFill/>
                </a:ln>
                <a:solidFill>
                  <a:srgbClr val="FFFFFF"/>
                </a:solidFill>
                <a:effectLst/>
                <a:uLnTx/>
                <a:uFillTx/>
                <a:latin typeface="Calibri"/>
                <a:ea typeface="+mn-ea"/>
                <a:cs typeface="Calibri"/>
              </a:rPr>
              <a:t>Mid</a:t>
            </a:r>
            <a:r>
              <a:rPr kumimoji="0" sz="4800" b="1" i="0" u="none" strike="noStrike" kern="1200" cap="none" spc="-75" normalizeH="0" baseline="0" noProof="0" dirty="0">
                <a:ln>
                  <a:noFill/>
                </a:ln>
                <a:solidFill>
                  <a:srgbClr val="FFFFFF"/>
                </a:solidFill>
                <a:effectLst/>
                <a:uLnTx/>
                <a:uFillTx/>
                <a:latin typeface="Calibri"/>
                <a:ea typeface="+mn-ea"/>
                <a:cs typeface="Calibri"/>
              </a:rPr>
              <a:t>w</a:t>
            </a:r>
            <a:r>
              <a:rPr kumimoji="0" sz="4800" b="1" i="0" u="none" strike="noStrike" kern="1200" cap="none" spc="-5" normalizeH="0" baseline="0" noProof="0" dirty="0">
                <a:ln>
                  <a:noFill/>
                </a:ln>
                <a:solidFill>
                  <a:srgbClr val="FFFFFF"/>
                </a:solidFill>
                <a:effectLst/>
                <a:uLnTx/>
                <a:uFillTx/>
                <a:latin typeface="Calibri"/>
                <a:ea typeface="+mn-ea"/>
                <a:cs typeface="Calibri"/>
              </a:rPr>
              <a:t>e</a:t>
            </a:r>
            <a:r>
              <a:rPr kumimoji="0" sz="4800" b="1" i="0" u="none" strike="noStrike" kern="1200" cap="none" spc="-50" normalizeH="0" baseline="0" noProof="0" dirty="0">
                <a:ln>
                  <a:noFill/>
                </a:ln>
                <a:solidFill>
                  <a:srgbClr val="FFFFFF"/>
                </a:solidFill>
                <a:effectLst/>
                <a:uLnTx/>
                <a:uFillTx/>
                <a:latin typeface="Calibri"/>
                <a:ea typeface="+mn-ea"/>
                <a:cs typeface="Calibri"/>
              </a:rPr>
              <a:t>s</a:t>
            </a:r>
            <a:r>
              <a:rPr kumimoji="0" sz="4800" b="1" i="0" u="none" strike="noStrike" kern="1200" cap="none" spc="-20" normalizeH="0" baseline="0" noProof="0" dirty="0">
                <a:ln>
                  <a:noFill/>
                </a:ln>
                <a:solidFill>
                  <a:srgbClr val="FFFFFF"/>
                </a:solidFill>
                <a:effectLst/>
                <a:uLnTx/>
                <a:uFillTx/>
                <a:latin typeface="Calibri"/>
                <a:ea typeface="+mn-ea"/>
                <a:cs typeface="Calibri"/>
              </a:rPr>
              <a:t>t</a:t>
            </a:r>
            <a:r>
              <a:rPr kumimoji="0" sz="4800" b="1" i="0" u="none" strike="noStrike" kern="1200" cap="none" spc="-30" normalizeH="0" baseline="0" noProof="0" dirty="0">
                <a:ln>
                  <a:noFill/>
                </a:ln>
                <a:solidFill>
                  <a:srgbClr val="FFFFFF"/>
                </a:solidFill>
                <a:effectLst/>
                <a:uLnTx/>
                <a:uFillTx/>
                <a:latin typeface="Calibri"/>
                <a:ea typeface="+mn-ea"/>
                <a:cs typeface="Calibri"/>
              </a:rPr>
              <a:t> </a:t>
            </a:r>
            <a:r>
              <a:rPr kumimoji="0" sz="4800" b="1" i="0" u="none" strike="noStrike" kern="1200" cap="none" spc="-110" normalizeH="0" baseline="0" noProof="0" dirty="0">
                <a:ln>
                  <a:noFill/>
                </a:ln>
                <a:solidFill>
                  <a:srgbClr val="FFFFFF"/>
                </a:solidFill>
                <a:effectLst/>
                <a:uLnTx/>
                <a:uFillTx/>
                <a:latin typeface="Calibri"/>
                <a:ea typeface="+mn-ea"/>
                <a:cs typeface="Calibri"/>
              </a:rPr>
              <a:t>R</a:t>
            </a:r>
            <a:r>
              <a:rPr kumimoji="0" sz="4800" b="1" i="0" u="none" strike="noStrike" kern="1200" cap="none" spc="-30" normalizeH="0" baseline="0" noProof="0" dirty="0">
                <a:ln>
                  <a:noFill/>
                </a:ln>
                <a:solidFill>
                  <a:srgbClr val="FFFFFF"/>
                </a:solidFill>
                <a:effectLst/>
                <a:uLnTx/>
                <a:uFillTx/>
                <a:latin typeface="Calibri"/>
                <a:ea typeface="+mn-ea"/>
                <a:cs typeface="Calibri"/>
              </a:rPr>
              <a:t>egion</a:t>
            </a:r>
            <a:r>
              <a:rPr kumimoji="0" sz="4800" b="1" i="0" u="none" strike="noStrike" kern="1200" cap="none" spc="15" normalizeH="0" baseline="0" noProof="0" dirty="0">
                <a:ln>
                  <a:noFill/>
                </a:ln>
                <a:solidFill>
                  <a:srgbClr val="FFFFFF"/>
                </a:solidFill>
                <a:effectLst/>
                <a:uLnTx/>
                <a:uFillTx/>
                <a:latin typeface="Calibri"/>
                <a:ea typeface="+mn-ea"/>
                <a:cs typeface="Calibri"/>
              </a:rPr>
              <a:t> </a:t>
            </a:r>
            <a:r>
              <a:rPr kumimoji="0" sz="4800" b="1" i="0" u="none" strike="noStrike" kern="1200" cap="none" spc="-5" normalizeH="0" baseline="0" noProof="0" dirty="0">
                <a:ln>
                  <a:noFill/>
                </a:ln>
                <a:solidFill>
                  <a:srgbClr val="FFFFFF"/>
                </a:solidFill>
                <a:effectLst/>
                <a:uLnTx/>
                <a:uFillTx/>
                <a:latin typeface="Calibri"/>
                <a:ea typeface="+mn-ea"/>
                <a:cs typeface="Calibri"/>
              </a:rPr>
              <a:t>Me</a:t>
            </a:r>
            <a:r>
              <a:rPr kumimoji="0" sz="4800" b="1" i="0" u="none" strike="noStrike" kern="1200" cap="none" spc="-50" normalizeH="0" baseline="0" noProof="0" dirty="0">
                <a:ln>
                  <a:noFill/>
                </a:ln>
                <a:solidFill>
                  <a:srgbClr val="FFFFFF"/>
                </a:solidFill>
                <a:effectLst/>
                <a:uLnTx/>
                <a:uFillTx/>
                <a:latin typeface="Calibri"/>
                <a:ea typeface="+mn-ea"/>
                <a:cs typeface="Calibri"/>
              </a:rPr>
              <a:t>e</a:t>
            </a:r>
            <a:r>
              <a:rPr kumimoji="0" sz="4800" b="1" i="0" u="none" strike="noStrike" kern="1200" cap="none" spc="-20" normalizeH="0" baseline="0" noProof="0" dirty="0">
                <a:ln>
                  <a:noFill/>
                </a:ln>
                <a:solidFill>
                  <a:srgbClr val="FFFFFF"/>
                </a:solidFill>
                <a:effectLst/>
                <a:uLnTx/>
                <a:uFillTx/>
                <a:latin typeface="Calibri"/>
                <a:ea typeface="+mn-ea"/>
                <a:cs typeface="Calibri"/>
              </a:rPr>
              <a:t>ting</a:t>
            </a:r>
            <a:r>
              <a:rPr kumimoji="0" sz="4800" b="1" i="0" u="none" strike="noStrike" kern="1200" cap="none" spc="-25" normalizeH="0" baseline="0" noProof="0" dirty="0">
                <a:ln>
                  <a:noFill/>
                </a:ln>
                <a:solidFill>
                  <a:srgbClr val="FFFFFF"/>
                </a:solidFill>
                <a:effectLst/>
                <a:uLnTx/>
                <a:uFillTx/>
                <a:latin typeface="Calibri"/>
                <a:ea typeface="+mn-ea"/>
                <a:cs typeface="Calibri"/>
              </a:rPr>
              <a:t> Ho</a:t>
            </a:r>
            <a:r>
              <a:rPr kumimoji="0" sz="4800" b="1" i="0" u="none" strike="noStrike" kern="1200" cap="none" spc="-70" normalizeH="0" baseline="0" noProof="0" dirty="0">
                <a:ln>
                  <a:noFill/>
                </a:ln>
                <a:solidFill>
                  <a:srgbClr val="FFFFFF"/>
                </a:solidFill>
                <a:effectLst/>
                <a:uLnTx/>
                <a:uFillTx/>
                <a:latin typeface="Calibri"/>
                <a:ea typeface="+mn-ea"/>
                <a:cs typeface="Calibri"/>
              </a:rPr>
              <a:t>s</a:t>
            </a:r>
            <a:r>
              <a:rPr kumimoji="0" sz="4800" b="1" i="0" u="none" strike="noStrike" kern="1200" cap="none" spc="-80" normalizeH="0" baseline="0" noProof="0" dirty="0">
                <a:ln>
                  <a:noFill/>
                </a:ln>
                <a:solidFill>
                  <a:srgbClr val="FFFFFF"/>
                </a:solidFill>
                <a:effectLst/>
                <a:uLnTx/>
                <a:uFillTx/>
                <a:latin typeface="Calibri"/>
                <a:ea typeface="+mn-ea"/>
                <a:cs typeface="Calibri"/>
              </a:rPr>
              <a:t>t</a:t>
            </a:r>
            <a:r>
              <a:rPr kumimoji="0" sz="4800" b="1" i="0" u="none" strike="noStrike" kern="1200" cap="none" spc="-5" normalizeH="0" baseline="0" noProof="0" dirty="0">
                <a:ln>
                  <a:noFill/>
                </a:ln>
                <a:solidFill>
                  <a:srgbClr val="FFFFFF"/>
                </a:solidFill>
                <a:effectLst/>
                <a:uLnTx/>
                <a:uFillTx/>
                <a:latin typeface="Calibri"/>
                <a:ea typeface="+mn-ea"/>
                <a:cs typeface="Calibri"/>
              </a:rPr>
              <a:t>e</a:t>
            </a:r>
            <a:r>
              <a:rPr kumimoji="0" sz="4800" b="1" i="0" u="none" strike="noStrike" kern="1200" cap="none" spc="0" normalizeH="0" baseline="0" noProof="0" dirty="0">
                <a:ln>
                  <a:noFill/>
                </a:ln>
                <a:solidFill>
                  <a:srgbClr val="FFFFFF"/>
                </a:solidFill>
                <a:effectLst/>
                <a:uLnTx/>
                <a:uFillTx/>
                <a:latin typeface="Calibri"/>
                <a:ea typeface="+mn-ea"/>
                <a:cs typeface="Calibri"/>
              </a:rPr>
              <a:t>d</a:t>
            </a:r>
            <a:r>
              <a:rPr kumimoji="0" sz="4800" b="1" i="0" u="none" strike="noStrike" kern="1200" cap="none" spc="-25" normalizeH="0" baseline="0" noProof="0" dirty="0">
                <a:ln>
                  <a:noFill/>
                </a:ln>
                <a:solidFill>
                  <a:srgbClr val="FFFFFF"/>
                </a:solidFill>
                <a:effectLst/>
                <a:uLnTx/>
                <a:uFillTx/>
                <a:latin typeface="Calibri"/>
                <a:ea typeface="+mn-ea"/>
                <a:cs typeface="Calibri"/>
              </a:rPr>
              <a:t> </a:t>
            </a:r>
            <a:r>
              <a:rPr kumimoji="0" sz="4800" b="1" i="0" u="none" strike="noStrike" kern="1200" cap="none" spc="-55" normalizeH="0" baseline="0" noProof="0" dirty="0">
                <a:ln>
                  <a:noFill/>
                </a:ln>
                <a:solidFill>
                  <a:srgbClr val="FFFFFF"/>
                </a:solidFill>
                <a:effectLst/>
                <a:uLnTx/>
                <a:uFillTx/>
                <a:latin typeface="Calibri"/>
                <a:ea typeface="+mn-ea"/>
                <a:cs typeface="Calibri"/>
              </a:rPr>
              <a:t>b</a:t>
            </a:r>
            <a:r>
              <a:rPr kumimoji="0" sz="4800" b="1" i="0" u="none" strike="noStrike" kern="1200" cap="none" spc="-25" normalizeH="0" baseline="0" noProof="0" dirty="0">
                <a:ln>
                  <a:noFill/>
                </a:ln>
                <a:solidFill>
                  <a:srgbClr val="FFFFFF"/>
                </a:solidFill>
                <a:effectLst/>
                <a:uLnTx/>
                <a:uFillTx/>
                <a:latin typeface="Calibri"/>
                <a:ea typeface="+mn-ea"/>
                <a:cs typeface="Calibri"/>
              </a:rPr>
              <a:t>y</a:t>
            </a:r>
            <a:r>
              <a:rPr kumimoji="0" sz="4800" b="1" i="0" u="none" strike="noStrike" kern="1200" cap="none" spc="0" normalizeH="0" baseline="0" noProof="0" dirty="0">
                <a:ln>
                  <a:noFill/>
                </a:ln>
                <a:solidFill>
                  <a:srgbClr val="FFFFFF"/>
                </a:solidFill>
                <a:effectLst/>
                <a:uLnTx/>
                <a:uFillTx/>
                <a:latin typeface="Calibri"/>
                <a:ea typeface="+mn-ea"/>
                <a:cs typeface="Calibri"/>
              </a:rPr>
              <a:t> Xcel	Ene</a:t>
            </a:r>
            <a:r>
              <a:rPr kumimoji="0" sz="4800" b="1" i="0" u="none" strike="noStrike" kern="1200" cap="none" spc="-65" normalizeH="0" baseline="0" noProof="0" dirty="0">
                <a:ln>
                  <a:noFill/>
                </a:ln>
                <a:solidFill>
                  <a:srgbClr val="FFFFFF"/>
                </a:solidFill>
                <a:effectLst/>
                <a:uLnTx/>
                <a:uFillTx/>
                <a:latin typeface="Calibri"/>
                <a:ea typeface="+mn-ea"/>
                <a:cs typeface="Calibri"/>
              </a:rPr>
              <a:t>r</a:t>
            </a:r>
            <a:r>
              <a:rPr kumimoji="0" sz="4800" b="1" i="0" u="none" strike="noStrike" kern="1200" cap="none" spc="-30" normalizeH="0" baseline="0" noProof="0" dirty="0">
                <a:ln>
                  <a:noFill/>
                </a:ln>
                <a:solidFill>
                  <a:srgbClr val="FFFFFF"/>
                </a:solidFill>
                <a:effectLst/>
                <a:uLnTx/>
                <a:uFillTx/>
                <a:latin typeface="Calibri"/>
                <a:ea typeface="+mn-ea"/>
                <a:cs typeface="Calibri"/>
              </a:rPr>
              <a:t>gy</a:t>
            </a:r>
            <a:r>
              <a:rPr kumimoji="0" sz="4800" b="1" i="0" u="none" strike="noStrike" kern="1200" cap="none" spc="-20" normalizeH="0" baseline="0" noProof="0" dirty="0">
                <a:ln>
                  <a:noFill/>
                </a:ln>
                <a:solidFill>
                  <a:srgbClr val="FFFFFF"/>
                </a:solidFill>
                <a:effectLst/>
                <a:uLnTx/>
                <a:uFillTx/>
                <a:latin typeface="Calibri"/>
                <a:ea typeface="+mn-ea"/>
                <a:cs typeface="Calibri"/>
              </a:rPr>
              <a:t> </a:t>
            </a:r>
            <a:r>
              <a:rPr kumimoji="0" sz="4800" b="1" i="0" u="none" strike="noStrike" kern="1200" cap="none" spc="-5" normalizeH="0" baseline="0" noProof="0" dirty="0">
                <a:ln>
                  <a:noFill/>
                </a:ln>
                <a:solidFill>
                  <a:srgbClr val="FFFFFF"/>
                </a:solidFill>
                <a:effectLst/>
                <a:uLnTx/>
                <a:uFillTx/>
                <a:latin typeface="Calibri"/>
                <a:ea typeface="+mn-ea"/>
                <a:cs typeface="Calibri"/>
              </a:rPr>
              <a:t>Jun</a:t>
            </a:r>
            <a:r>
              <a:rPr kumimoji="0" sz="4800" b="1" i="0" u="none" strike="noStrike" kern="1200" cap="none" spc="0" normalizeH="0" baseline="0" noProof="0" dirty="0">
                <a:ln>
                  <a:noFill/>
                </a:ln>
                <a:solidFill>
                  <a:srgbClr val="FFFFFF"/>
                </a:solidFill>
                <a:effectLst/>
                <a:uLnTx/>
                <a:uFillTx/>
                <a:latin typeface="Calibri"/>
                <a:ea typeface="+mn-ea"/>
                <a:cs typeface="Calibri"/>
              </a:rPr>
              <a:t>e 1</a:t>
            </a:r>
            <a:r>
              <a:rPr kumimoji="0" sz="4800" b="1" i="0" u="none" strike="noStrike" kern="1200" cap="none" spc="-10" normalizeH="0" baseline="0" noProof="0" dirty="0">
                <a:ln>
                  <a:noFill/>
                </a:ln>
                <a:solidFill>
                  <a:srgbClr val="FFFFFF"/>
                </a:solidFill>
                <a:effectLst/>
                <a:uLnTx/>
                <a:uFillTx/>
                <a:latin typeface="Calibri"/>
                <a:ea typeface="+mn-ea"/>
                <a:cs typeface="Calibri"/>
              </a:rPr>
              <a:t>9</a:t>
            </a:r>
            <a:r>
              <a:rPr kumimoji="0" sz="4800" b="1" i="0" u="none" strike="noStrike" kern="1200" cap="none" spc="-5" normalizeH="0" baseline="0" noProof="0" dirty="0">
                <a:ln>
                  <a:noFill/>
                </a:ln>
                <a:solidFill>
                  <a:srgbClr val="FFFFFF"/>
                </a:solidFill>
                <a:effectLst/>
                <a:uLnTx/>
                <a:uFillTx/>
                <a:latin typeface="Calibri"/>
                <a:ea typeface="+mn-ea"/>
                <a:cs typeface="Calibri"/>
              </a:rPr>
              <a:t>-</a:t>
            </a:r>
            <a:r>
              <a:rPr kumimoji="0" sz="4800" b="1" i="0" u="none" strike="noStrike" kern="1200" cap="none" spc="0" normalizeH="0" baseline="0" noProof="0" dirty="0">
                <a:ln>
                  <a:noFill/>
                </a:ln>
                <a:solidFill>
                  <a:srgbClr val="FFFFFF"/>
                </a:solidFill>
                <a:effectLst/>
                <a:uLnTx/>
                <a:uFillTx/>
                <a:latin typeface="Calibri"/>
                <a:ea typeface="+mn-ea"/>
                <a:cs typeface="Calibri"/>
              </a:rPr>
              <a:t>20,</a:t>
            </a:r>
            <a:r>
              <a:rPr kumimoji="0" sz="4800" b="1" i="0" u="none" strike="noStrike" kern="1200" cap="none" spc="10" normalizeH="0" baseline="0" noProof="0" dirty="0">
                <a:ln>
                  <a:noFill/>
                </a:ln>
                <a:solidFill>
                  <a:srgbClr val="FFFFFF"/>
                </a:solidFill>
                <a:effectLst/>
                <a:uLnTx/>
                <a:uFillTx/>
                <a:latin typeface="Calibri"/>
                <a:ea typeface="+mn-ea"/>
                <a:cs typeface="Calibri"/>
              </a:rPr>
              <a:t> </a:t>
            </a:r>
            <a:r>
              <a:rPr kumimoji="0" sz="4800" b="1" i="0" u="none" strike="noStrike" kern="1200" cap="none" spc="0" normalizeH="0" baseline="0" noProof="0" dirty="0">
                <a:ln>
                  <a:noFill/>
                </a:ln>
                <a:solidFill>
                  <a:srgbClr val="FFFFFF"/>
                </a:solidFill>
                <a:effectLst/>
                <a:uLnTx/>
                <a:uFillTx/>
                <a:latin typeface="Calibri"/>
                <a:ea typeface="+mn-ea"/>
                <a:cs typeface="Calibri"/>
              </a:rPr>
              <a:t>2019</a:t>
            </a:r>
            <a:endParaRPr kumimoji="0" sz="4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3919728" y="385572"/>
            <a:ext cx="4690872" cy="19583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951732" y="2551176"/>
            <a:ext cx="4604004" cy="34442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3429000"/>
            <a:ext cx="9144000" cy="152400"/>
          </a:xfrm>
          <a:custGeom>
            <a:avLst/>
            <a:gdLst/>
            <a:ahLst/>
            <a:cxnLst/>
            <a:rect l="l" t="t" r="r" b="b"/>
            <a:pathLst>
              <a:path w="9144000" h="152400">
                <a:moveTo>
                  <a:pt x="0" y="152400"/>
                </a:moveTo>
                <a:lnTo>
                  <a:pt x="9144000" y="152400"/>
                </a:lnTo>
                <a:lnTo>
                  <a:pt x="9144000" y="0"/>
                </a:lnTo>
                <a:lnTo>
                  <a:pt x="0" y="0"/>
                </a:lnTo>
                <a:lnTo>
                  <a:pt x="0" y="152400"/>
                </a:lnTo>
                <a:close/>
              </a:path>
            </a:pathLst>
          </a:custGeom>
          <a:solidFill>
            <a:srgbClr val="50B8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752663" y="1523"/>
            <a:ext cx="0" cy="1723389"/>
          </a:xfrm>
          <a:custGeom>
            <a:avLst/>
            <a:gdLst/>
            <a:ahLst/>
            <a:cxnLst/>
            <a:rect l="l" t="t" r="r" b="b"/>
            <a:pathLst>
              <a:path h="1723389">
                <a:moveTo>
                  <a:pt x="0" y="0"/>
                </a:moveTo>
                <a:lnTo>
                  <a:pt x="0" y="1722945"/>
                </a:lnTo>
              </a:path>
            </a:pathLst>
          </a:custGeom>
          <a:ln w="579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752663" y="1782381"/>
            <a:ext cx="0" cy="1648460"/>
          </a:xfrm>
          <a:custGeom>
            <a:avLst/>
            <a:gdLst/>
            <a:ahLst/>
            <a:cxnLst/>
            <a:rect l="l" t="t" r="r" b="b"/>
            <a:pathLst>
              <a:path h="1648460">
                <a:moveTo>
                  <a:pt x="0" y="0"/>
                </a:moveTo>
                <a:lnTo>
                  <a:pt x="0" y="1648142"/>
                </a:lnTo>
              </a:path>
            </a:pathLst>
          </a:custGeom>
          <a:ln w="579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0" y="1752600"/>
            <a:ext cx="3581400" cy="1905"/>
          </a:xfrm>
          <a:custGeom>
            <a:avLst/>
            <a:gdLst/>
            <a:ahLst/>
            <a:cxnLst/>
            <a:rect l="l" t="t" r="r" b="b"/>
            <a:pathLst>
              <a:path w="3581400" h="1905">
                <a:moveTo>
                  <a:pt x="0" y="1650"/>
                </a:moveTo>
                <a:lnTo>
                  <a:pt x="3581400" y="0"/>
                </a:lnTo>
              </a:path>
            </a:pathLst>
          </a:custGeom>
          <a:ln w="57911">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733800" y="152400"/>
            <a:ext cx="5105400" cy="223875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37488" y="1824227"/>
            <a:ext cx="7725283" cy="422902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706495" y="3772027"/>
            <a:ext cx="23812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5" normalizeH="0" baseline="0" noProof="0" dirty="0">
                <a:ln>
                  <a:noFill/>
                </a:ln>
                <a:solidFill>
                  <a:srgbClr val="FFFFFF"/>
                </a:solidFill>
                <a:effectLst/>
                <a:uLnTx/>
                <a:uFillTx/>
                <a:latin typeface="Calibri"/>
                <a:ea typeface="+mn-ea"/>
                <a:cs typeface="Calibri"/>
              </a:rPr>
              <a:t>CO</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6503796" y="3860038"/>
            <a:ext cx="190500"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Calibri"/>
                <a:ea typeface="+mn-ea"/>
                <a:cs typeface="Calibri"/>
              </a:rPr>
              <a:t>KY</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531113" y="3301746"/>
            <a:ext cx="70485" cy="53340"/>
          </a:xfrm>
          <a:custGeom>
            <a:avLst/>
            <a:gdLst/>
            <a:ahLst/>
            <a:cxnLst/>
            <a:rect l="l" t="t" r="r" b="b"/>
            <a:pathLst>
              <a:path w="70484" h="53339">
                <a:moveTo>
                  <a:pt x="0" y="23621"/>
                </a:moveTo>
                <a:lnTo>
                  <a:pt x="13373" y="38988"/>
                </a:lnTo>
                <a:lnTo>
                  <a:pt x="27292" y="49275"/>
                </a:lnTo>
                <a:lnTo>
                  <a:pt x="43878" y="53339"/>
                </a:lnTo>
                <a:lnTo>
                  <a:pt x="55117" y="49275"/>
                </a:lnTo>
                <a:lnTo>
                  <a:pt x="63144" y="36956"/>
                </a:lnTo>
                <a:lnTo>
                  <a:pt x="70104" y="15875"/>
                </a:lnTo>
                <a:lnTo>
                  <a:pt x="62611" y="2031"/>
                </a:lnTo>
                <a:lnTo>
                  <a:pt x="42811" y="0"/>
                </a:lnTo>
                <a:lnTo>
                  <a:pt x="24079" y="3555"/>
                </a:lnTo>
                <a:lnTo>
                  <a:pt x="0" y="23621"/>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67105" y="3330702"/>
            <a:ext cx="22860" cy="33655"/>
          </a:xfrm>
          <a:custGeom>
            <a:avLst/>
            <a:gdLst/>
            <a:ahLst/>
            <a:cxnLst/>
            <a:rect l="l" t="t" r="r" b="b"/>
            <a:pathLst>
              <a:path w="22859" h="33654">
                <a:moveTo>
                  <a:pt x="0" y="21336"/>
                </a:moveTo>
                <a:lnTo>
                  <a:pt x="21145" y="0"/>
                </a:lnTo>
                <a:lnTo>
                  <a:pt x="22859" y="17018"/>
                </a:lnTo>
                <a:lnTo>
                  <a:pt x="4000" y="33527"/>
                </a:lnTo>
                <a:lnTo>
                  <a:pt x="0" y="21336"/>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409694" y="566293"/>
            <a:ext cx="3912235" cy="920115"/>
          </a:xfrm>
          <a:prstGeom prst="rect">
            <a:avLst/>
          </a:prstGeom>
        </p:spPr>
        <p:txBody>
          <a:bodyPr vert="horz" wrap="square" lIns="0" tIns="0" rIns="0" bIns="0" rtlCol="0">
            <a:spAutoFit/>
          </a:bodyPr>
          <a:lstStyle/>
          <a:p>
            <a:pPr marL="1162050" marR="5080" lvl="0" indent="-1149350" algn="l" defTabSz="914400" rtl="0" eaLnBrk="1" fontAlgn="auto" latinLnBrk="0" hangingPunct="1">
              <a:lnSpc>
                <a:spcPct val="100000"/>
              </a:lnSpc>
              <a:spcBef>
                <a:spcPts val="0"/>
              </a:spcBef>
              <a:spcAft>
                <a:spcPts val="0"/>
              </a:spcAft>
              <a:buClrTx/>
              <a:buSzTx/>
              <a:buFontTx/>
              <a:buNone/>
              <a:tabLst/>
              <a:defRPr/>
            </a:pPr>
            <a:r>
              <a:rPr kumimoji="0" sz="3200" b="0" i="0" u="none" strike="noStrike" kern="1200" cap="none" spc="-5" normalizeH="0" baseline="0" noProof="0" dirty="0">
                <a:ln>
                  <a:noFill/>
                </a:ln>
                <a:solidFill>
                  <a:prstClr val="black"/>
                </a:solidFill>
                <a:effectLst/>
                <a:uLnTx/>
                <a:uFillTx/>
                <a:latin typeface="Calibri"/>
                <a:ea typeface="+mn-ea"/>
                <a:cs typeface="Calibri"/>
              </a:rPr>
              <a:t>S</a:t>
            </a:r>
            <a:r>
              <a:rPr kumimoji="0" sz="3200" b="0" i="0" u="none" strike="noStrike" kern="1200" cap="none" spc="-35" normalizeH="0" baseline="0" noProof="0" dirty="0">
                <a:ln>
                  <a:noFill/>
                </a:ln>
                <a:solidFill>
                  <a:prstClr val="black"/>
                </a:solidFill>
                <a:effectLst/>
                <a:uLnTx/>
                <a:uFillTx/>
                <a:latin typeface="Calibri"/>
                <a:ea typeface="+mn-ea"/>
                <a:cs typeface="Calibri"/>
              </a:rPr>
              <a:t>t</a:t>
            </a:r>
            <a:r>
              <a:rPr kumimoji="0" sz="3200" b="0" i="0" u="none" strike="noStrike" kern="1200" cap="none" spc="-20" normalizeH="0" baseline="0" noProof="0" dirty="0">
                <a:ln>
                  <a:noFill/>
                </a:ln>
                <a:solidFill>
                  <a:prstClr val="black"/>
                </a:solidFill>
                <a:effectLst/>
                <a:uLnTx/>
                <a:uFillTx/>
                <a:latin typeface="Calibri"/>
                <a:ea typeface="+mn-ea"/>
                <a:cs typeface="Calibri"/>
              </a:rPr>
              <a:t>a</a:t>
            </a:r>
            <a:r>
              <a:rPr kumimoji="0" sz="3200" b="0" i="0" u="none" strike="noStrike" kern="1200" cap="none" spc="-40" normalizeH="0" baseline="0" noProof="0" dirty="0">
                <a:ln>
                  <a:noFill/>
                </a:ln>
                <a:solidFill>
                  <a:prstClr val="black"/>
                </a:solidFill>
                <a:effectLst/>
                <a:uLnTx/>
                <a:uFillTx/>
                <a:latin typeface="Calibri"/>
                <a:ea typeface="+mn-ea"/>
                <a:cs typeface="Calibri"/>
              </a:rPr>
              <a:t>t</a:t>
            </a:r>
            <a:r>
              <a:rPr kumimoji="0" sz="3200" b="0" i="0" u="none" strike="noStrike" kern="1200" cap="none" spc="0" normalizeH="0" baseline="0" noProof="0" dirty="0">
                <a:ln>
                  <a:noFill/>
                </a:ln>
                <a:solidFill>
                  <a:prstClr val="black"/>
                </a:solidFill>
                <a:effectLst/>
                <a:uLnTx/>
                <a:uFillTx/>
                <a:latin typeface="Calibri"/>
                <a:ea typeface="+mn-ea"/>
                <a:cs typeface="Calibri"/>
              </a:rPr>
              <a:t>e </a:t>
            </a:r>
            <a:r>
              <a:rPr kumimoji="0" sz="3200" b="0" i="0" u="none" strike="noStrike" kern="1200" cap="none" spc="-5" normalizeH="0" baseline="0" noProof="0" dirty="0">
                <a:ln>
                  <a:noFill/>
                </a:ln>
                <a:solidFill>
                  <a:prstClr val="black"/>
                </a:solidFill>
                <a:effectLst/>
                <a:uLnTx/>
                <a:uFillTx/>
                <a:latin typeface="Calibri"/>
                <a:ea typeface="+mn-ea"/>
                <a:cs typeface="Calibri"/>
              </a:rPr>
              <a:t>Ene</a:t>
            </a:r>
            <a:r>
              <a:rPr kumimoji="0" sz="3200" b="0" i="0" u="none" strike="noStrike" kern="1200" cap="none" spc="-45" normalizeH="0" baseline="0" noProof="0" dirty="0">
                <a:ln>
                  <a:noFill/>
                </a:ln>
                <a:solidFill>
                  <a:prstClr val="black"/>
                </a:solidFill>
                <a:effectLst/>
                <a:uLnTx/>
                <a:uFillTx/>
                <a:latin typeface="Calibri"/>
                <a:ea typeface="+mn-ea"/>
                <a:cs typeface="Calibri"/>
              </a:rPr>
              <a:t>r</a:t>
            </a:r>
            <a:r>
              <a:rPr kumimoji="0" sz="3200" b="0" i="0" u="none" strike="noStrike" kern="1200" cap="none" spc="0" normalizeH="0" baseline="0" noProof="0" dirty="0">
                <a:ln>
                  <a:noFill/>
                </a:ln>
                <a:solidFill>
                  <a:prstClr val="black"/>
                </a:solidFill>
                <a:effectLst/>
                <a:uLnTx/>
                <a:uFillTx/>
                <a:latin typeface="Calibri"/>
                <a:ea typeface="+mn-ea"/>
                <a:cs typeface="Calibri"/>
              </a:rPr>
              <a:t>gy</a:t>
            </a:r>
            <a:r>
              <a:rPr kumimoji="0" sz="3200" b="0" i="0" u="none" strike="noStrike" kern="1200" cap="none" spc="10" normalizeH="0" baseline="0" noProof="0" dirty="0">
                <a:ln>
                  <a:noFill/>
                </a:ln>
                <a:solidFill>
                  <a:prstClr val="black"/>
                </a:solidFill>
                <a:effectLst/>
                <a:uLnTx/>
                <a:uFillTx/>
                <a:latin typeface="Calibri"/>
                <a:ea typeface="+mn-ea"/>
                <a:cs typeface="Calibri"/>
              </a:rPr>
              <a:t> </a:t>
            </a:r>
            <a:r>
              <a:rPr kumimoji="0" sz="3200" b="0" i="0" u="none" strike="noStrike" kern="1200" cap="none" spc="-125" normalizeH="0" baseline="0" noProof="0" dirty="0">
                <a:ln>
                  <a:noFill/>
                </a:ln>
                <a:solidFill>
                  <a:prstClr val="black"/>
                </a:solidFill>
                <a:effectLst/>
                <a:uLnTx/>
                <a:uFillTx/>
                <a:latin typeface="Calibri"/>
                <a:ea typeface="+mn-ea"/>
                <a:cs typeface="Calibri"/>
              </a:rPr>
              <a:t>W</a:t>
            </a:r>
            <a:r>
              <a:rPr kumimoji="0" sz="3200" b="0" i="0" u="none" strike="noStrike" kern="1200" cap="none" spc="-5" normalizeH="0" baseline="0" noProof="0" dirty="0">
                <a:ln>
                  <a:noFill/>
                </a:ln>
                <a:solidFill>
                  <a:prstClr val="black"/>
                </a:solidFill>
                <a:effectLst/>
                <a:uLnTx/>
                <a:uFillTx/>
                <a:latin typeface="Calibri"/>
                <a:ea typeface="+mn-ea"/>
                <a:cs typeface="Calibri"/>
              </a:rPr>
              <a:t>ork</a:t>
            </a:r>
            <a:r>
              <a:rPr kumimoji="0" sz="3200" b="0" i="0" u="none" strike="noStrike" kern="1200" cap="none" spc="-70" normalizeH="0" baseline="0" noProof="0" dirty="0">
                <a:ln>
                  <a:noFill/>
                </a:ln>
                <a:solidFill>
                  <a:prstClr val="black"/>
                </a:solidFill>
                <a:effectLst/>
                <a:uLnTx/>
                <a:uFillTx/>
                <a:latin typeface="Calibri"/>
                <a:ea typeface="+mn-ea"/>
                <a:cs typeface="Calibri"/>
              </a:rPr>
              <a:t>f</a:t>
            </a:r>
            <a:r>
              <a:rPr kumimoji="0" sz="3200" b="0" i="0" u="none" strike="noStrike" kern="1200" cap="none" spc="-5" normalizeH="0" baseline="0" noProof="0" dirty="0">
                <a:ln>
                  <a:noFill/>
                </a:ln>
                <a:solidFill>
                  <a:prstClr val="black"/>
                </a:solidFill>
                <a:effectLst/>
                <a:uLnTx/>
                <a:uFillTx/>
                <a:latin typeface="Calibri"/>
                <a:ea typeface="+mn-ea"/>
                <a:cs typeface="Calibri"/>
              </a:rPr>
              <a:t>o</a:t>
            </a:r>
            <a:r>
              <a:rPr kumimoji="0" sz="3200" b="0" i="0" u="none" strike="noStrike" kern="1200" cap="none" spc="-45" normalizeH="0" baseline="0" noProof="0" dirty="0">
                <a:ln>
                  <a:noFill/>
                </a:ln>
                <a:solidFill>
                  <a:prstClr val="black"/>
                </a:solidFill>
                <a:effectLst/>
                <a:uLnTx/>
                <a:uFillTx/>
                <a:latin typeface="Calibri"/>
                <a:ea typeface="+mn-ea"/>
                <a:cs typeface="Calibri"/>
              </a:rPr>
              <a:t>r</a:t>
            </a:r>
            <a:r>
              <a:rPr kumimoji="0" sz="3200" b="0" i="0" u="none" strike="noStrike" kern="1200" cap="none" spc="0" normalizeH="0" baseline="0" noProof="0" dirty="0">
                <a:ln>
                  <a:noFill/>
                </a:ln>
                <a:solidFill>
                  <a:prstClr val="black"/>
                </a:solidFill>
                <a:effectLst/>
                <a:uLnTx/>
                <a:uFillTx/>
                <a:latin typeface="Calibri"/>
                <a:ea typeface="+mn-ea"/>
                <a:cs typeface="Calibri"/>
              </a:rPr>
              <a:t>ce </a:t>
            </a:r>
            <a:r>
              <a:rPr kumimoji="0" sz="3200" b="0" i="0" u="none" strike="noStrike" kern="1200" cap="none" spc="-5" normalizeH="0" baseline="0" noProof="0" dirty="0">
                <a:ln>
                  <a:noFill/>
                </a:ln>
                <a:solidFill>
                  <a:prstClr val="black"/>
                </a:solidFill>
                <a:effectLst/>
                <a:uLnTx/>
                <a:uFillTx/>
                <a:latin typeface="Calibri"/>
                <a:ea typeface="+mn-ea"/>
                <a:cs typeface="Calibri"/>
              </a:rPr>
              <a:t>Consor</a:t>
            </a:r>
            <a:r>
              <a:rPr kumimoji="0" sz="3200" b="0" i="0" u="none" strike="noStrike" kern="1200" cap="none" spc="-10" normalizeH="0" baseline="0" noProof="0" dirty="0">
                <a:ln>
                  <a:noFill/>
                </a:ln>
                <a:solidFill>
                  <a:prstClr val="black"/>
                </a:solidFill>
                <a:effectLst/>
                <a:uLnTx/>
                <a:uFillTx/>
                <a:latin typeface="Calibri"/>
                <a:ea typeface="+mn-ea"/>
                <a:cs typeface="Calibri"/>
              </a:rPr>
              <a:t>t</a:t>
            </a:r>
            <a:r>
              <a:rPr kumimoji="0" sz="3200" b="0" i="0" u="none" strike="noStrike" kern="1200" cap="none" spc="0" normalizeH="0" baseline="0" noProof="0" dirty="0">
                <a:ln>
                  <a:noFill/>
                </a:ln>
                <a:solidFill>
                  <a:prstClr val="black"/>
                </a:solidFill>
                <a:effectLst/>
                <a:uLnTx/>
                <a:uFillTx/>
                <a:latin typeface="Calibri"/>
                <a:ea typeface="+mn-ea"/>
                <a:cs typeface="Calibri"/>
              </a:rPr>
              <a:t>ia</a:t>
            </a:r>
            <a:endParaRPr kumimoji="0" sz="32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816965" y="6239128"/>
            <a:ext cx="153162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20"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e</a:t>
            </a:r>
            <a:r>
              <a:rPr kumimoji="0" sz="1400" b="0" i="0" u="none" strike="noStrike" kern="1200" cap="none" spc="-5" normalizeH="0" baseline="0" noProof="0" dirty="0">
                <a:ln>
                  <a:noFill/>
                </a:ln>
                <a:solidFill>
                  <a:prstClr val="black"/>
                </a:solidFill>
                <a:effectLst/>
                <a:uLnTx/>
                <a:uFillTx/>
                <a:latin typeface="Calibri"/>
                <a:ea typeface="+mn-ea"/>
                <a:cs typeface="Calibri"/>
              </a:rPr>
              <a:t>g</a:t>
            </a:r>
            <a:r>
              <a:rPr kumimoji="0" sz="1400" b="0" i="0" u="none" strike="noStrike" kern="1200" cap="none" spc="0" normalizeH="0" baseline="0" noProof="0" dirty="0">
                <a:ln>
                  <a:noFill/>
                </a:ln>
                <a:solidFill>
                  <a:prstClr val="black"/>
                </a:solidFill>
                <a:effectLst/>
                <a:uLnTx/>
                <a:uFillTx/>
                <a:latin typeface="Calibri"/>
                <a:ea typeface="+mn-ea"/>
                <a:cs typeface="Calibri"/>
              </a:rPr>
              <a:t>io</a:t>
            </a:r>
            <a:r>
              <a:rPr kumimoji="0" sz="1400" b="0" i="0" u="none" strike="noStrike" kern="1200" cap="none" spc="-10" normalizeH="0" baseline="0" noProof="0" dirty="0">
                <a:ln>
                  <a:noFill/>
                </a:ln>
                <a:solidFill>
                  <a:prstClr val="black"/>
                </a:solidFill>
                <a:effectLst/>
                <a:uLnTx/>
                <a:uFillTx/>
                <a:latin typeface="Calibri"/>
                <a:ea typeface="+mn-ea"/>
                <a:cs typeface="Calibri"/>
              </a:rPr>
              <a:t>n</a:t>
            </a:r>
            <a:r>
              <a:rPr kumimoji="0" sz="1400" b="0" i="0" u="none" strike="noStrike" kern="1200" cap="none" spc="0" normalizeH="0" baseline="0" noProof="0" dirty="0">
                <a:ln>
                  <a:noFill/>
                </a:ln>
                <a:solidFill>
                  <a:prstClr val="black"/>
                </a:solidFill>
                <a:effectLst/>
                <a:uLnTx/>
                <a:uFillTx/>
                <a:latin typeface="Calibri"/>
                <a:ea typeface="+mn-ea"/>
                <a:cs typeface="Calibri"/>
              </a:rPr>
              <a:t>al</a:t>
            </a:r>
            <a:r>
              <a:rPr kumimoji="0" sz="1400" b="0" i="0" u="none" strike="noStrike" kern="1200" cap="none" spc="-5" normalizeH="0" baseline="0" noProof="0" dirty="0">
                <a:ln>
                  <a:noFill/>
                </a:ln>
                <a:solidFill>
                  <a:prstClr val="black"/>
                </a:solidFill>
                <a:effectLst/>
                <a:uLnTx/>
                <a:uFillTx/>
                <a:latin typeface="Calibri"/>
                <a:ea typeface="+mn-ea"/>
                <a:cs typeface="Calibri"/>
              </a:rPr>
              <a:t> Cons</a:t>
            </a:r>
            <a:r>
              <a:rPr kumimoji="0" sz="1400" b="0" i="0" u="none" strike="noStrike" kern="1200" cap="none" spc="0" normalizeH="0" baseline="0" noProof="0" dirty="0">
                <a:ln>
                  <a:noFill/>
                </a:ln>
                <a:solidFill>
                  <a:prstClr val="black"/>
                </a:solidFill>
                <a:effectLst/>
                <a:uLnTx/>
                <a:uFillTx/>
                <a:latin typeface="Calibri"/>
                <a:ea typeface="+mn-ea"/>
                <a:cs typeface="Calibri"/>
              </a:rPr>
              <a:t>orti</a:t>
            </a:r>
            <a:r>
              <a:rPr kumimoji="0" sz="1400" b="0" i="0" u="none" strike="noStrike" kern="1200" cap="none" spc="-5" normalizeH="0" baseline="0" noProof="0" dirty="0">
                <a:ln>
                  <a:noFill/>
                </a:ln>
                <a:solidFill>
                  <a:prstClr val="black"/>
                </a:solidFill>
                <a:effectLst/>
                <a:uLnTx/>
                <a:uFillTx/>
                <a:latin typeface="Calibri"/>
                <a:ea typeface="+mn-ea"/>
                <a:cs typeface="Calibri"/>
              </a:rPr>
              <a:t>u</a:t>
            </a:r>
            <a:r>
              <a:rPr kumimoji="0" sz="1400" b="0" i="0" u="none" strike="noStrike" kern="1200" cap="none" spc="0" normalizeH="0" baseline="0" noProof="0" dirty="0">
                <a:ln>
                  <a:noFill/>
                </a:ln>
                <a:solidFill>
                  <a:prstClr val="black"/>
                </a:solidFill>
                <a:effectLst/>
                <a:uLnTx/>
                <a:uFillTx/>
                <a:latin typeface="Calibri"/>
                <a:ea typeface="+mn-ea"/>
                <a:cs typeface="Calibri"/>
              </a:rPr>
              <a:t>m</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3560826" y="6239128"/>
            <a:ext cx="146304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Exis</a:t>
            </a:r>
            <a:r>
              <a:rPr kumimoji="0" sz="1400" b="0" i="0" u="none" strike="noStrike" kern="1200" cap="none" spc="0" normalizeH="0" baseline="0" noProof="0" dirty="0">
                <a:ln>
                  <a:noFill/>
                </a:ln>
                <a:solidFill>
                  <a:prstClr val="black"/>
                </a:solidFill>
                <a:effectLst/>
                <a:uLnTx/>
                <a:uFillTx/>
                <a:latin typeface="Calibri"/>
                <a:ea typeface="+mn-ea"/>
                <a:cs typeface="Calibri"/>
              </a:rPr>
              <a:t>ti</a:t>
            </a:r>
            <a:r>
              <a:rPr kumimoji="0" sz="1400" b="0" i="0" u="none" strike="noStrike" kern="1200" cap="none" spc="-10" normalizeH="0" baseline="0" noProof="0" dirty="0">
                <a:ln>
                  <a:noFill/>
                </a:ln>
                <a:solidFill>
                  <a:prstClr val="black"/>
                </a:solidFill>
                <a:effectLst/>
                <a:uLnTx/>
                <a:uFillTx/>
                <a:latin typeface="Calibri"/>
                <a:ea typeface="+mn-ea"/>
                <a:cs typeface="Calibri"/>
              </a:rPr>
              <a:t>n</a:t>
            </a:r>
            <a:r>
              <a:rPr kumimoji="0" sz="1400" b="0" i="0" u="none" strike="noStrike" kern="1200" cap="none" spc="0" normalizeH="0" baseline="0" noProof="0" dirty="0">
                <a:ln>
                  <a:noFill/>
                </a:ln>
                <a:solidFill>
                  <a:prstClr val="black"/>
                </a:solidFill>
                <a:effectLst/>
                <a:uLnTx/>
                <a:uFillTx/>
                <a:latin typeface="Calibri"/>
                <a:ea typeface="+mn-ea"/>
                <a:cs typeface="Calibri"/>
              </a:rPr>
              <a:t>g</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Cons</a:t>
            </a:r>
            <a:r>
              <a:rPr kumimoji="0" sz="1400" b="0" i="0" u="none" strike="noStrike" kern="1200" cap="none" spc="0" normalizeH="0" baseline="0" noProof="0" dirty="0">
                <a:ln>
                  <a:noFill/>
                </a:ln>
                <a:solidFill>
                  <a:prstClr val="black"/>
                </a:solidFill>
                <a:effectLst/>
                <a:uLnTx/>
                <a:uFillTx/>
                <a:latin typeface="Calibri"/>
                <a:ea typeface="+mn-ea"/>
                <a:cs typeface="Calibri"/>
              </a:rPr>
              <a:t>orti</a:t>
            </a:r>
            <a:r>
              <a:rPr kumimoji="0" sz="1400" b="0" i="0" u="none" strike="noStrike" kern="1200" cap="none" spc="-5" normalizeH="0" baseline="0" noProof="0" dirty="0">
                <a:ln>
                  <a:noFill/>
                </a:ln>
                <a:solidFill>
                  <a:prstClr val="black"/>
                </a:solidFill>
                <a:effectLst/>
                <a:uLnTx/>
                <a:uFillTx/>
                <a:latin typeface="Calibri"/>
                <a:ea typeface="+mn-ea"/>
                <a:cs typeface="Calibri"/>
              </a:rPr>
              <a:t>u</a:t>
            </a:r>
            <a:r>
              <a:rPr kumimoji="0" sz="1400" b="0" i="0" u="none" strike="noStrike" kern="1200" cap="none" spc="0" normalizeH="0" baseline="0" noProof="0" dirty="0">
                <a:ln>
                  <a:noFill/>
                </a:ln>
                <a:solidFill>
                  <a:prstClr val="black"/>
                </a:solidFill>
                <a:effectLst/>
                <a:uLnTx/>
                <a:uFillTx/>
                <a:latin typeface="Calibri"/>
                <a:ea typeface="+mn-ea"/>
                <a:cs typeface="Calibri"/>
              </a:rPr>
              <a:t>m</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6304279" y="6239128"/>
            <a:ext cx="149796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P</a:t>
            </a:r>
            <a:r>
              <a:rPr kumimoji="0" sz="1400" b="0" i="0" u="none" strike="noStrike" kern="1200" cap="none" spc="0" normalizeH="0" baseline="0" noProof="0" dirty="0">
                <a:ln>
                  <a:noFill/>
                </a:ln>
                <a:solidFill>
                  <a:prstClr val="black"/>
                </a:solidFill>
                <a:effectLst/>
                <a:uLnTx/>
                <a:uFillTx/>
                <a:latin typeface="Calibri"/>
                <a:ea typeface="+mn-ea"/>
                <a:cs typeface="Calibri"/>
              </a:rPr>
              <a:t>la</a:t>
            </a:r>
            <a:r>
              <a:rPr kumimoji="0" sz="1400" b="0" i="0" u="none" strike="noStrike" kern="1200" cap="none" spc="-10" normalizeH="0" baseline="0" noProof="0" dirty="0">
                <a:ln>
                  <a:noFill/>
                </a:ln>
                <a:solidFill>
                  <a:prstClr val="black"/>
                </a:solidFill>
                <a:effectLst/>
                <a:uLnTx/>
                <a:uFillTx/>
                <a:latin typeface="Calibri"/>
                <a:ea typeface="+mn-ea"/>
                <a:cs typeface="Calibri"/>
              </a:rPr>
              <a:t>nn</a:t>
            </a:r>
            <a:r>
              <a:rPr kumimoji="0" sz="1400" b="0" i="0" u="none" strike="noStrike" kern="1200" cap="none" spc="0" normalizeH="0" baseline="0" noProof="0" dirty="0">
                <a:ln>
                  <a:noFill/>
                </a:ln>
                <a:solidFill>
                  <a:prstClr val="black"/>
                </a:solidFill>
                <a:effectLst/>
                <a:uLnTx/>
                <a:uFillTx/>
                <a:latin typeface="Calibri"/>
                <a:ea typeface="+mn-ea"/>
                <a:cs typeface="Calibri"/>
              </a:rPr>
              <a:t>ed</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Cons</a:t>
            </a:r>
            <a:r>
              <a:rPr kumimoji="0" sz="1400" b="0" i="0" u="none" strike="noStrike" kern="1200" cap="none" spc="0" normalizeH="0" baseline="0" noProof="0" dirty="0">
                <a:ln>
                  <a:noFill/>
                </a:ln>
                <a:solidFill>
                  <a:prstClr val="black"/>
                </a:solidFill>
                <a:effectLst/>
                <a:uLnTx/>
                <a:uFillTx/>
                <a:latin typeface="Calibri"/>
                <a:ea typeface="+mn-ea"/>
                <a:cs typeface="Calibri"/>
              </a:rPr>
              <a:t>orti</a:t>
            </a:r>
            <a:r>
              <a:rPr kumimoji="0" sz="1400" b="0" i="0" u="none" strike="noStrike" kern="1200" cap="none" spc="-5" normalizeH="0" baseline="0" noProof="0" dirty="0">
                <a:ln>
                  <a:noFill/>
                </a:ln>
                <a:solidFill>
                  <a:prstClr val="black"/>
                </a:solidFill>
                <a:effectLst/>
                <a:uLnTx/>
                <a:uFillTx/>
                <a:latin typeface="Calibri"/>
                <a:ea typeface="+mn-ea"/>
                <a:cs typeface="Calibri"/>
              </a:rPr>
              <a:t>u</a:t>
            </a:r>
            <a:r>
              <a:rPr kumimoji="0" sz="1400" b="0" i="0" u="none" strike="noStrike" kern="1200" cap="none" spc="0" normalizeH="0" baseline="0" noProof="0" dirty="0">
                <a:ln>
                  <a:noFill/>
                </a:ln>
                <a:solidFill>
                  <a:prstClr val="black"/>
                </a:solidFill>
                <a:effectLst/>
                <a:uLnTx/>
                <a:uFillTx/>
                <a:latin typeface="Calibri"/>
                <a:ea typeface="+mn-ea"/>
                <a:cs typeface="Calibri"/>
              </a:rPr>
              <a:t>m</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p:nvPr/>
        </p:nvSpPr>
        <p:spPr>
          <a:xfrm>
            <a:off x="5370576" y="6230111"/>
            <a:ext cx="304800" cy="228600"/>
          </a:xfrm>
          <a:custGeom>
            <a:avLst/>
            <a:gdLst/>
            <a:ahLst/>
            <a:cxnLst/>
            <a:rect l="l" t="t" r="r" b="b"/>
            <a:pathLst>
              <a:path w="304800" h="228600">
                <a:moveTo>
                  <a:pt x="0" y="228599"/>
                </a:moveTo>
                <a:lnTo>
                  <a:pt x="304800" y="228599"/>
                </a:lnTo>
                <a:lnTo>
                  <a:pt x="304800" y="0"/>
                </a:lnTo>
                <a:lnTo>
                  <a:pt x="0" y="0"/>
                </a:lnTo>
                <a:lnTo>
                  <a:pt x="0" y="228599"/>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370576" y="6230111"/>
            <a:ext cx="304800" cy="228600"/>
          </a:xfrm>
          <a:custGeom>
            <a:avLst/>
            <a:gdLst/>
            <a:ahLst/>
            <a:cxnLst/>
            <a:rect l="l" t="t" r="r" b="b"/>
            <a:pathLst>
              <a:path w="304800" h="228600">
                <a:moveTo>
                  <a:pt x="0" y="228599"/>
                </a:moveTo>
                <a:lnTo>
                  <a:pt x="304800" y="228599"/>
                </a:lnTo>
                <a:lnTo>
                  <a:pt x="304800" y="0"/>
                </a:lnTo>
                <a:lnTo>
                  <a:pt x="0" y="0"/>
                </a:lnTo>
                <a:lnTo>
                  <a:pt x="0" y="228599"/>
                </a:lnTo>
                <a:close/>
              </a:path>
            </a:pathLst>
          </a:custGeom>
          <a:ln w="1524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2136394" y="2123439"/>
            <a:ext cx="28003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65" normalizeH="0" baseline="0" noProof="0" dirty="0">
                <a:ln>
                  <a:noFill/>
                </a:ln>
                <a:solidFill>
                  <a:srgbClr val="FFFFFF"/>
                </a:solidFill>
                <a:effectLst/>
                <a:uLnTx/>
                <a:uFillTx/>
                <a:latin typeface="Calibri"/>
                <a:ea typeface="+mn-ea"/>
                <a:cs typeface="Calibri"/>
              </a:rPr>
              <a:t>WA</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p:nvPr/>
        </p:nvSpPr>
        <p:spPr>
          <a:xfrm>
            <a:off x="1831594" y="3800094"/>
            <a:ext cx="22860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Calibri"/>
                <a:ea typeface="+mn-ea"/>
                <a:cs typeface="Calibri"/>
              </a:rPr>
              <a:t>CA</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5121528" y="2440939"/>
            <a:ext cx="273050"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MN</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5642228" y="5095875"/>
            <a:ext cx="20764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Calibri"/>
                <a:ea typeface="+mn-ea"/>
                <a:cs typeface="Calibri"/>
              </a:rPr>
              <a:t>LA</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5426328" y="3812794"/>
            <a:ext cx="276225"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MO</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6416928" y="2898139"/>
            <a:ext cx="203200"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MI</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8462009" y="2809239"/>
            <a:ext cx="211454"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alibri"/>
                <a:ea typeface="+mn-ea"/>
                <a:cs typeface="Calibri"/>
              </a:rPr>
              <a:t>CT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7313168" y="3647694"/>
            <a:ext cx="237490" cy="532765"/>
          </a:xfrm>
          <a:prstGeom prst="rect">
            <a:avLst/>
          </a:prstGeom>
        </p:spPr>
        <p:txBody>
          <a:bodyPr vert="horz" wrap="square" lIns="0" tIns="0" rIns="0" bIns="0" rtlCol="0">
            <a:spAutoFit/>
          </a:bodyPr>
          <a:lstStyle/>
          <a:p>
            <a:pPr marL="12700" marR="5080" lvl="0" indent="5715" algn="l" defTabSz="914400" rtl="0" eaLnBrk="1" fontAlgn="auto" latinLnBrk="0" hangingPunct="1">
              <a:lnSpc>
                <a:spcPct val="154000"/>
              </a:lnSpc>
              <a:spcBef>
                <a:spcPts val="0"/>
              </a:spcBef>
              <a:spcAft>
                <a:spcPts val="0"/>
              </a:spcAft>
              <a:buClrTx/>
              <a:buSzTx/>
              <a:buFontTx/>
              <a:buNone/>
              <a:tabLst/>
              <a:defRPr/>
            </a:pPr>
            <a:r>
              <a:rPr kumimoji="0" sz="1400" b="1" i="0" u="none" strike="noStrike" kern="1200" cap="none" spc="-75" normalizeH="0" baseline="0" noProof="0" dirty="0">
                <a:ln>
                  <a:noFill/>
                </a:ln>
                <a:solidFill>
                  <a:srgbClr val="FFFFFF"/>
                </a:solidFill>
                <a:effectLst/>
                <a:uLnTx/>
                <a:uFillTx/>
                <a:latin typeface="Calibri"/>
                <a:ea typeface="+mn-ea"/>
                <a:cs typeface="Calibri"/>
              </a:rPr>
              <a:t>VA </a:t>
            </a:r>
            <a:r>
              <a:rPr kumimoji="0" sz="1400" b="1" i="0" u="none" strike="noStrike" kern="1200" cap="none" spc="-5" normalizeH="0" baseline="0" noProof="0" dirty="0">
                <a:ln>
                  <a:noFill/>
                </a:ln>
                <a:solidFill>
                  <a:srgbClr val="FFFFFF"/>
                </a:solidFill>
                <a:effectLst/>
                <a:uLnTx/>
                <a:uFillTx/>
                <a:latin typeface="Calibri"/>
                <a:ea typeface="+mn-ea"/>
                <a:cs typeface="Calibri"/>
              </a:rPr>
              <a:t>NC</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6785229" y="4562475"/>
            <a:ext cx="24892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GA</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p:nvPr/>
        </p:nvSpPr>
        <p:spPr>
          <a:xfrm>
            <a:off x="7242809" y="5324475"/>
            <a:ext cx="18415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Calibri"/>
                <a:ea typeface="+mn-ea"/>
                <a:cs typeface="Calibri"/>
              </a:rPr>
              <a:t>FL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1965705" y="2727579"/>
            <a:ext cx="246379"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OR</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2974975" y="4333265"/>
            <a:ext cx="219075" cy="2044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AZ</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5883528" y="3431794"/>
            <a:ext cx="122555"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IL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3584575" y="4409465"/>
            <a:ext cx="299085" cy="2044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NM</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4664075" y="3888994"/>
            <a:ext cx="179070"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5" normalizeH="0" baseline="0" noProof="0" dirty="0">
                <a:ln>
                  <a:noFill/>
                </a:ln>
                <a:solidFill>
                  <a:srgbClr val="FFFFFF"/>
                </a:solidFill>
                <a:effectLst/>
                <a:uLnTx/>
                <a:uFillTx/>
                <a:latin typeface="Calibri"/>
                <a:ea typeface="+mn-ea"/>
                <a:cs typeface="Calibri"/>
              </a:rPr>
              <a:t>KS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4435475" y="2898139"/>
            <a:ext cx="196215"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SD</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5350128" y="3203194"/>
            <a:ext cx="155575"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IA</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5708015" y="2700273"/>
            <a:ext cx="209550"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WI</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txBox="1"/>
          <p:nvPr/>
        </p:nvSpPr>
        <p:spPr>
          <a:xfrm>
            <a:off x="7453376" y="2736088"/>
            <a:ext cx="23558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NY</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p:nvPr/>
        </p:nvSpPr>
        <p:spPr>
          <a:xfrm>
            <a:off x="2706623" y="6211823"/>
            <a:ext cx="304800" cy="228600"/>
          </a:xfrm>
          <a:custGeom>
            <a:avLst/>
            <a:gdLst/>
            <a:ahLst/>
            <a:cxnLst/>
            <a:rect l="l" t="t" r="r" b="b"/>
            <a:pathLst>
              <a:path w="304800" h="228600">
                <a:moveTo>
                  <a:pt x="0" y="228599"/>
                </a:moveTo>
                <a:lnTo>
                  <a:pt x="304800" y="228599"/>
                </a:lnTo>
                <a:lnTo>
                  <a:pt x="304800" y="0"/>
                </a:lnTo>
                <a:lnTo>
                  <a:pt x="0" y="0"/>
                </a:lnTo>
                <a:lnTo>
                  <a:pt x="0" y="228599"/>
                </a:lnTo>
                <a:close/>
              </a:path>
            </a:pathLst>
          </a:custGeom>
          <a:solidFill>
            <a:srgbClr val="0073A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2706623" y="6211823"/>
            <a:ext cx="304800" cy="228600"/>
          </a:xfrm>
          <a:custGeom>
            <a:avLst/>
            <a:gdLst/>
            <a:ahLst/>
            <a:cxnLst/>
            <a:rect l="l" t="t" r="r" b="b"/>
            <a:pathLst>
              <a:path w="304800" h="228600">
                <a:moveTo>
                  <a:pt x="0" y="228599"/>
                </a:moveTo>
                <a:lnTo>
                  <a:pt x="304800" y="228599"/>
                </a:lnTo>
                <a:lnTo>
                  <a:pt x="304800" y="0"/>
                </a:lnTo>
                <a:lnTo>
                  <a:pt x="0" y="0"/>
                </a:lnTo>
                <a:lnTo>
                  <a:pt x="0" y="228599"/>
                </a:lnTo>
                <a:close/>
              </a:path>
            </a:pathLst>
          </a:custGeom>
          <a:ln w="5791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txBox="1"/>
          <p:nvPr/>
        </p:nvSpPr>
        <p:spPr>
          <a:xfrm>
            <a:off x="4515611" y="3339719"/>
            <a:ext cx="204470"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NE</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5" name="object 35"/>
          <p:cNvSpPr txBox="1"/>
          <p:nvPr/>
        </p:nvSpPr>
        <p:spPr>
          <a:xfrm>
            <a:off x="4475353" y="2440939"/>
            <a:ext cx="229870" cy="17843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ND</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6" name="object 36"/>
          <p:cNvSpPr/>
          <p:nvPr/>
        </p:nvSpPr>
        <p:spPr>
          <a:xfrm>
            <a:off x="8034528" y="6211823"/>
            <a:ext cx="304800" cy="228600"/>
          </a:xfrm>
          <a:custGeom>
            <a:avLst/>
            <a:gdLst/>
            <a:ahLst/>
            <a:cxnLst/>
            <a:rect l="l" t="t" r="r" b="b"/>
            <a:pathLst>
              <a:path w="304800" h="228600">
                <a:moveTo>
                  <a:pt x="0" y="228599"/>
                </a:moveTo>
                <a:lnTo>
                  <a:pt x="304800" y="228599"/>
                </a:lnTo>
                <a:lnTo>
                  <a:pt x="304800" y="0"/>
                </a:lnTo>
                <a:lnTo>
                  <a:pt x="0" y="0"/>
                </a:lnTo>
                <a:lnTo>
                  <a:pt x="0" y="228599"/>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8034528" y="6211823"/>
            <a:ext cx="304800" cy="228600"/>
          </a:xfrm>
          <a:custGeom>
            <a:avLst/>
            <a:gdLst/>
            <a:ahLst/>
            <a:cxnLst/>
            <a:rect l="l" t="t" r="r" b="b"/>
            <a:pathLst>
              <a:path w="304800" h="228600">
                <a:moveTo>
                  <a:pt x="0" y="228599"/>
                </a:moveTo>
                <a:lnTo>
                  <a:pt x="304800" y="228599"/>
                </a:lnTo>
                <a:lnTo>
                  <a:pt x="304800" y="0"/>
                </a:lnTo>
                <a:lnTo>
                  <a:pt x="0" y="0"/>
                </a:lnTo>
                <a:lnTo>
                  <a:pt x="0" y="228599"/>
                </a:lnTo>
                <a:close/>
              </a:path>
            </a:pathLst>
          </a:custGeom>
          <a:ln w="1524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txBox="1"/>
          <p:nvPr/>
        </p:nvSpPr>
        <p:spPr>
          <a:xfrm>
            <a:off x="7131557" y="4311269"/>
            <a:ext cx="22923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SC</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9" name="object 39"/>
          <p:cNvSpPr txBox="1"/>
          <p:nvPr/>
        </p:nvSpPr>
        <p:spPr>
          <a:xfrm>
            <a:off x="2384805" y="3576954"/>
            <a:ext cx="24828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NV</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0" name="object 40"/>
          <p:cNvSpPr txBox="1"/>
          <p:nvPr/>
        </p:nvSpPr>
        <p:spPr>
          <a:xfrm>
            <a:off x="5494401" y="4401591"/>
            <a:ext cx="234315" cy="2044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AR</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1" name="object 41"/>
          <p:cNvSpPr/>
          <p:nvPr/>
        </p:nvSpPr>
        <p:spPr>
          <a:xfrm>
            <a:off x="411480" y="414527"/>
            <a:ext cx="3215639" cy="10515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txBox="1"/>
          <p:nvPr/>
        </p:nvSpPr>
        <p:spPr>
          <a:xfrm>
            <a:off x="4861940" y="4337430"/>
            <a:ext cx="243204"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OK</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3" name="object 43"/>
          <p:cNvSpPr/>
          <p:nvPr/>
        </p:nvSpPr>
        <p:spPr>
          <a:xfrm>
            <a:off x="4038600" y="2052827"/>
            <a:ext cx="3080385" cy="2212975"/>
          </a:xfrm>
          <a:custGeom>
            <a:avLst/>
            <a:gdLst/>
            <a:ahLst/>
            <a:cxnLst/>
            <a:rect l="l" t="t" r="r" b="b"/>
            <a:pathLst>
              <a:path w="3080384" h="2212975">
                <a:moveTo>
                  <a:pt x="0" y="2212848"/>
                </a:moveTo>
                <a:lnTo>
                  <a:pt x="3080004" y="2212848"/>
                </a:lnTo>
                <a:lnTo>
                  <a:pt x="3080004" y="0"/>
                </a:lnTo>
                <a:lnTo>
                  <a:pt x="0" y="0"/>
                </a:lnTo>
                <a:lnTo>
                  <a:pt x="0" y="2212848"/>
                </a:lnTo>
                <a:close/>
              </a:path>
            </a:pathLst>
          </a:custGeom>
          <a:ln w="762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851712" y="1568037"/>
            <a:ext cx="7607300" cy="4042410"/>
          </a:xfrm>
          <a:prstGeom prst="rect">
            <a:avLst/>
          </a:prstGeom>
        </p:spPr>
        <p:txBody>
          <a:bodyPr vert="horz" wrap="square" lIns="0" tIns="0" rIns="0" bIns="0" rtlCol="0">
            <a:spAutoFit/>
          </a:bodyPr>
          <a:lstStyle/>
          <a:p>
            <a:pPr marL="355600" marR="138430" lvl="0" indent="-342900" algn="l" defTabSz="914400" rtl="0" eaLnBrk="1" fontAlgn="auto" latinLnBrk="0" hangingPunct="1">
              <a:lnSpc>
                <a:spcPct val="100000"/>
              </a:lnSpc>
              <a:spcBef>
                <a:spcPts val="0"/>
              </a:spcBef>
              <a:spcAft>
                <a:spcPts val="0"/>
              </a:spcAft>
              <a:buClr>
                <a:srgbClr val="50B847"/>
              </a:buClr>
              <a:buSzTx/>
              <a:buFont typeface="Arial Unicode MS"/>
              <a:buChar char="▪"/>
              <a:tabLst>
                <a:tab pos="355600" algn="l"/>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M</a:t>
            </a:r>
            <a:r>
              <a:rPr kumimoji="0" sz="3200" b="0" i="0" u="none" strike="noStrike" kern="1200" cap="none" spc="-10" normalizeH="0" baseline="0" noProof="0" dirty="0">
                <a:ln>
                  <a:noFill/>
                </a:ln>
                <a:solidFill>
                  <a:srgbClr val="0073AD"/>
                </a:solidFill>
                <a:effectLst/>
                <a:uLnTx/>
                <a:uFillTx/>
                <a:latin typeface="Arial"/>
                <a:ea typeface="+mn-ea"/>
                <a:cs typeface="Arial"/>
              </a:rPr>
              <a:t>a</a:t>
            </a:r>
            <a:r>
              <a:rPr kumimoji="0" sz="3200" b="0" i="0" u="none" strike="noStrike" kern="1200" cap="none" spc="0" normalizeH="0" baseline="0" noProof="0" dirty="0">
                <a:ln>
                  <a:noFill/>
                </a:ln>
                <a:solidFill>
                  <a:srgbClr val="0073AD"/>
                </a:solidFill>
                <a:effectLst/>
                <a:uLnTx/>
                <a:uFillTx/>
                <a:latin typeface="Arial"/>
                <a:ea typeface="+mn-ea"/>
                <a:cs typeface="Arial"/>
              </a:rPr>
              <a:t>rch</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2</a:t>
            </a:r>
            <a:r>
              <a:rPr kumimoji="0" sz="3200" b="0" i="0" u="none" strike="noStrike" kern="1200" cap="none" spc="-10" normalizeH="0" baseline="0" noProof="0" dirty="0">
                <a:ln>
                  <a:noFill/>
                </a:ln>
                <a:solidFill>
                  <a:srgbClr val="0073AD"/>
                </a:solidFill>
                <a:effectLst/>
                <a:uLnTx/>
                <a:uFillTx/>
                <a:latin typeface="Arial"/>
                <a:ea typeface="+mn-ea"/>
                <a:cs typeface="Arial"/>
              </a:rPr>
              <a:t>0</a:t>
            </a:r>
            <a:r>
              <a:rPr kumimoji="0" sz="3200" b="0" i="0" u="none" strike="noStrike" kern="1200" cap="none" spc="0" normalizeH="0" baseline="0" noProof="0" dirty="0">
                <a:ln>
                  <a:noFill/>
                </a:ln>
                <a:solidFill>
                  <a:srgbClr val="0073AD"/>
                </a:solidFill>
                <a:effectLst/>
                <a:uLnTx/>
                <a:uFillTx/>
                <a:latin typeface="Arial"/>
                <a:ea typeface="+mn-ea"/>
                <a:cs typeface="Arial"/>
              </a:rPr>
              <a:t>18</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Bo</a:t>
            </a:r>
            <a:r>
              <a:rPr kumimoji="0" sz="3200" b="0" i="0" u="none" strike="noStrike" kern="1200" cap="none" spc="-15" normalizeH="0" baseline="0" noProof="0" dirty="0">
                <a:ln>
                  <a:noFill/>
                </a:ln>
                <a:solidFill>
                  <a:srgbClr val="0073AD"/>
                </a:solidFill>
                <a:effectLst/>
                <a:uLnTx/>
                <a:uFillTx/>
                <a:latin typeface="Arial"/>
                <a:ea typeface="+mn-ea"/>
                <a:cs typeface="Arial"/>
              </a:rPr>
              <a:t>a</a:t>
            </a:r>
            <a:r>
              <a:rPr kumimoji="0" sz="3200" b="0" i="0" u="none" strike="noStrike" kern="1200" cap="none" spc="0" normalizeH="0" baseline="0" noProof="0" dirty="0">
                <a:ln>
                  <a:noFill/>
                </a:ln>
                <a:solidFill>
                  <a:srgbClr val="0073AD"/>
                </a:solidFill>
                <a:effectLst/>
                <a:uLnTx/>
                <a:uFillTx/>
                <a:latin typeface="Arial"/>
                <a:ea typeface="+mn-ea"/>
                <a:cs typeface="Arial"/>
              </a:rPr>
              <a:t>rd</a:t>
            </a:r>
            <a:r>
              <a:rPr kumimoji="0" sz="3200" b="0" i="0" u="none" strike="noStrike" kern="1200" cap="none" spc="-2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conve</a:t>
            </a:r>
            <a:r>
              <a:rPr kumimoji="0" sz="3200" b="0" i="0" u="none" strike="noStrike" kern="1200" cap="none" spc="-10"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ed</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task f</a:t>
            </a:r>
            <a:r>
              <a:rPr kumimoji="0" sz="3200" b="0" i="0" u="none" strike="noStrike" kern="1200" cap="none" spc="-10" normalizeH="0" baseline="0" noProof="0" dirty="0">
                <a:ln>
                  <a:noFill/>
                </a:ln>
                <a:solidFill>
                  <a:srgbClr val="0073AD"/>
                </a:solidFill>
                <a:effectLst/>
                <a:uLnTx/>
                <a:uFillTx/>
                <a:latin typeface="Arial"/>
                <a:ea typeface="+mn-ea"/>
                <a:cs typeface="Arial"/>
              </a:rPr>
              <a:t>o</a:t>
            </a:r>
            <a:r>
              <a:rPr kumimoji="0" sz="3200" b="0" i="0" u="none" strike="noStrike" kern="1200" cap="none" spc="0" normalizeH="0" baseline="0" noProof="0" dirty="0">
                <a:ln>
                  <a:noFill/>
                </a:ln>
                <a:solidFill>
                  <a:srgbClr val="0073AD"/>
                </a:solidFill>
                <a:effectLst/>
                <a:uLnTx/>
                <a:uFillTx/>
                <a:latin typeface="Arial"/>
                <a:ea typeface="+mn-ea"/>
                <a:cs typeface="Arial"/>
              </a:rPr>
              <a:t>rce</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to</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d</a:t>
            </a:r>
            <a:r>
              <a:rPr kumimoji="0" sz="3200" b="0" i="0" u="none" strike="noStrike" kern="1200" cap="none" spc="-15"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t</a:t>
            </a:r>
            <a:r>
              <a:rPr kumimoji="0" sz="3200" b="0" i="0" u="none" strike="noStrike" kern="1200" cap="none" spc="-10"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rm</a:t>
            </a:r>
            <a:r>
              <a:rPr kumimoji="0" sz="3200" b="0" i="0" u="none" strike="noStrike" kern="1200" cap="none" spc="-10" normalizeH="0" baseline="0" noProof="0" dirty="0">
                <a:ln>
                  <a:noFill/>
                </a:ln>
                <a:solidFill>
                  <a:srgbClr val="0073AD"/>
                </a:solidFill>
                <a:effectLst/>
                <a:uLnTx/>
                <a:uFillTx/>
                <a:latin typeface="Arial"/>
                <a:ea typeface="+mn-ea"/>
                <a:cs typeface="Arial"/>
              </a:rPr>
              <a:t>i</a:t>
            </a:r>
            <a:r>
              <a:rPr kumimoji="0" sz="3200" b="0" i="0" u="none" strike="noStrike" kern="1200" cap="none" spc="0" normalizeH="0" baseline="0" noProof="0" dirty="0">
                <a:ln>
                  <a:noFill/>
                </a:ln>
                <a:solidFill>
                  <a:srgbClr val="0073AD"/>
                </a:solidFill>
                <a:effectLst/>
                <a:uLnTx/>
                <a:uFillTx/>
                <a:latin typeface="Arial"/>
                <a:ea typeface="+mn-ea"/>
                <a:cs typeface="Arial"/>
              </a:rPr>
              <a:t>ne</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10" normalizeH="0" baseline="0" noProof="0" dirty="0">
                <a:ln>
                  <a:noFill/>
                </a:ln>
                <a:solidFill>
                  <a:srgbClr val="0073AD"/>
                </a:solidFill>
                <a:effectLst/>
                <a:uLnTx/>
                <a:uFillTx/>
                <a:latin typeface="Arial"/>
                <a:ea typeface="+mn-ea"/>
                <a:cs typeface="Arial"/>
              </a:rPr>
              <a:t>h</a:t>
            </a:r>
            <a:r>
              <a:rPr kumimoji="0" sz="3200" b="0" i="0" u="none" strike="noStrike" kern="1200" cap="none" spc="0" normalizeH="0" baseline="0" noProof="0" dirty="0">
                <a:ln>
                  <a:noFill/>
                </a:ln>
                <a:solidFill>
                  <a:srgbClr val="0073AD"/>
                </a:solidFill>
                <a:effectLst/>
                <a:uLnTx/>
                <a:uFillTx/>
                <a:latin typeface="Arial"/>
                <a:ea typeface="+mn-ea"/>
                <a:cs typeface="Arial"/>
              </a:rPr>
              <a:t>ow</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t</a:t>
            </a:r>
            <a:r>
              <a:rPr kumimoji="0" sz="3200" b="0" i="0" u="none" strike="noStrike" kern="1200" cap="none" spc="-10" normalizeH="0" baseline="0" noProof="0" dirty="0">
                <a:ln>
                  <a:noFill/>
                </a:ln>
                <a:solidFill>
                  <a:srgbClr val="0073AD"/>
                </a:solidFill>
                <a:effectLst/>
                <a:uLnTx/>
                <a:uFillTx/>
                <a:latin typeface="Arial"/>
                <a:ea typeface="+mn-ea"/>
                <a:cs typeface="Arial"/>
              </a:rPr>
              <a:t>h</a:t>
            </a:r>
            <a:r>
              <a:rPr kumimoji="0" sz="3200" b="0" i="0" u="none" strike="noStrike" kern="1200" cap="none" spc="0" normalizeH="0" baseline="0" noProof="0" dirty="0">
                <a:ln>
                  <a:noFill/>
                </a:ln>
                <a:solidFill>
                  <a:srgbClr val="0073AD"/>
                </a:solidFill>
                <a:effectLst/>
                <a:uLnTx/>
                <a:uFillTx/>
                <a:latin typeface="Arial"/>
                <a:ea typeface="+mn-ea"/>
                <a:cs typeface="Arial"/>
              </a:rPr>
              <a:t>e</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i</a:t>
            </a:r>
            <a:r>
              <a:rPr kumimoji="0" sz="3200" b="0" i="0" u="none" strike="noStrike" kern="1200" cap="none" spc="-10"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d</a:t>
            </a:r>
            <a:r>
              <a:rPr kumimoji="0" sz="3200" b="0" i="0" u="none" strike="noStrike" kern="1200" cap="none" spc="-15" normalizeH="0" baseline="0" noProof="0" dirty="0">
                <a:ln>
                  <a:noFill/>
                </a:ln>
                <a:solidFill>
                  <a:srgbClr val="0073AD"/>
                </a:solidFill>
                <a:effectLst/>
                <a:uLnTx/>
                <a:uFillTx/>
                <a:latin typeface="Arial"/>
                <a:ea typeface="+mn-ea"/>
                <a:cs typeface="Arial"/>
              </a:rPr>
              <a:t>u</a:t>
            </a:r>
            <a:r>
              <a:rPr kumimoji="0" sz="3200" b="0" i="0" u="none" strike="noStrike" kern="1200" cap="none" spc="0" normalizeH="0" baseline="0" noProof="0" dirty="0">
                <a:ln>
                  <a:noFill/>
                </a:ln>
                <a:solidFill>
                  <a:srgbClr val="0073AD"/>
                </a:solidFill>
                <a:effectLst/>
                <a:uLnTx/>
                <a:uFillTx/>
                <a:latin typeface="Arial"/>
                <a:ea typeface="+mn-ea"/>
                <a:cs typeface="Arial"/>
              </a:rPr>
              <a:t>stry</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can m</a:t>
            </a:r>
            <a:r>
              <a:rPr kumimoji="0" sz="3200" b="0" i="0" u="none" strike="noStrike" kern="1200" cap="none" spc="-10"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asure</a:t>
            </a:r>
            <a:r>
              <a:rPr kumimoji="0" sz="3200" b="0" i="0" u="none" strike="noStrike" kern="1200" cap="none" spc="-3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pr</a:t>
            </a:r>
            <a:r>
              <a:rPr kumimoji="0" sz="3200" b="0" i="0" u="none" strike="noStrike" kern="1200" cap="none" spc="-10" normalizeH="0" baseline="0" noProof="0" dirty="0">
                <a:ln>
                  <a:noFill/>
                </a:ln>
                <a:solidFill>
                  <a:srgbClr val="0073AD"/>
                </a:solidFill>
                <a:effectLst/>
                <a:uLnTx/>
                <a:uFillTx/>
                <a:latin typeface="Arial"/>
                <a:ea typeface="+mn-ea"/>
                <a:cs typeface="Arial"/>
              </a:rPr>
              <a:t>o</a:t>
            </a:r>
            <a:r>
              <a:rPr kumimoji="0" sz="3200" b="0" i="0" u="none" strike="noStrike" kern="1200" cap="none" spc="0" normalizeH="0" baseline="0" noProof="0" dirty="0">
                <a:ln>
                  <a:noFill/>
                </a:ln>
                <a:solidFill>
                  <a:srgbClr val="0073AD"/>
                </a:solidFill>
                <a:effectLst/>
                <a:uLnTx/>
                <a:uFillTx/>
                <a:latin typeface="Arial"/>
                <a:ea typeface="+mn-ea"/>
                <a:cs typeface="Arial"/>
              </a:rPr>
              <a:t>gr</a:t>
            </a:r>
            <a:r>
              <a:rPr kumimoji="0" sz="3200" b="0" i="0" u="none" strike="noStrike" kern="1200" cap="none" spc="-10"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ss</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on</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workforce in</a:t>
            </a:r>
            <a:r>
              <a:rPr kumimoji="0" sz="3200" b="0" i="0" u="none" strike="noStrike" kern="1200" cap="none" spc="-15" normalizeH="0" baseline="0" noProof="0" dirty="0">
                <a:ln>
                  <a:noFill/>
                </a:ln>
                <a:solidFill>
                  <a:srgbClr val="0073AD"/>
                </a:solidFill>
                <a:effectLst/>
                <a:uLnTx/>
                <a:uFillTx/>
                <a:latin typeface="Arial"/>
                <a:ea typeface="+mn-ea"/>
                <a:cs typeface="Arial"/>
              </a:rPr>
              <a:t>i</a:t>
            </a:r>
            <a:r>
              <a:rPr kumimoji="0" sz="3200" b="0" i="0" u="none" strike="noStrike" kern="1200" cap="none" spc="0" normalizeH="0" baseline="0" noProof="0" dirty="0">
                <a:ln>
                  <a:noFill/>
                </a:ln>
                <a:solidFill>
                  <a:srgbClr val="0073AD"/>
                </a:solidFill>
                <a:effectLst/>
                <a:uLnTx/>
                <a:uFillTx/>
                <a:latin typeface="Arial"/>
                <a:ea typeface="+mn-ea"/>
                <a:cs typeface="Arial"/>
              </a:rPr>
              <a:t>ti</a:t>
            </a:r>
            <a:r>
              <a:rPr kumimoji="0" sz="3200" b="0" i="0" u="none" strike="noStrike" kern="1200" cap="none" spc="-15" normalizeH="0" baseline="0" noProof="0" dirty="0">
                <a:ln>
                  <a:noFill/>
                </a:ln>
                <a:solidFill>
                  <a:srgbClr val="0073AD"/>
                </a:solidFill>
                <a:effectLst/>
                <a:uLnTx/>
                <a:uFillTx/>
                <a:latin typeface="Arial"/>
                <a:ea typeface="+mn-ea"/>
                <a:cs typeface="Arial"/>
              </a:rPr>
              <a:t>a</a:t>
            </a:r>
            <a:r>
              <a:rPr kumimoji="0" sz="3200" b="0" i="0" u="none" strike="noStrike" kern="1200" cap="none" spc="0" normalizeH="0" baseline="0" noProof="0" dirty="0">
                <a:ln>
                  <a:noFill/>
                </a:ln>
                <a:solidFill>
                  <a:srgbClr val="0073AD"/>
                </a:solidFill>
                <a:effectLst/>
                <a:uLnTx/>
                <a:uFillTx/>
                <a:latin typeface="Arial"/>
                <a:ea typeface="+mn-ea"/>
                <a:cs typeface="Arial"/>
              </a:rPr>
              <a:t>tives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765"/>
              </a:spcBef>
              <a:spcAft>
                <a:spcPts val="0"/>
              </a:spcAft>
              <a:buClr>
                <a:srgbClr val="50B847"/>
              </a:buClr>
              <a:buSzTx/>
              <a:buFont typeface="Arial Unicode MS"/>
              <a:buChar char="▪"/>
              <a:tabLst>
                <a:tab pos="355600" algn="l"/>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Nove</a:t>
            </a:r>
            <a:r>
              <a:rPr kumimoji="0" sz="3200" b="0" i="0" u="none" strike="noStrike" kern="1200" cap="none" spc="-20" normalizeH="0" baseline="0" noProof="0" dirty="0">
                <a:ln>
                  <a:noFill/>
                </a:ln>
                <a:solidFill>
                  <a:srgbClr val="0073AD"/>
                </a:solidFill>
                <a:effectLst/>
                <a:uLnTx/>
                <a:uFillTx/>
                <a:latin typeface="Arial"/>
                <a:ea typeface="+mn-ea"/>
                <a:cs typeface="Arial"/>
              </a:rPr>
              <a:t>m</a:t>
            </a:r>
            <a:r>
              <a:rPr kumimoji="0" sz="3200" b="0" i="0" u="none" strike="noStrike" kern="1200" cap="none" spc="0" normalizeH="0" baseline="0" noProof="0" dirty="0">
                <a:ln>
                  <a:noFill/>
                </a:ln>
                <a:solidFill>
                  <a:srgbClr val="0073AD"/>
                </a:solidFill>
                <a:effectLst/>
                <a:uLnTx/>
                <a:uFillTx/>
                <a:latin typeface="Arial"/>
                <a:ea typeface="+mn-ea"/>
                <a:cs typeface="Arial"/>
              </a:rPr>
              <a:t>b</a:t>
            </a:r>
            <a:r>
              <a:rPr kumimoji="0" sz="3200" b="0" i="0" u="none" strike="noStrike" kern="1200" cap="none" spc="-15"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r</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2</a:t>
            </a:r>
            <a:r>
              <a:rPr kumimoji="0" sz="3200" b="0" i="0" u="none" strike="noStrike" kern="1200" cap="none" spc="-15" normalizeH="0" baseline="0" noProof="0" dirty="0">
                <a:ln>
                  <a:noFill/>
                </a:ln>
                <a:solidFill>
                  <a:srgbClr val="0073AD"/>
                </a:solidFill>
                <a:effectLst/>
                <a:uLnTx/>
                <a:uFillTx/>
                <a:latin typeface="Arial"/>
                <a:ea typeface="+mn-ea"/>
                <a:cs typeface="Arial"/>
              </a:rPr>
              <a:t>0</a:t>
            </a:r>
            <a:r>
              <a:rPr kumimoji="0" sz="3200" b="0" i="0" u="none" strike="noStrike" kern="1200" cap="none" spc="0" normalizeH="0" baseline="0" noProof="0" dirty="0">
                <a:ln>
                  <a:noFill/>
                </a:ln>
                <a:solidFill>
                  <a:srgbClr val="0073AD"/>
                </a:solidFill>
                <a:effectLst/>
                <a:uLnTx/>
                <a:uFillTx/>
                <a:latin typeface="Arial"/>
                <a:ea typeface="+mn-ea"/>
                <a:cs typeface="Arial"/>
              </a:rPr>
              <a:t>18</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resu</a:t>
            </a:r>
            <a:r>
              <a:rPr kumimoji="0" sz="3200" b="0" i="0" u="none" strike="noStrike" kern="1200" cap="none" spc="-15" normalizeH="0" baseline="0" noProof="0" dirty="0">
                <a:ln>
                  <a:noFill/>
                </a:ln>
                <a:solidFill>
                  <a:srgbClr val="0073AD"/>
                </a:solidFill>
                <a:effectLst/>
                <a:uLnTx/>
                <a:uFillTx/>
                <a:latin typeface="Arial"/>
                <a:ea typeface="+mn-ea"/>
                <a:cs typeface="Arial"/>
              </a:rPr>
              <a:t>l</a:t>
            </a:r>
            <a:r>
              <a:rPr kumimoji="0" sz="3200" b="0" i="0" u="none" strike="noStrike" kern="1200" cap="none" spc="0" normalizeH="0" baseline="0" noProof="0" dirty="0">
                <a:ln>
                  <a:noFill/>
                </a:ln>
                <a:solidFill>
                  <a:srgbClr val="0073AD"/>
                </a:solidFill>
                <a:effectLst/>
                <a:uLnTx/>
                <a:uFillTx/>
                <a:latin typeface="Arial"/>
                <a:ea typeface="+mn-ea"/>
                <a:cs typeface="Arial"/>
              </a:rPr>
              <a:t>ts</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pr</a:t>
            </a:r>
            <a:r>
              <a:rPr kumimoji="0" sz="3200" b="0" i="0" u="none" strike="noStrike" kern="1200" cap="none" spc="-15"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sen</a:t>
            </a:r>
            <a:r>
              <a:rPr kumimoji="0" sz="3200" b="0" i="0" u="none" strike="noStrike" kern="1200" cap="none" spc="-15" normalizeH="0" baseline="0" noProof="0" dirty="0">
                <a:ln>
                  <a:noFill/>
                </a:ln>
                <a:solidFill>
                  <a:srgbClr val="0073AD"/>
                </a:solidFill>
                <a:effectLst/>
                <a:uLnTx/>
                <a:uFillTx/>
                <a:latin typeface="Arial"/>
                <a:ea typeface="+mn-ea"/>
                <a:cs typeface="Arial"/>
              </a:rPr>
              <a:t>t</a:t>
            </a:r>
            <a:r>
              <a:rPr kumimoji="0" sz="3200" b="0" i="0" u="none" strike="noStrike" kern="1200" cap="none" spc="0" normalizeH="0" baseline="0" noProof="0" dirty="0">
                <a:ln>
                  <a:noFill/>
                </a:ln>
                <a:solidFill>
                  <a:srgbClr val="0073AD"/>
                </a:solidFill>
                <a:effectLst/>
                <a:uLnTx/>
                <a:uFillTx/>
                <a:latin typeface="Arial"/>
                <a:ea typeface="+mn-ea"/>
                <a:cs typeface="Arial"/>
              </a:rPr>
              <a:t>ed</a:t>
            </a:r>
            <a:r>
              <a:rPr kumimoji="0" sz="3200" b="0" i="0" u="none" strike="noStrike" kern="1200" cap="none" spc="-4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a</a:t>
            </a:r>
            <a:r>
              <a:rPr kumimoji="0" sz="3200" b="0" i="0" u="none" strike="noStrike" kern="1200" cap="none" spc="-15"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d</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pi</a:t>
            </a:r>
            <a:r>
              <a:rPr kumimoji="0" sz="3200" b="0" i="0" u="none" strike="noStrike" kern="1200" cap="none" spc="-15" normalizeH="0" baseline="0" noProof="0" dirty="0">
                <a:ln>
                  <a:noFill/>
                </a:ln>
                <a:solidFill>
                  <a:srgbClr val="0073AD"/>
                </a:solidFill>
                <a:effectLst/>
                <a:uLnTx/>
                <a:uFillTx/>
                <a:latin typeface="Arial"/>
                <a:ea typeface="+mn-ea"/>
                <a:cs typeface="Arial"/>
              </a:rPr>
              <a:t>l</a:t>
            </a:r>
            <a:r>
              <a:rPr kumimoji="0" sz="3200" b="0" i="0" u="none" strike="noStrike" kern="1200" cap="none" spc="0" normalizeH="0" baseline="0" noProof="0" dirty="0">
                <a:ln>
                  <a:noFill/>
                </a:ln>
                <a:solidFill>
                  <a:srgbClr val="0073AD"/>
                </a:solidFill>
                <a:effectLst/>
                <a:uLnTx/>
                <a:uFillTx/>
                <a:latin typeface="Arial"/>
                <a:ea typeface="+mn-ea"/>
                <a:cs typeface="Arial"/>
              </a:rPr>
              <a:t>ot</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com</a:t>
            </a:r>
            <a:r>
              <a:rPr kumimoji="0" sz="3200" b="0" i="0" u="none" strike="noStrike" kern="1200" cap="none" spc="-10" normalizeH="0" baseline="0" noProof="0" dirty="0">
                <a:ln>
                  <a:noFill/>
                </a:ln>
                <a:solidFill>
                  <a:srgbClr val="0073AD"/>
                </a:solidFill>
                <a:effectLst/>
                <a:uLnTx/>
                <a:uFillTx/>
                <a:latin typeface="Arial"/>
                <a:ea typeface="+mn-ea"/>
                <a:cs typeface="Arial"/>
              </a:rPr>
              <a:t>p</a:t>
            </a:r>
            <a:r>
              <a:rPr kumimoji="0" sz="3200" b="0" i="0" u="none" strike="noStrike" kern="1200" cap="none" spc="0" normalizeH="0" baseline="0" noProof="0" dirty="0">
                <a:ln>
                  <a:noFill/>
                </a:ln>
                <a:solidFill>
                  <a:srgbClr val="0073AD"/>
                </a:solidFill>
                <a:effectLst/>
                <a:uLnTx/>
                <a:uFillTx/>
                <a:latin typeface="Arial"/>
                <a:ea typeface="+mn-ea"/>
                <a:cs typeface="Arial"/>
              </a:rPr>
              <a:t>a</a:t>
            </a:r>
            <a:r>
              <a:rPr kumimoji="0" sz="3200" b="0" i="0" u="none" strike="noStrike" kern="1200" cap="none" spc="-10"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ies</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were</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n</a:t>
            </a:r>
            <a:r>
              <a:rPr kumimoji="0" sz="3200" b="0" i="0" u="none" strike="noStrike" kern="1200" cap="none" spc="-10" normalizeH="0" baseline="0" noProof="0" dirty="0">
                <a:ln>
                  <a:noFill/>
                </a:ln>
                <a:solidFill>
                  <a:srgbClr val="0073AD"/>
                </a:solidFill>
                <a:effectLst/>
                <a:uLnTx/>
                <a:uFillTx/>
                <a:latin typeface="Arial"/>
                <a:ea typeface="+mn-ea"/>
                <a:cs typeface="Arial"/>
              </a:rPr>
              <a:t>a</a:t>
            </a:r>
            <a:r>
              <a:rPr kumimoji="0" sz="3200" b="0" i="0" u="none" strike="noStrike" kern="1200" cap="none" spc="0" normalizeH="0" baseline="0" noProof="0" dirty="0">
                <a:ln>
                  <a:noFill/>
                </a:ln>
                <a:solidFill>
                  <a:srgbClr val="0073AD"/>
                </a:solidFill>
                <a:effectLst/>
                <a:uLnTx/>
                <a:uFillTx/>
                <a:latin typeface="Arial"/>
                <a:ea typeface="+mn-ea"/>
                <a:cs typeface="Arial"/>
              </a:rPr>
              <a:t>m</a:t>
            </a:r>
            <a:r>
              <a:rPr kumimoji="0" sz="3200" b="0" i="0" u="none" strike="noStrike" kern="1200" cap="none" spc="-10"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d</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765"/>
              </a:spcBef>
              <a:spcAft>
                <a:spcPts val="0"/>
              </a:spcAft>
              <a:buClr>
                <a:srgbClr val="50B847"/>
              </a:buClr>
              <a:buSzTx/>
              <a:buFont typeface="Arial Unicode MS"/>
              <a:buChar char="▪"/>
              <a:tabLst>
                <a:tab pos="355600" algn="l"/>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M</a:t>
            </a:r>
            <a:r>
              <a:rPr kumimoji="0" sz="3200" b="0" i="0" u="none" strike="noStrike" kern="1200" cap="none" spc="-15" normalizeH="0" baseline="0" noProof="0" dirty="0">
                <a:ln>
                  <a:noFill/>
                </a:ln>
                <a:solidFill>
                  <a:srgbClr val="0073AD"/>
                </a:solidFill>
                <a:effectLst/>
                <a:uLnTx/>
                <a:uFillTx/>
                <a:latin typeface="Arial"/>
                <a:ea typeface="+mn-ea"/>
                <a:cs typeface="Arial"/>
              </a:rPr>
              <a:t>a</a:t>
            </a:r>
            <a:r>
              <a:rPr kumimoji="0" sz="3200" b="0" i="0" u="none" strike="noStrike" kern="1200" cap="none" spc="0" normalizeH="0" baseline="0" noProof="0" dirty="0">
                <a:ln>
                  <a:noFill/>
                </a:ln>
                <a:solidFill>
                  <a:srgbClr val="0073AD"/>
                </a:solidFill>
                <a:effectLst/>
                <a:uLnTx/>
                <a:uFillTx/>
                <a:latin typeface="Arial"/>
                <a:ea typeface="+mn-ea"/>
                <a:cs typeface="Arial"/>
              </a:rPr>
              <a:t>rch</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2</a:t>
            </a:r>
            <a:r>
              <a:rPr kumimoji="0" sz="3200" b="0" i="0" u="none" strike="noStrike" kern="1200" cap="none" spc="-15" normalizeH="0" baseline="0" noProof="0" dirty="0">
                <a:ln>
                  <a:noFill/>
                </a:ln>
                <a:solidFill>
                  <a:srgbClr val="0073AD"/>
                </a:solidFill>
                <a:effectLst/>
                <a:uLnTx/>
                <a:uFillTx/>
                <a:latin typeface="Arial"/>
                <a:ea typeface="+mn-ea"/>
                <a:cs typeface="Arial"/>
              </a:rPr>
              <a:t>0</a:t>
            </a:r>
            <a:r>
              <a:rPr kumimoji="0" sz="3200" b="0" i="0" u="none" strike="noStrike" kern="1200" cap="none" spc="0" normalizeH="0" baseline="0" noProof="0" dirty="0">
                <a:ln>
                  <a:noFill/>
                </a:ln>
                <a:solidFill>
                  <a:srgbClr val="0073AD"/>
                </a:solidFill>
                <a:effectLst/>
                <a:uLnTx/>
                <a:uFillTx/>
                <a:latin typeface="Arial"/>
                <a:ea typeface="+mn-ea"/>
                <a:cs typeface="Arial"/>
              </a:rPr>
              <a:t>20</a:t>
            </a:r>
            <a:r>
              <a:rPr kumimoji="0" sz="3200" b="0" i="0" u="none" strike="noStrike" kern="1200" cap="none" spc="-3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com</a:t>
            </a:r>
            <a:r>
              <a:rPr kumimoji="0" sz="3200" b="0" i="0" u="none" strike="noStrike" kern="1200" cap="none" spc="-20" normalizeH="0" baseline="0" noProof="0" dirty="0">
                <a:ln>
                  <a:noFill/>
                </a:ln>
                <a:solidFill>
                  <a:srgbClr val="0073AD"/>
                </a:solidFill>
                <a:effectLst/>
                <a:uLnTx/>
                <a:uFillTx/>
                <a:latin typeface="Arial"/>
                <a:ea typeface="+mn-ea"/>
                <a:cs typeface="Arial"/>
              </a:rPr>
              <a:t>p</a:t>
            </a:r>
            <a:r>
              <a:rPr kumimoji="0" sz="3200" b="0" i="0" u="none" strike="noStrike" kern="1200" cap="none" spc="0" normalizeH="0" baseline="0" noProof="0" dirty="0">
                <a:ln>
                  <a:noFill/>
                </a:ln>
                <a:solidFill>
                  <a:srgbClr val="0073AD"/>
                </a:solidFill>
                <a:effectLst/>
                <a:uLnTx/>
                <a:uFillTx/>
                <a:latin typeface="Arial"/>
                <a:ea typeface="+mn-ea"/>
                <a:cs typeface="Arial"/>
              </a:rPr>
              <a:t>l</a:t>
            </a:r>
            <a:r>
              <a:rPr kumimoji="0" sz="3200" b="0" i="0" u="none" strike="noStrike" kern="1200" cap="none" spc="-10"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ti</a:t>
            </a:r>
            <a:r>
              <a:rPr kumimoji="0" sz="3200" b="0" i="0" u="none" strike="noStrike" kern="1200" cap="none" spc="-15" normalizeH="0" baseline="0" noProof="0" dirty="0">
                <a:ln>
                  <a:noFill/>
                </a:ln>
                <a:solidFill>
                  <a:srgbClr val="0073AD"/>
                </a:solidFill>
                <a:effectLst/>
                <a:uLnTx/>
                <a:uFillTx/>
                <a:latin typeface="Arial"/>
                <a:ea typeface="+mn-ea"/>
                <a:cs typeface="Arial"/>
              </a:rPr>
              <a:t>o</a:t>
            </a:r>
            <a:r>
              <a:rPr kumimoji="0" sz="3200" b="0" i="0" u="none" strike="noStrike" kern="1200" cap="none" spc="0" normalizeH="0" baseline="0" noProof="0" dirty="0">
                <a:ln>
                  <a:noFill/>
                </a:ln>
                <a:solidFill>
                  <a:srgbClr val="0073AD"/>
                </a:solidFill>
                <a:effectLst/>
                <a:uLnTx/>
                <a:uFillTx/>
                <a:latin typeface="Arial"/>
                <a:ea typeface="+mn-ea"/>
                <a:cs typeface="Arial"/>
              </a:rPr>
              <a:t>n</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of</a:t>
            </a:r>
            <a:r>
              <a:rPr kumimoji="0" sz="3200" b="0" i="0" u="none" strike="noStrike" kern="1200" cap="none" spc="-2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p</a:t>
            </a:r>
            <a:r>
              <a:rPr kumimoji="0" sz="3200" b="0" i="0" u="none" strike="noStrike" kern="1200" cap="none" spc="-10" normalizeH="0" baseline="0" noProof="0" dirty="0">
                <a:ln>
                  <a:noFill/>
                </a:ln>
                <a:solidFill>
                  <a:srgbClr val="0073AD"/>
                </a:solidFill>
                <a:effectLst/>
                <a:uLnTx/>
                <a:uFillTx/>
                <a:latin typeface="Arial"/>
                <a:ea typeface="+mn-ea"/>
                <a:cs typeface="Arial"/>
              </a:rPr>
              <a:t>i</a:t>
            </a:r>
            <a:r>
              <a:rPr kumimoji="0" sz="3200" b="0" i="0" u="none" strike="noStrike" kern="1200" cap="none" spc="0" normalizeH="0" baseline="0" noProof="0" dirty="0">
                <a:ln>
                  <a:noFill/>
                </a:ln>
                <a:solidFill>
                  <a:srgbClr val="0073AD"/>
                </a:solidFill>
                <a:effectLst/>
                <a:uLnTx/>
                <a:uFillTx/>
                <a:latin typeface="Arial"/>
                <a:ea typeface="+mn-ea"/>
                <a:cs typeface="Arial"/>
              </a:rPr>
              <a:t>l</a:t>
            </a:r>
            <a:r>
              <a:rPr kumimoji="0" sz="3200" b="0" i="0" u="none" strike="noStrike" kern="1200" cap="none" spc="-10" normalizeH="0" baseline="0" noProof="0" dirty="0">
                <a:ln>
                  <a:noFill/>
                </a:ln>
                <a:solidFill>
                  <a:srgbClr val="0073AD"/>
                </a:solidFill>
                <a:effectLst/>
                <a:uLnTx/>
                <a:uFillTx/>
                <a:latin typeface="Arial"/>
                <a:ea typeface="+mn-ea"/>
                <a:cs typeface="Arial"/>
              </a:rPr>
              <a:t>o</a:t>
            </a:r>
            <a:r>
              <a:rPr kumimoji="0" sz="3200" b="0" i="0" u="none" strike="noStrike" kern="1200" cap="none" spc="0" normalizeH="0" baseline="0" noProof="0" dirty="0">
                <a:ln>
                  <a:noFill/>
                </a:ln>
                <a:solidFill>
                  <a:srgbClr val="0073AD"/>
                </a:solidFill>
                <a:effectLst/>
                <a:uLnTx/>
                <a:uFillTx/>
                <a:latin typeface="Arial"/>
                <a:ea typeface="+mn-ea"/>
                <a:cs typeface="Arial"/>
              </a:rPr>
              <a:t>ts a</a:t>
            </a:r>
            <a:r>
              <a:rPr kumimoji="0" sz="3200" b="0" i="0" u="none" strike="noStrike" kern="1200" cap="none" spc="-20"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d</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roll</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o</a:t>
            </a:r>
            <a:r>
              <a:rPr kumimoji="0" sz="3200" b="0" i="0" u="none" strike="noStrike" kern="1200" cap="none" spc="-15" normalizeH="0" baseline="0" noProof="0" dirty="0">
                <a:ln>
                  <a:noFill/>
                </a:ln>
                <a:solidFill>
                  <a:srgbClr val="0073AD"/>
                </a:solidFill>
                <a:effectLst/>
                <a:uLnTx/>
                <a:uFillTx/>
                <a:latin typeface="Arial"/>
                <a:ea typeface="+mn-ea"/>
                <a:cs typeface="Arial"/>
              </a:rPr>
              <a:t>u</a:t>
            </a:r>
            <a:r>
              <a:rPr kumimoji="0" sz="3200" b="0" i="0" u="none" strike="noStrike" kern="1200" cap="none" spc="0" normalizeH="0" baseline="0" noProof="0" dirty="0">
                <a:ln>
                  <a:noFill/>
                </a:ln>
                <a:solidFill>
                  <a:srgbClr val="0073AD"/>
                </a:solidFill>
                <a:effectLst/>
                <a:uLnTx/>
                <a:uFillTx/>
                <a:latin typeface="Arial"/>
                <a:ea typeface="+mn-ea"/>
                <a:cs typeface="Arial"/>
              </a:rPr>
              <a:t>t to</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m</a:t>
            </a:r>
            <a:r>
              <a:rPr kumimoji="0" sz="3200" b="0" i="0" u="none" strike="noStrike" kern="1200" cap="none" spc="-15"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m</a:t>
            </a:r>
            <a:r>
              <a:rPr kumimoji="0" sz="3200" b="0" i="0" u="none" strike="noStrike" kern="1200" cap="none" spc="-10" normalizeH="0" baseline="0" noProof="0" dirty="0">
                <a:ln>
                  <a:noFill/>
                </a:ln>
                <a:solidFill>
                  <a:srgbClr val="0073AD"/>
                </a:solidFill>
                <a:effectLst/>
                <a:uLnTx/>
                <a:uFillTx/>
                <a:latin typeface="Arial"/>
                <a:ea typeface="+mn-ea"/>
                <a:cs typeface="Arial"/>
              </a:rPr>
              <a:t>b</a:t>
            </a:r>
            <a:r>
              <a:rPr kumimoji="0" sz="3200" b="0" i="0" u="none" strike="noStrike" kern="1200" cap="none" spc="0" normalizeH="0" baseline="0" noProof="0" dirty="0">
                <a:ln>
                  <a:noFill/>
                </a:ln>
                <a:solidFill>
                  <a:srgbClr val="0073AD"/>
                </a:solidFill>
                <a:effectLst/>
                <a:uLnTx/>
                <a:uFillTx/>
                <a:latin typeface="Arial"/>
                <a:ea typeface="+mn-ea"/>
                <a:cs typeface="Arial"/>
              </a:rPr>
              <a:t>ership</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535940" y="352726"/>
            <a:ext cx="8467725" cy="584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400" b="1" i="0" u="none" strike="noStrike" kern="1200" cap="none" spc="0" normalizeH="0" baseline="0" noProof="0" dirty="0">
                <a:ln>
                  <a:noFill/>
                </a:ln>
                <a:solidFill>
                  <a:srgbClr val="0073AD"/>
                </a:solidFill>
                <a:effectLst/>
                <a:uLnTx/>
                <a:uFillTx/>
                <a:latin typeface="Arial"/>
                <a:ea typeface="+mn-ea"/>
                <a:cs typeface="Arial"/>
              </a:rPr>
              <a:t>Measuring</a:t>
            </a:r>
            <a:r>
              <a:rPr kumimoji="0" sz="4400" b="1" i="0" u="none" strike="noStrike" kern="1200" cap="none" spc="-20" normalizeH="0" baseline="0" noProof="0" dirty="0">
                <a:ln>
                  <a:noFill/>
                </a:ln>
                <a:solidFill>
                  <a:srgbClr val="0073AD"/>
                </a:solidFill>
                <a:effectLst/>
                <a:uLnTx/>
                <a:uFillTx/>
                <a:latin typeface="Arial"/>
                <a:ea typeface="+mn-ea"/>
                <a:cs typeface="Arial"/>
              </a:rPr>
              <a:t> </a:t>
            </a:r>
            <a:r>
              <a:rPr kumimoji="0" sz="4400" b="1" i="0" u="none" strike="noStrike" kern="1200" cap="none" spc="0" normalizeH="0" baseline="0" noProof="0" dirty="0">
                <a:ln>
                  <a:noFill/>
                </a:ln>
                <a:solidFill>
                  <a:srgbClr val="0073AD"/>
                </a:solidFill>
                <a:effectLst/>
                <a:uLnTx/>
                <a:uFillTx/>
                <a:latin typeface="Arial"/>
                <a:ea typeface="+mn-ea"/>
                <a:cs typeface="Arial"/>
              </a:rPr>
              <a:t>Progress </a:t>
            </a:r>
            <a:r>
              <a:rPr kumimoji="0" sz="4400" b="1" i="0" u="none" strike="noStrike" kern="1200" cap="none" spc="-330" normalizeH="0" baseline="0" noProof="0" dirty="0">
                <a:ln>
                  <a:noFill/>
                </a:ln>
                <a:solidFill>
                  <a:srgbClr val="0073AD"/>
                </a:solidFill>
                <a:effectLst/>
                <a:uLnTx/>
                <a:uFillTx/>
                <a:latin typeface="Arial"/>
                <a:ea typeface="+mn-ea"/>
                <a:cs typeface="Arial"/>
              </a:rPr>
              <a:t>T</a:t>
            </a:r>
            <a:r>
              <a:rPr kumimoji="0" sz="4400" b="1" i="0" u="none" strike="noStrike" kern="1200" cap="none" spc="0" normalizeH="0" baseline="0" noProof="0" dirty="0">
                <a:ln>
                  <a:noFill/>
                </a:ln>
                <a:solidFill>
                  <a:srgbClr val="0073AD"/>
                </a:solidFill>
                <a:effectLst/>
                <a:uLnTx/>
                <a:uFillTx/>
                <a:latin typeface="Arial"/>
                <a:ea typeface="+mn-ea"/>
                <a:cs typeface="Arial"/>
              </a:rPr>
              <a:t>ask Force</a:t>
            </a:r>
            <a:endParaRPr kumimoji="0" sz="4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8504681" y="6465214"/>
            <a:ext cx="10287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00679A"/>
                </a:solidFill>
                <a:effectLst/>
                <a:uLnTx/>
                <a:uFillTx/>
                <a:latin typeface="Calibri"/>
                <a:ea typeface="+mn-ea"/>
                <a:cs typeface="Calibri"/>
              </a:rPr>
              <a:t>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504681" y="6465214"/>
            <a:ext cx="10287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004982"/>
                </a:solidFill>
                <a:effectLst/>
                <a:uLnTx/>
                <a:uFillTx/>
                <a:latin typeface="Calibri"/>
                <a:ea typeface="+mn-ea"/>
                <a:cs typeface="Calibri"/>
              </a:rPr>
              <a:t>8</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4931664" y="1476755"/>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931664" y="1923288"/>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931664" y="2368295"/>
            <a:ext cx="0" cy="234950"/>
          </a:xfrm>
          <a:custGeom>
            <a:avLst/>
            <a:gdLst/>
            <a:ahLst/>
            <a:cxnLst/>
            <a:rect l="l" t="t" r="r" b="b"/>
            <a:pathLst>
              <a:path h="234950">
                <a:moveTo>
                  <a:pt x="0" y="0"/>
                </a:moveTo>
                <a:lnTo>
                  <a:pt x="0" y="234695"/>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931664" y="2814827"/>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931664" y="3261359"/>
            <a:ext cx="0" cy="233679"/>
          </a:xfrm>
          <a:custGeom>
            <a:avLst/>
            <a:gdLst/>
            <a:ahLst/>
            <a:cxnLst/>
            <a:rect l="l" t="t" r="r" b="b"/>
            <a:pathLst>
              <a:path h="233679">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931664" y="3707891"/>
            <a:ext cx="0" cy="233679"/>
          </a:xfrm>
          <a:custGeom>
            <a:avLst/>
            <a:gdLst/>
            <a:ahLst/>
            <a:cxnLst/>
            <a:rect l="l" t="t" r="r" b="b"/>
            <a:pathLst>
              <a:path h="233679">
                <a:moveTo>
                  <a:pt x="0" y="0"/>
                </a:moveTo>
                <a:lnTo>
                  <a:pt x="0" y="233171"/>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931664" y="4154423"/>
            <a:ext cx="0" cy="233679"/>
          </a:xfrm>
          <a:custGeom>
            <a:avLst/>
            <a:gdLst/>
            <a:ahLst/>
            <a:cxnLst/>
            <a:rect l="l" t="t" r="r" b="b"/>
            <a:pathLst>
              <a:path h="233679">
                <a:moveTo>
                  <a:pt x="0" y="0"/>
                </a:moveTo>
                <a:lnTo>
                  <a:pt x="0" y="233171"/>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931664" y="4600955"/>
            <a:ext cx="0" cy="233679"/>
          </a:xfrm>
          <a:custGeom>
            <a:avLst/>
            <a:gdLst/>
            <a:ahLst/>
            <a:cxnLst/>
            <a:rect l="l" t="t" r="r" b="b"/>
            <a:pathLst>
              <a:path h="233679">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4931664" y="5045964"/>
            <a:ext cx="0" cy="234950"/>
          </a:xfrm>
          <a:custGeom>
            <a:avLst/>
            <a:gdLst/>
            <a:ahLst/>
            <a:cxnLst/>
            <a:rect l="l" t="t" r="r" b="b"/>
            <a:pathLst>
              <a:path h="234950">
                <a:moveTo>
                  <a:pt x="0" y="0"/>
                </a:moveTo>
                <a:lnTo>
                  <a:pt x="0" y="234696"/>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931664" y="5492496"/>
            <a:ext cx="0" cy="233679"/>
          </a:xfrm>
          <a:custGeom>
            <a:avLst/>
            <a:gdLst/>
            <a:ahLst/>
            <a:cxnLst/>
            <a:rect l="l" t="t" r="r" b="b"/>
            <a:pathLst>
              <a:path h="233679">
                <a:moveTo>
                  <a:pt x="0" y="0"/>
                </a:moveTo>
                <a:lnTo>
                  <a:pt x="0" y="233171"/>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931664" y="5939028"/>
            <a:ext cx="0" cy="117475"/>
          </a:xfrm>
          <a:custGeom>
            <a:avLst/>
            <a:gdLst/>
            <a:ahLst/>
            <a:cxnLst/>
            <a:rect l="l" t="t" r="r" b="b"/>
            <a:pathLst>
              <a:path h="117475">
                <a:moveTo>
                  <a:pt x="0" y="0"/>
                </a:moveTo>
                <a:lnTo>
                  <a:pt x="0" y="117348"/>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402579" y="1476755"/>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402579" y="1923288"/>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402579" y="2368295"/>
            <a:ext cx="0" cy="234950"/>
          </a:xfrm>
          <a:custGeom>
            <a:avLst/>
            <a:gdLst/>
            <a:ahLst/>
            <a:cxnLst/>
            <a:rect l="l" t="t" r="r" b="b"/>
            <a:pathLst>
              <a:path h="234950">
                <a:moveTo>
                  <a:pt x="0" y="0"/>
                </a:moveTo>
                <a:lnTo>
                  <a:pt x="0" y="234695"/>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402579" y="2814827"/>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402579" y="3261359"/>
            <a:ext cx="0" cy="233679"/>
          </a:xfrm>
          <a:custGeom>
            <a:avLst/>
            <a:gdLst/>
            <a:ahLst/>
            <a:cxnLst/>
            <a:rect l="l" t="t" r="r" b="b"/>
            <a:pathLst>
              <a:path h="233679">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402579" y="3601211"/>
            <a:ext cx="0" cy="340360"/>
          </a:xfrm>
          <a:custGeom>
            <a:avLst/>
            <a:gdLst/>
            <a:ahLst/>
            <a:cxnLst/>
            <a:rect l="l" t="t" r="r" b="b"/>
            <a:pathLst>
              <a:path h="340360">
                <a:moveTo>
                  <a:pt x="0" y="0"/>
                </a:moveTo>
                <a:lnTo>
                  <a:pt x="0" y="339851"/>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402579" y="4154423"/>
            <a:ext cx="0" cy="233679"/>
          </a:xfrm>
          <a:custGeom>
            <a:avLst/>
            <a:gdLst/>
            <a:ahLst/>
            <a:cxnLst/>
            <a:rect l="l" t="t" r="r" b="b"/>
            <a:pathLst>
              <a:path h="233679">
                <a:moveTo>
                  <a:pt x="0" y="0"/>
                </a:moveTo>
                <a:lnTo>
                  <a:pt x="0" y="233171"/>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402579" y="4600955"/>
            <a:ext cx="0" cy="233679"/>
          </a:xfrm>
          <a:custGeom>
            <a:avLst/>
            <a:gdLst/>
            <a:ahLst/>
            <a:cxnLst/>
            <a:rect l="l" t="t" r="r" b="b"/>
            <a:pathLst>
              <a:path h="233679">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5402579" y="5045964"/>
            <a:ext cx="0" cy="234950"/>
          </a:xfrm>
          <a:custGeom>
            <a:avLst/>
            <a:gdLst/>
            <a:ahLst/>
            <a:cxnLst/>
            <a:rect l="l" t="t" r="r" b="b"/>
            <a:pathLst>
              <a:path h="234950">
                <a:moveTo>
                  <a:pt x="0" y="0"/>
                </a:moveTo>
                <a:lnTo>
                  <a:pt x="0" y="234696"/>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402579" y="5492496"/>
            <a:ext cx="0" cy="233679"/>
          </a:xfrm>
          <a:custGeom>
            <a:avLst/>
            <a:gdLst/>
            <a:ahLst/>
            <a:cxnLst/>
            <a:rect l="l" t="t" r="r" b="b"/>
            <a:pathLst>
              <a:path h="233679">
                <a:moveTo>
                  <a:pt x="0" y="0"/>
                </a:moveTo>
                <a:lnTo>
                  <a:pt x="0" y="233171"/>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5402579" y="5939028"/>
            <a:ext cx="0" cy="117475"/>
          </a:xfrm>
          <a:custGeom>
            <a:avLst/>
            <a:gdLst/>
            <a:ahLst/>
            <a:cxnLst/>
            <a:rect l="l" t="t" r="r" b="b"/>
            <a:pathLst>
              <a:path h="117475">
                <a:moveTo>
                  <a:pt x="0" y="0"/>
                </a:moveTo>
                <a:lnTo>
                  <a:pt x="0" y="117348"/>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5875020" y="1476755"/>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875020" y="1923288"/>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875020" y="2368295"/>
            <a:ext cx="0" cy="234950"/>
          </a:xfrm>
          <a:custGeom>
            <a:avLst/>
            <a:gdLst/>
            <a:ahLst/>
            <a:cxnLst/>
            <a:rect l="l" t="t" r="r" b="b"/>
            <a:pathLst>
              <a:path h="234950">
                <a:moveTo>
                  <a:pt x="0" y="0"/>
                </a:moveTo>
                <a:lnTo>
                  <a:pt x="0" y="234695"/>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875020" y="2814827"/>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5875020" y="3261359"/>
            <a:ext cx="0" cy="1233170"/>
          </a:xfrm>
          <a:custGeom>
            <a:avLst/>
            <a:gdLst/>
            <a:ahLst/>
            <a:cxnLst/>
            <a:rect l="l" t="t" r="r" b="b"/>
            <a:pathLst>
              <a:path h="1233170">
                <a:moveTo>
                  <a:pt x="0" y="0"/>
                </a:moveTo>
                <a:lnTo>
                  <a:pt x="0" y="1232915"/>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5875020" y="4600955"/>
            <a:ext cx="0" cy="340360"/>
          </a:xfrm>
          <a:custGeom>
            <a:avLst/>
            <a:gdLst/>
            <a:ahLst/>
            <a:cxnLst/>
            <a:rect l="l" t="t" r="r" b="b"/>
            <a:pathLst>
              <a:path h="340360">
                <a:moveTo>
                  <a:pt x="0" y="0"/>
                </a:moveTo>
                <a:lnTo>
                  <a:pt x="0" y="33985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5875020" y="5045964"/>
            <a:ext cx="0" cy="1010919"/>
          </a:xfrm>
          <a:custGeom>
            <a:avLst/>
            <a:gdLst/>
            <a:ahLst/>
            <a:cxnLst/>
            <a:rect l="l" t="t" r="r" b="b"/>
            <a:pathLst>
              <a:path h="1010920">
                <a:moveTo>
                  <a:pt x="0" y="0"/>
                </a:moveTo>
                <a:lnTo>
                  <a:pt x="0" y="101041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6347459" y="1476755"/>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6347459" y="1923288"/>
            <a:ext cx="0" cy="233679"/>
          </a:xfrm>
          <a:custGeom>
            <a:avLst/>
            <a:gdLst/>
            <a:ahLst/>
            <a:cxnLst/>
            <a:rect l="l" t="t" r="r" b="b"/>
            <a:pathLst>
              <a:path h="233680">
                <a:moveTo>
                  <a:pt x="0" y="0"/>
                </a:moveTo>
                <a:lnTo>
                  <a:pt x="0" y="233172"/>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347459" y="2368295"/>
            <a:ext cx="0" cy="3688079"/>
          </a:xfrm>
          <a:custGeom>
            <a:avLst/>
            <a:gdLst/>
            <a:ahLst/>
            <a:cxnLst/>
            <a:rect l="l" t="t" r="r" b="b"/>
            <a:pathLst>
              <a:path h="3688079">
                <a:moveTo>
                  <a:pt x="0" y="0"/>
                </a:moveTo>
                <a:lnTo>
                  <a:pt x="0" y="3688079"/>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6818376" y="1476755"/>
            <a:ext cx="0" cy="4579620"/>
          </a:xfrm>
          <a:custGeom>
            <a:avLst/>
            <a:gdLst/>
            <a:ahLst/>
            <a:cxnLst/>
            <a:rect l="l" t="t" r="r" b="b"/>
            <a:pathLst>
              <a:path h="4579620">
                <a:moveTo>
                  <a:pt x="0" y="0"/>
                </a:moveTo>
                <a:lnTo>
                  <a:pt x="0" y="457962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7761731" y="1146047"/>
            <a:ext cx="0" cy="4910455"/>
          </a:xfrm>
          <a:custGeom>
            <a:avLst/>
            <a:gdLst/>
            <a:ahLst/>
            <a:cxnLst/>
            <a:rect l="l" t="t" r="r" b="b"/>
            <a:pathLst>
              <a:path h="4910455">
                <a:moveTo>
                  <a:pt x="0" y="0"/>
                </a:moveTo>
                <a:lnTo>
                  <a:pt x="0" y="4910328"/>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8234171" y="1146047"/>
            <a:ext cx="0" cy="4910455"/>
          </a:xfrm>
          <a:custGeom>
            <a:avLst/>
            <a:gdLst/>
            <a:ahLst/>
            <a:cxnLst/>
            <a:rect l="l" t="t" r="r" b="b"/>
            <a:pathLst>
              <a:path h="4910455">
                <a:moveTo>
                  <a:pt x="0" y="0"/>
                </a:moveTo>
                <a:lnTo>
                  <a:pt x="0" y="4910328"/>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4459223" y="1709927"/>
            <a:ext cx="2359660" cy="106680"/>
          </a:xfrm>
          <a:custGeom>
            <a:avLst/>
            <a:gdLst/>
            <a:ahLst/>
            <a:cxnLst/>
            <a:rect l="l" t="t" r="r" b="b"/>
            <a:pathLst>
              <a:path w="2359659" h="106680">
                <a:moveTo>
                  <a:pt x="2359152" y="0"/>
                </a:moveTo>
                <a:lnTo>
                  <a:pt x="0" y="0"/>
                </a:lnTo>
                <a:lnTo>
                  <a:pt x="0" y="106680"/>
                </a:lnTo>
                <a:lnTo>
                  <a:pt x="2359152" y="106680"/>
                </a:lnTo>
                <a:lnTo>
                  <a:pt x="2359152"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4459223" y="2156460"/>
            <a:ext cx="1990725" cy="106680"/>
          </a:xfrm>
          <a:custGeom>
            <a:avLst/>
            <a:gdLst/>
            <a:ahLst/>
            <a:cxnLst/>
            <a:rect l="l" t="t" r="r" b="b"/>
            <a:pathLst>
              <a:path w="1990725" h="106680">
                <a:moveTo>
                  <a:pt x="1990343" y="0"/>
                </a:moveTo>
                <a:lnTo>
                  <a:pt x="0" y="0"/>
                </a:lnTo>
                <a:lnTo>
                  <a:pt x="0" y="106679"/>
                </a:lnTo>
                <a:lnTo>
                  <a:pt x="1990343" y="106679"/>
                </a:lnTo>
                <a:lnTo>
                  <a:pt x="1990343"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4459223" y="2602992"/>
            <a:ext cx="1763395" cy="105410"/>
          </a:xfrm>
          <a:custGeom>
            <a:avLst/>
            <a:gdLst/>
            <a:ahLst/>
            <a:cxnLst/>
            <a:rect l="l" t="t" r="r" b="b"/>
            <a:pathLst>
              <a:path w="1763395" h="105410">
                <a:moveTo>
                  <a:pt x="1763267" y="0"/>
                </a:moveTo>
                <a:lnTo>
                  <a:pt x="0" y="0"/>
                </a:lnTo>
                <a:lnTo>
                  <a:pt x="0" y="105156"/>
                </a:lnTo>
                <a:lnTo>
                  <a:pt x="1763267" y="105156"/>
                </a:lnTo>
                <a:lnTo>
                  <a:pt x="1763267"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4459223" y="3048000"/>
            <a:ext cx="1649095" cy="106680"/>
          </a:xfrm>
          <a:custGeom>
            <a:avLst/>
            <a:gdLst/>
            <a:ahLst/>
            <a:cxnLst/>
            <a:rect l="l" t="t" r="r" b="b"/>
            <a:pathLst>
              <a:path w="1649095" h="106680">
                <a:moveTo>
                  <a:pt x="1648967" y="0"/>
                </a:moveTo>
                <a:lnTo>
                  <a:pt x="0" y="0"/>
                </a:lnTo>
                <a:lnTo>
                  <a:pt x="0" y="106679"/>
                </a:lnTo>
                <a:lnTo>
                  <a:pt x="1648967" y="106679"/>
                </a:lnTo>
                <a:lnTo>
                  <a:pt x="1648967"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4459223" y="3494532"/>
            <a:ext cx="1365885" cy="106680"/>
          </a:xfrm>
          <a:custGeom>
            <a:avLst/>
            <a:gdLst/>
            <a:ahLst/>
            <a:cxnLst/>
            <a:rect l="l" t="t" r="r" b="b"/>
            <a:pathLst>
              <a:path w="1365885" h="106679">
                <a:moveTo>
                  <a:pt x="1365503" y="0"/>
                </a:moveTo>
                <a:lnTo>
                  <a:pt x="0" y="0"/>
                </a:lnTo>
                <a:lnTo>
                  <a:pt x="0" y="106679"/>
                </a:lnTo>
                <a:lnTo>
                  <a:pt x="1365503" y="106679"/>
                </a:lnTo>
                <a:lnTo>
                  <a:pt x="1365503"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4459223" y="3941064"/>
            <a:ext cx="1308100" cy="106680"/>
          </a:xfrm>
          <a:custGeom>
            <a:avLst/>
            <a:gdLst/>
            <a:ahLst/>
            <a:cxnLst/>
            <a:rect l="l" t="t" r="r" b="b"/>
            <a:pathLst>
              <a:path w="1308100" h="106679">
                <a:moveTo>
                  <a:pt x="1307591" y="0"/>
                </a:moveTo>
                <a:lnTo>
                  <a:pt x="0" y="0"/>
                </a:lnTo>
                <a:lnTo>
                  <a:pt x="0" y="106680"/>
                </a:lnTo>
                <a:lnTo>
                  <a:pt x="1307591" y="106680"/>
                </a:lnTo>
                <a:lnTo>
                  <a:pt x="1307591"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4459223" y="4387596"/>
            <a:ext cx="1266825" cy="106680"/>
          </a:xfrm>
          <a:custGeom>
            <a:avLst/>
            <a:gdLst/>
            <a:ahLst/>
            <a:cxnLst/>
            <a:rect l="l" t="t" r="r" b="b"/>
            <a:pathLst>
              <a:path w="1266825" h="106679">
                <a:moveTo>
                  <a:pt x="1266443" y="0"/>
                </a:moveTo>
                <a:lnTo>
                  <a:pt x="0" y="0"/>
                </a:lnTo>
                <a:lnTo>
                  <a:pt x="0" y="106679"/>
                </a:lnTo>
                <a:lnTo>
                  <a:pt x="1266443" y="106679"/>
                </a:lnTo>
                <a:lnTo>
                  <a:pt x="1266443"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4459223" y="4834128"/>
            <a:ext cx="1251585" cy="106680"/>
          </a:xfrm>
          <a:custGeom>
            <a:avLst/>
            <a:gdLst/>
            <a:ahLst/>
            <a:cxnLst/>
            <a:rect l="l" t="t" r="r" b="b"/>
            <a:pathLst>
              <a:path w="1251585" h="106679">
                <a:moveTo>
                  <a:pt x="1251203" y="0"/>
                </a:moveTo>
                <a:lnTo>
                  <a:pt x="0" y="0"/>
                </a:lnTo>
                <a:lnTo>
                  <a:pt x="0" y="106680"/>
                </a:lnTo>
                <a:lnTo>
                  <a:pt x="1251203" y="106680"/>
                </a:lnTo>
                <a:lnTo>
                  <a:pt x="1251203"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4459223" y="5280659"/>
            <a:ext cx="1165860" cy="105410"/>
          </a:xfrm>
          <a:custGeom>
            <a:avLst/>
            <a:gdLst/>
            <a:ahLst/>
            <a:cxnLst/>
            <a:rect l="l" t="t" r="r" b="b"/>
            <a:pathLst>
              <a:path w="1165860" h="105410">
                <a:moveTo>
                  <a:pt x="1165860" y="0"/>
                </a:moveTo>
                <a:lnTo>
                  <a:pt x="0" y="0"/>
                </a:lnTo>
                <a:lnTo>
                  <a:pt x="0" y="105155"/>
                </a:lnTo>
                <a:lnTo>
                  <a:pt x="1165860" y="105155"/>
                </a:lnTo>
                <a:lnTo>
                  <a:pt x="1165860"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4459223" y="5725667"/>
            <a:ext cx="1150620" cy="106680"/>
          </a:xfrm>
          <a:custGeom>
            <a:avLst/>
            <a:gdLst/>
            <a:ahLst/>
            <a:cxnLst/>
            <a:rect l="l" t="t" r="r" b="b"/>
            <a:pathLst>
              <a:path w="1150620" h="106679">
                <a:moveTo>
                  <a:pt x="1150620" y="0"/>
                </a:moveTo>
                <a:lnTo>
                  <a:pt x="0" y="0"/>
                </a:lnTo>
                <a:lnTo>
                  <a:pt x="0" y="106679"/>
                </a:lnTo>
                <a:lnTo>
                  <a:pt x="1150620" y="106679"/>
                </a:lnTo>
                <a:lnTo>
                  <a:pt x="1150620"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4459223" y="1816607"/>
            <a:ext cx="2057400" cy="106680"/>
          </a:xfrm>
          <a:custGeom>
            <a:avLst/>
            <a:gdLst/>
            <a:ahLst/>
            <a:cxnLst/>
            <a:rect l="l" t="t" r="r" b="b"/>
            <a:pathLst>
              <a:path w="2057400" h="106680">
                <a:moveTo>
                  <a:pt x="2057400" y="0"/>
                </a:moveTo>
                <a:lnTo>
                  <a:pt x="0" y="0"/>
                </a:lnTo>
                <a:lnTo>
                  <a:pt x="0" y="106679"/>
                </a:lnTo>
                <a:lnTo>
                  <a:pt x="2057400" y="106679"/>
                </a:lnTo>
                <a:lnTo>
                  <a:pt x="205740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4459223" y="2263139"/>
            <a:ext cx="2032000" cy="105410"/>
          </a:xfrm>
          <a:custGeom>
            <a:avLst/>
            <a:gdLst/>
            <a:ahLst/>
            <a:cxnLst/>
            <a:rect l="l" t="t" r="r" b="b"/>
            <a:pathLst>
              <a:path w="2032000" h="105410">
                <a:moveTo>
                  <a:pt x="2031491" y="0"/>
                </a:moveTo>
                <a:lnTo>
                  <a:pt x="0" y="0"/>
                </a:lnTo>
                <a:lnTo>
                  <a:pt x="0" y="105156"/>
                </a:lnTo>
                <a:lnTo>
                  <a:pt x="2031491" y="105156"/>
                </a:lnTo>
                <a:lnTo>
                  <a:pt x="2031491"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4459223" y="2708148"/>
            <a:ext cx="1652270" cy="106680"/>
          </a:xfrm>
          <a:custGeom>
            <a:avLst/>
            <a:gdLst/>
            <a:ahLst/>
            <a:cxnLst/>
            <a:rect l="l" t="t" r="r" b="b"/>
            <a:pathLst>
              <a:path w="1652270" h="106680">
                <a:moveTo>
                  <a:pt x="1652015" y="0"/>
                </a:moveTo>
                <a:lnTo>
                  <a:pt x="0" y="0"/>
                </a:lnTo>
                <a:lnTo>
                  <a:pt x="0" y="106679"/>
                </a:lnTo>
                <a:lnTo>
                  <a:pt x="1652015" y="106679"/>
                </a:lnTo>
                <a:lnTo>
                  <a:pt x="1652015"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4459223" y="3154679"/>
            <a:ext cx="1851660" cy="106680"/>
          </a:xfrm>
          <a:custGeom>
            <a:avLst/>
            <a:gdLst/>
            <a:ahLst/>
            <a:cxnLst/>
            <a:rect l="l" t="t" r="r" b="b"/>
            <a:pathLst>
              <a:path w="1851660" h="106679">
                <a:moveTo>
                  <a:pt x="1851660" y="0"/>
                </a:moveTo>
                <a:lnTo>
                  <a:pt x="0" y="0"/>
                </a:lnTo>
                <a:lnTo>
                  <a:pt x="0" y="106680"/>
                </a:lnTo>
                <a:lnTo>
                  <a:pt x="1851660" y="106680"/>
                </a:lnTo>
                <a:lnTo>
                  <a:pt x="185166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4459223" y="3601211"/>
            <a:ext cx="908685" cy="106680"/>
          </a:xfrm>
          <a:custGeom>
            <a:avLst/>
            <a:gdLst/>
            <a:ahLst/>
            <a:cxnLst/>
            <a:rect l="l" t="t" r="r" b="b"/>
            <a:pathLst>
              <a:path w="908685" h="106679">
                <a:moveTo>
                  <a:pt x="908303" y="0"/>
                </a:moveTo>
                <a:lnTo>
                  <a:pt x="0" y="0"/>
                </a:lnTo>
                <a:lnTo>
                  <a:pt x="0" y="106680"/>
                </a:lnTo>
                <a:lnTo>
                  <a:pt x="908303" y="106680"/>
                </a:lnTo>
                <a:lnTo>
                  <a:pt x="908303"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459223" y="4047744"/>
            <a:ext cx="1225550" cy="106680"/>
          </a:xfrm>
          <a:custGeom>
            <a:avLst/>
            <a:gdLst/>
            <a:ahLst/>
            <a:cxnLst/>
            <a:rect l="l" t="t" r="r" b="b"/>
            <a:pathLst>
              <a:path w="1225550" h="106679">
                <a:moveTo>
                  <a:pt x="1225296" y="0"/>
                </a:moveTo>
                <a:lnTo>
                  <a:pt x="0" y="0"/>
                </a:lnTo>
                <a:lnTo>
                  <a:pt x="0" y="106679"/>
                </a:lnTo>
                <a:lnTo>
                  <a:pt x="1225296" y="106679"/>
                </a:lnTo>
                <a:lnTo>
                  <a:pt x="1225296"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4459223" y="4494276"/>
            <a:ext cx="1732914" cy="106680"/>
          </a:xfrm>
          <a:custGeom>
            <a:avLst/>
            <a:gdLst/>
            <a:ahLst/>
            <a:cxnLst/>
            <a:rect l="l" t="t" r="r" b="b"/>
            <a:pathLst>
              <a:path w="1732914" h="106679">
                <a:moveTo>
                  <a:pt x="1732788" y="0"/>
                </a:moveTo>
                <a:lnTo>
                  <a:pt x="0" y="0"/>
                </a:lnTo>
                <a:lnTo>
                  <a:pt x="0" y="106680"/>
                </a:lnTo>
                <a:lnTo>
                  <a:pt x="1732788" y="106680"/>
                </a:lnTo>
                <a:lnTo>
                  <a:pt x="1732788"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4459223" y="4940808"/>
            <a:ext cx="1754505" cy="105410"/>
          </a:xfrm>
          <a:custGeom>
            <a:avLst/>
            <a:gdLst/>
            <a:ahLst/>
            <a:cxnLst/>
            <a:rect l="l" t="t" r="r" b="b"/>
            <a:pathLst>
              <a:path w="1754504" h="105410">
                <a:moveTo>
                  <a:pt x="1754124" y="0"/>
                </a:moveTo>
                <a:lnTo>
                  <a:pt x="0" y="0"/>
                </a:lnTo>
                <a:lnTo>
                  <a:pt x="0" y="105156"/>
                </a:lnTo>
                <a:lnTo>
                  <a:pt x="1754124" y="105156"/>
                </a:lnTo>
                <a:lnTo>
                  <a:pt x="1754124"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4459223" y="5385815"/>
            <a:ext cx="1373505" cy="106680"/>
          </a:xfrm>
          <a:custGeom>
            <a:avLst/>
            <a:gdLst/>
            <a:ahLst/>
            <a:cxnLst/>
            <a:rect l="l" t="t" r="r" b="b"/>
            <a:pathLst>
              <a:path w="1373504" h="106679">
                <a:moveTo>
                  <a:pt x="1373124" y="0"/>
                </a:moveTo>
                <a:lnTo>
                  <a:pt x="0" y="0"/>
                </a:lnTo>
                <a:lnTo>
                  <a:pt x="0" y="106680"/>
                </a:lnTo>
                <a:lnTo>
                  <a:pt x="1373124" y="106680"/>
                </a:lnTo>
                <a:lnTo>
                  <a:pt x="1373124"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459223" y="5832347"/>
            <a:ext cx="1103630" cy="106680"/>
          </a:xfrm>
          <a:custGeom>
            <a:avLst/>
            <a:gdLst/>
            <a:ahLst/>
            <a:cxnLst/>
            <a:rect l="l" t="t" r="r" b="b"/>
            <a:pathLst>
              <a:path w="1103629" h="106679">
                <a:moveTo>
                  <a:pt x="1103376" y="0"/>
                </a:moveTo>
                <a:lnTo>
                  <a:pt x="0" y="0"/>
                </a:lnTo>
                <a:lnTo>
                  <a:pt x="0" y="106679"/>
                </a:lnTo>
                <a:lnTo>
                  <a:pt x="1103376" y="106679"/>
                </a:lnTo>
                <a:lnTo>
                  <a:pt x="1103376"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txBox="1"/>
          <p:nvPr/>
        </p:nvSpPr>
        <p:spPr>
          <a:xfrm>
            <a:off x="709980" y="932052"/>
            <a:ext cx="4406900" cy="993140"/>
          </a:xfrm>
          <a:prstGeom prst="rect">
            <a:avLst/>
          </a:prstGeom>
        </p:spPr>
        <p:txBody>
          <a:bodyPr vert="horz" wrap="square" lIns="0" tIns="0" rIns="0" bIns="0" rtlCol="0">
            <a:spAutoFit/>
          </a:bodyPr>
          <a:lstStyle/>
          <a:p>
            <a:pPr marL="0" marR="5080" lvl="0" indent="0" algn="r" defTabSz="914400" rtl="0" eaLnBrk="1" fontAlgn="auto" latinLnBrk="0" hangingPunct="1">
              <a:lnSpc>
                <a:spcPct val="100000"/>
              </a:lnSpc>
              <a:spcBef>
                <a:spcPts val="0"/>
              </a:spcBef>
              <a:spcAft>
                <a:spcPts val="0"/>
              </a:spcAft>
              <a:buClrTx/>
              <a:buSzTx/>
              <a:buFontTx/>
              <a:buNone/>
              <a:tabLst>
                <a:tab pos="442595" algn="l"/>
              </a:tabLst>
              <a:defRPr/>
            </a:pPr>
            <a:r>
              <a:rPr kumimoji="0" sz="900" b="0" i="0" u="none" strike="noStrike" kern="1200" cap="none" spc="-5" normalizeH="0" baseline="0" noProof="0" dirty="0">
                <a:ln>
                  <a:noFill/>
                </a:ln>
                <a:solidFill>
                  <a:srgbClr val="585858"/>
                </a:solidFill>
                <a:effectLst/>
                <a:uLnTx/>
                <a:uFillTx/>
                <a:latin typeface="Calibri"/>
                <a:ea typeface="+mn-ea"/>
                <a:cs typeface="Calibri"/>
              </a:rPr>
              <a:t>0.00%	10.00%</a:t>
            </a:r>
            <a:endParaRPr kumimoji="0" sz="900" b="0" i="0" u="none" strike="noStrike" kern="1200" cap="none" spc="0" normalizeH="0" baseline="0" noProof="0">
              <a:ln>
                <a:noFill/>
              </a:ln>
              <a:solidFill>
                <a:prstClr val="black"/>
              </a:solidFill>
              <a:effectLst/>
              <a:uLnTx/>
              <a:uFillTx/>
              <a:latin typeface="Calibri"/>
              <a:ea typeface="+mn-ea"/>
              <a:cs typeface="Calibri"/>
            </a:endParaRPr>
          </a:p>
          <a:p>
            <a:pPr marL="111125" marR="813435" lvl="0" indent="0" algn="ctr" defTabSz="914400" rtl="0" eaLnBrk="1" fontAlgn="auto" latinLnBrk="0" hangingPunct="1">
              <a:lnSpc>
                <a:spcPct val="101699"/>
              </a:lnSpc>
              <a:spcBef>
                <a:spcPts val="610"/>
              </a:spcBef>
              <a:spcAft>
                <a:spcPts val="0"/>
              </a:spcAft>
              <a:buClrTx/>
              <a:buSzTx/>
              <a:buFontTx/>
              <a:buNone/>
              <a:tabLst/>
              <a:defRPr/>
            </a:pPr>
            <a:r>
              <a:rPr kumimoji="0" sz="1400" b="0" i="0" u="none" strike="noStrike" kern="1200" cap="none" spc="0" normalizeH="0" baseline="0" noProof="0" dirty="0">
                <a:ln>
                  <a:noFill/>
                </a:ln>
                <a:solidFill>
                  <a:srgbClr val="585858"/>
                </a:solidFill>
                <a:effectLst/>
                <a:uLnTx/>
                <a:uFillTx/>
                <a:latin typeface="Calibri"/>
                <a:ea typeface="+mn-ea"/>
                <a:cs typeface="Calibri"/>
              </a:rPr>
              <a:t>Ha</a:t>
            </a:r>
            <a:r>
              <a:rPr kumimoji="0" sz="1400" b="0" i="0" u="none" strike="noStrike" kern="1200" cap="none" spc="-10" normalizeH="0" baseline="0" noProof="0" dirty="0">
                <a:ln>
                  <a:noFill/>
                </a:ln>
                <a:solidFill>
                  <a:srgbClr val="585858"/>
                </a:solidFill>
                <a:effectLst/>
                <a:uLnTx/>
                <a:uFillTx/>
                <a:latin typeface="Calibri"/>
                <a:ea typeface="+mn-ea"/>
                <a:cs typeface="Calibri"/>
              </a:rPr>
              <a:t>v</a:t>
            </a:r>
            <a:r>
              <a:rPr kumimoji="0" sz="1400" b="0" i="0" u="none" strike="noStrike" kern="1200" cap="none" spc="0" normalizeH="0" baseline="0" noProof="0" dirty="0">
                <a:ln>
                  <a:noFill/>
                </a:ln>
                <a:solidFill>
                  <a:srgbClr val="585858"/>
                </a:solidFill>
                <a:effectLst/>
                <a:uLnTx/>
                <a:uFillTx/>
                <a:latin typeface="Calibri"/>
                <a:ea typeface="+mn-ea"/>
                <a:cs typeface="Calibri"/>
              </a:rPr>
              <a:t>ing e</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5" normalizeH="0" baseline="0" noProof="0" dirty="0">
                <a:ln>
                  <a:noFill/>
                </a:ln>
                <a:solidFill>
                  <a:srgbClr val="585858"/>
                </a:solidFill>
                <a:effectLst/>
                <a:uLnTx/>
                <a:uFillTx/>
                <a:latin typeface="Calibri"/>
                <a:ea typeface="+mn-ea"/>
                <a:cs typeface="Calibri"/>
              </a:rPr>
              <a:t>oug</a:t>
            </a:r>
            <a:r>
              <a:rPr kumimoji="0" sz="1400" b="0" i="0" u="none" strike="noStrike" kern="1200" cap="none" spc="0" normalizeH="0" baseline="0" noProof="0" dirty="0">
                <a:ln>
                  <a:noFill/>
                </a:ln>
                <a:solidFill>
                  <a:srgbClr val="585858"/>
                </a:solidFill>
                <a:effectLst/>
                <a:uLnTx/>
                <a:uFillTx/>
                <a:latin typeface="Calibri"/>
                <a:ea typeface="+mn-ea"/>
                <a:cs typeface="Calibri"/>
              </a:rPr>
              <a:t>h</a:t>
            </a:r>
            <a:r>
              <a:rPr kumimoji="0" sz="1400" b="0" i="0" u="none" strike="noStrike" kern="1200" cap="none" spc="-15" normalizeH="0" baseline="0" noProof="0" dirty="0">
                <a:ln>
                  <a:noFill/>
                </a:ln>
                <a:solidFill>
                  <a:srgbClr val="585858"/>
                </a:solidFill>
                <a:effectLst/>
                <a:uLnTx/>
                <a:uFillTx/>
                <a:latin typeface="Calibri"/>
                <a:ea typeface="+mn-ea"/>
                <a:cs typeface="Calibri"/>
              </a:rPr>
              <a:t> </a:t>
            </a:r>
            <a:r>
              <a:rPr kumimoji="0" sz="1400" b="0" i="0" u="none" strike="noStrike" kern="1200" cap="none" spc="5" normalizeH="0" baseline="0" noProof="0" dirty="0">
                <a:ln>
                  <a:noFill/>
                </a:ln>
                <a:solidFill>
                  <a:srgbClr val="585858"/>
                </a:solidFill>
                <a:effectLst/>
                <a:uLnTx/>
                <a:uFillTx/>
                <a:latin typeface="Calibri"/>
                <a:ea typeface="+mn-ea"/>
                <a:cs typeface="Calibri"/>
              </a:rPr>
              <a:t>d</a:t>
            </a:r>
            <a:r>
              <a:rPr kumimoji="0" sz="1400" b="0" i="0" u="none" strike="noStrike" kern="1200" cap="none" spc="0" normalizeH="0" baseline="0" noProof="0" dirty="0">
                <a:ln>
                  <a:noFill/>
                </a:ln>
                <a:solidFill>
                  <a:srgbClr val="585858"/>
                </a:solidFill>
                <a:effectLst/>
                <a:uLnTx/>
                <a:uFillTx/>
                <a:latin typeface="Calibri"/>
                <a:ea typeface="+mn-ea"/>
                <a:cs typeface="Calibri"/>
              </a:rPr>
              <a:t>i</a:t>
            </a:r>
            <a:r>
              <a:rPr kumimoji="0" sz="1400" b="0" i="0" u="none" strike="noStrike" kern="1200" cap="none" spc="-10" normalizeH="0" baseline="0" noProof="0" dirty="0">
                <a:ln>
                  <a:noFill/>
                </a:ln>
                <a:solidFill>
                  <a:srgbClr val="585858"/>
                </a:solidFill>
                <a:effectLst/>
                <a:uLnTx/>
                <a:uFillTx/>
                <a:latin typeface="Calibri"/>
                <a:ea typeface="+mn-ea"/>
                <a:cs typeface="Calibri"/>
              </a:rPr>
              <a:t>v</a:t>
            </a:r>
            <a:r>
              <a:rPr kumimoji="0" sz="1400" b="0" i="0" u="none" strike="noStrike" kern="1200" cap="none" spc="0" normalizeH="0" baseline="0" noProof="0" dirty="0">
                <a:ln>
                  <a:noFill/>
                </a:ln>
                <a:solidFill>
                  <a:srgbClr val="585858"/>
                </a:solidFill>
                <a:effectLst/>
                <a:uLnTx/>
                <a:uFillTx/>
                <a:latin typeface="Calibri"/>
                <a:ea typeface="+mn-ea"/>
                <a:cs typeface="Calibri"/>
              </a:rPr>
              <a:t>erse</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a</a:t>
            </a:r>
            <a:r>
              <a:rPr kumimoji="0" sz="1400" b="0" i="0" u="none" strike="noStrike" kern="1200" cap="none" spc="-10" normalizeH="0" baseline="0" noProof="0" dirty="0">
                <a:ln>
                  <a:noFill/>
                </a:ln>
                <a:solidFill>
                  <a:srgbClr val="585858"/>
                </a:solidFill>
                <a:effectLst/>
                <a:uLnTx/>
                <a:uFillTx/>
                <a:latin typeface="Calibri"/>
                <a:ea typeface="+mn-ea"/>
                <a:cs typeface="Calibri"/>
              </a:rPr>
              <a:t>pp</a:t>
            </a:r>
            <a:r>
              <a:rPr kumimoji="0" sz="1400" b="0" i="0" u="none" strike="noStrike" kern="1200" cap="none" spc="0" normalizeH="0" baseline="0" noProof="0" dirty="0">
                <a:ln>
                  <a:noFill/>
                </a:ln>
                <a:solidFill>
                  <a:srgbClr val="585858"/>
                </a:solidFill>
                <a:effectLst/>
                <a:uLnTx/>
                <a:uFillTx/>
                <a:latin typeface="Calibri"/>
                <a:ea typeface="+mn-ea"/>
                <a:cs typeface="Calibri"/>
              </a:rPr>
              <a:t>lic</a:t>
            </a:r>
            <a:r>
              <a:rPr kumimoji="0" sz="1400" b="0" i="0" u="none" strike="noStrike" kern="1200" cap="none" spc="-5" normalizeH="0" baseline="0" noProof="0" dirty="0">
                <a:ln>
                  <a:noFill/>
                </a:ln>
                <a:solidFill>
                  <a:srgbClr val="585858"/>
                </a:solidFill>
                <a:effectLst/>
                <a:uLnTx/>
                <a:uFillTx/>
                <a:latin typeface="Calibri"/>
                <a:ea typeface="+mn-ea"/>
                <a:cs typeface="Calibri"/>
              </a:rPr>
              <a:t>a</a:t>
            </a:r>
            <a:r>
              <a:rPr kumimoji="0" sz="1400" b="0" i="0" u="none" strike="noStrike" kern="1200" cap="none" spc="5"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ts</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15" normalizeH="0" baseline="0" noProof="0" dirty="0">
                <a:ln>
                  <a:noFill/>
                </a:ln>
                <a:solidFill>
                  <a:srgbClr val="585858"/>
                </a:solidFill>
                <a:effectLst/>
                <a:uLnTx/>
                <a:uFillTx/>
                <a:latin typeface="Calibri"/>
                <a:ea typeface="+mn-ea"/>
                <a:cs typeface="Calibri"/>
              </a:rPr>
              <a:t>a</a:t>
            </a:r>
            <a:r>
              <a:rPr kumimoji="0" sz="1400" b="0" i="0" u="none" strike="noStrike" kern="1200" cap="none" spc="5" normalizeH="0" baseline="0" noProof="0" dirty="0">
                <a:ln>
                  <a:noFill/>
                </a:ln>
                <a:solidFill>
                  <a:srgbClr val="585858"/>
                </a:solidFill>
                <a:effectLst/>
                <a:uLnTx/>
                <a:uFillTx/>
                <a:latin typeface="Calibri"/>
                <a:ea typeface="+mn-ea"/>
                <a:cs typeface="Calibri"/>
              </a:rPr>
              <a:t>p</a:t>
            </a:r>
            <a:r>
              <a:rPr kumimoji="0" sz="1400" b="0" i="0" u="none" strike="noStrike" kern="1200" cap="none" spc="-10" normalizeH="0" baseline="0" noProof="0" dirty="0">
                <a:ln>
                  <a:noFill/>
                </a:ln>
                <a:solidFill>
                  <a:srgbClr val="585858"/>
                </a:solidFill>
                <a:effectLst/>
                <a:uLnTx/>
                <a:uFillTx/>
                <a:latin typeface="Calibri"/>
                <a:ea typeface="+mn-ea"/>
                <a:cs typeface="Calibri"/>
              </a:rPr>
              <a:t>p</a:t>
            </a:r>
            <a:r>
              <a:rPr kumimoji="0" sz="1400" b="0" i="0" u="none" strike="noStrike" kern="1200" cap="none" spc="0" normalizeH="0" baseline="0" noProof="0" dirty="0">
                <a:ln>
                  <a:noFill/>
                </a:ln>
                <a:solidFill>
                  <a:srgbClr val="585858"/>
                </a:solidFill>
                <a:effectLst/>
                <a:uLnTx/>
                <a:uFillTx/>
                <a:latin typeface="Calibri"/>
                <a:ea typeface="+mn-ea"/>
                <a:cs typeface="Calibri"/>
              </a:rPr>
              <a:t>ly</a:t>
            </a:r>
            <a:r>
              <a:rPr kumimoji="0" sz="1400" b="0" i="0" u="none" strike="noStrike" kern="1200" cap="none" spc="-5" normalizeH="0" baseline="0" noProof="0" dirty="0">
                <a:ln>
                  <a:noFill/>
                </a:ln>
                <a:solidFill>
                  <a:srgbClr val="585858"/>
                </a:solidFill>
                <a:effectLst/>
                <a:uLnTx/>
                <a:uFillTx/>
                <a:latin typeface="Calibri"/>
                <a:ea typeface="+mn-ea"/>
                <a:cs typeface="Calibri"/>
              </a:rPr>
              <a:t> fo</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your </a:t>
            </a:r>
            <a:r>
              <a:rPr kumimoji="0" sz="1400" b="0" i="0" u="none" strike="noStrike" kern="1200" cap="none" spc="-5" normalizeH="0" baseline="0" noProof="0" dirty="0">
                <a:ln>
                  <a:noFill/>
                </a:ln>
                <a:solidFill>
                  <a:srgbClr val="585858"/>
                </a:solidFill>
                <a:effectLst/>
                <a:uLnTx/>
                <a:uFillTx/>
                <a:latin typeface="Calibri"/>
                <a:ea typeface="+mn-ea"/>
                <a:cs typeface="Calibri"/>
              </a:rPr>
              <a:t>j</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5" normalizeH="0" baseline="0" noProof="0" dirty="0">
                <a:ln>
                  <a:noFill/>
                </a:ln>
                <a:solidFill>
                  <a:srgbClr val="585858"/>
                </a:solidFill>
                <a:effectLst/>
                <a:uLnTx/>
                <a:uFillTx/>
                <a:latin typeface="Calibri"/>
                <a:ea typeface="+mn-ea"/>
                <a:cs typeface="Calibri"/>
              </a:rPr>
              <a:t>b</a:t>
            </a:r>
            <a:r>
              <a:rPr kumimoji="0" sz="1400" b="0" i="0" u="none" strike="noStrike" kern="1200" cap="none" spc="0" normalizeH="0" baseline="0" noProof="0" dirty="0">
                <a:ln>
                  <a:noFill/>
                </a:ln>
                <a:solidFill>
                  <a:srgbClr val="585858"/>
                </a:solidFill>
                <a:effectLst/>
                <a:uLnTx/>
                <a:uFillTx/>
                <a:latin typeface="Calibri"/>
                <a:ea typeface="+mn-ea"/>
                <a:cs typeface="Calibri"/>
              </a:rPr>
              <a:t>s</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0" marR="801370" lvl="0" indent="0" algn="ctr" defTabSz="914400" rtl="0" eaLnBrk="1" fontAlgn="auto" latinLnBrk="0" hangingPunct="1">
              <a:lnSpc>
                <a:spcPct val="100000"/>
              </a:lnSpc>
              <a:spcBef>
                <a:spcPts val="980"/>
              </a:spcBef>
              <a:spcAft>
                <a:spcPts val="0"/>
              </a:spcAft>
              <a:buClrTx/>
              <a:buSzTx/>
              <a:buFontTx/>
              <a:buNone/>
              <a:tabLst/>
              <a:defRPr/>
            </a:pP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e</a:t>
            </a:r>
            <a:r>
              <a:rPr kumimoji="0" sz="1400" b="0" i="0" u="none" strike="noStrike" kern="1200" cap="none" spc="-10" normalizeH="0" baseline="0" noProof="0" dirty="0">
                <a:ln>
                  <a:noFill/>
                </a:ln>
                <a:solidFill>
                  <a:srgbClr val="585858"/>
                </a:solidFill>
                <a:effectLst/>
                <a:uLnTx/>
                <a:uFillTx/>
                <a:latin typeface="Calibri"/>
                <a:ea typeface="+mn-ea"/>
                <a:cs typeface="Calibri"/>
              </a:rPr>
              <a:t>t</a:t>
            </a:r>
            <a:r>
              <a:rPr kumimoji="0" sz="1400" b="0" i="0" u="none" strike="noStrike" kern="1200" cap="none" spc="5" normalizeH="0" baseline="0" noProof="0" dirty="0">
                <a:ln>
                  <a:noFill/>
                </a:ln>
                <a:solidFill>
                  <a:srgbClr val="585858"/>
                </a:solidFill>
                <a:effectLst/>
                <a:uLnTx/>
                <a:uFillTx/>
                <a:latin typeface="Calibri"/>
                <a:ea typeface="+mn-ea"/>
                <a:cs typeface="Calibri"/>
              </a:rPr>
              <a:t>e</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ti</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n </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f the</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kno</a:t>
            </a:r>
            <a:r>
              <a:rPr kumimoji="0" sz="1400" b="0" i="0" u="none" strike="noStrike" kern="1200" cap="none" spc="-15" normalizeH="0" baseline="0" noProof="0" dirty="0">
                <a:ln>
                  <a:noFill/>
                </a:ln>
                <a:solidFill>
                  <a:srgbClr val="585858"/>
                </a:solidFill>
                <a:effectLst/>
                <a:uLnTx/>
                <a:uFillTx/>
                <a:latin typeface="Calibri"/>
                <a:ea typeface="+mn-ea"/>
                <a:cs typeface="Calibri"/>
              </a:rPr>
              <a:t>w</a:t>
            </a:r>
            <a:r>
              <a:rPr kumimoji="0" sz="1400" b="0" i="0" u="none" strike="noStrike" kern="1200" cap="none" spc="0" normalizeH="0" baseline="0" noProof="0" dirty="0">
                <a:ln>
                  <a:noFill/>
                </a:ln>
                <a:solidFill>
                  <a:srgbClr val="585858"/>
                </a:solidFill>
                <a:effectLst/>
                <a:uLnTx/>
                <a:uFillTx/>
                <a:latin typeface="Calibri"/>
                <a:ea typeface="+mn-ea"/>
                <a:cs typeface="Calibri"/>
              </a:rPr>
              <a:t>ledge</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l</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5" normalizeH="0" baseline="0" noProof="0" dirty="0">
                <a:ln>
                  <a:noFill/>
                </a:ln>
                <a:solidFill>
                  <a:srgbClr val="585858"/>
                </a:solidFill>
                <a:effectLst/>
                <a:uLnTx/>
                <a:uFillTx/>
                <a:latin typeface="Calibri"/>
                <a:ea typeface="+mn-ea"/>
                <a:cs typeface="Calibri"/>
              </a:rPr>
              <a:t>s</a:t>
            </a:r>
            <a:r>
              <a:rPr kumimoji="0" sz="1400" b="0" i="0" u="none" strike="noStrike" kern="1200" cap="none" spc="0" normalizeH="0" baseline="0" noProof="0" dirty="0">
                <a:ln>
                  <a:noFill/>
                </a:ln>
                <a:solidFill>
                  <a:srgbClr val="585858"/>
                </a:solidFill>
                <a:effectLst/>
                <a:uLnTx/>
                <a:uFillTx/>
                <a:latin typeface="Calibri"/>
                <a:ea typeface="+mn-ea"/>
                <a:cs typeface="Calibri"/>
              </a:rPr>
              <a:t>t</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th</a:t>
            </a: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5" normalizeH="0" baseline="0" noProof="0" dirty="0">
                <a:ln>
                  <a:noFill/>
                </a:ln>
                <a:solidFill>
                  <a:srgbClr val="585858"/>
                </a:solidFill>
                <a:effectLst/>
                <a:uLnTx/>
                <a:uFillTx/>
                <a:latin typeface="Calibri"/>
                <a:ea typeface="+mn-ea"/>
                <a:cs typeface="Calibri"/>
              </a:rPr>
              <a:t>oug</a:t>
            </a:r>
            <a:r>
              <a:rPr kumimoji="0" sz="1400" b="0" i="0" u="none" strike="noStrike" kern="1200" cap="none" spc="0" normalizeH="0" baseline="0" noProof="0" dirty="0">
                <a:ln>
                  <a:noFill/>
                </a:ln>
                <a:solidFill>
                  <a:srgbClr val="585858"/>
                </a:solidFill>
                <a:effectLst/>
                <a:uLnTx/>
                <a:uFillTx/>
                <a:latin typeface="Calibri"/>
                <a:ea typeface="+mn-ea"/>
                <a:cs typeface="Calibri"/>
              </a:rPr>
              <a:t>h</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at</a:t>
            </a:r>
            <a:r>
              <a:rPr kumimoji="0" sz="1400" b="0" i="0" u="none" strike="noStrike" kern="1200" cap="none" spc="-10" normalizeH="0" baseline="0" noProof="0" dirty="0">
                <a:ln>
                  <a:noFill/>
                </a:ln>
                <a:solidFill>
                  <a:srgbClr val="585858"/>
                </a:solidFill>
                <a:effectLst/>
                <a:uLnTx/>
                <a:uFillTx/>
                <a:latin typeface="Calibri"/>
                <a:ea typeface="+mn-ea"/>
                <a:cs typeface="Calibri"/>
              </a:rPr>
              <a:t>t</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10" normalizeH="0" baseline="0" noProof="0" dirty="0">
                <a:ln>
                  <a:noFill/>
                </a:ln>
                <a:solidFill>
                  <a:srgbClr val="585858"/>
                </a:solidFill>
                <a:effectLst/>
                <a:uLnTx/>
                <a:uFillTx/>
                <a:latin typeface="Calibri"/>
                <a:ea typeface="+mn-ea"/>
                <a:cs typeface="Calibri"/>
              </a:rPr>
              <a:t>i</a:t>
            </a:r>
            <a:r>
              <a:rPr kumimoji="0" sz="1400" b="0" i="0" u="none" strike="noStrike" kern="1200" cap="none" spc="0" normalizeH="0" baseline="0" noProof="0" dirty="0">
                <a:ln>
                  <a:noFill/>
                </a:ln>
                <a:solidFill>
                  <a:srgbClr val="585858"/>
                </a:solidFill>
                <a:effectLst/>
                <a:uLnTx/>
                <a:uFillTx/>
                <a:latin typeface="Calibri"/>
                <a:ea typeface="+mn-ea"/>
                <a:cs typeface="Calibri"/>
              </a:rPr>
              <a:t>tion</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0" name="object 60"/>
          <p:cNvSpPr txBox="1"/>
          <p:nvPr/>
        </p:nvSpPr>
        <p:spPr>
          <a:xfrm>
            <a:off x="5220461" y="932052"/>
            <a:ext cx="2255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tab pos="483870" algn="l"/>
                <a:tab pos="955675" algn="l"/>
                <a:tab pos="1427480" algn="l"/>
                <a:tab pos="1899285" algn="l"/>
              </a:tabLst>
              <a:defRPr/>
            </a:pPr>
            <a:r>
              <a:rPr kumimoji="0" sz="900" b="0" i="0" u="none" strike="noStrike" kern="1200" cap="none" spc="-5" normalizeH="0" baseline="0" noProof="0" dirty="0">
                <a:ln>
                  <a:noFill/>
                </a:ln>
                <a:solidFill>
                  <a:srgbClr val="585858"/>
                </a:solidFill>
                <a:effectLst/>
                <a:uLnTx/>
                <a:uFillTx/>
                <a:latin typeface="Calibri"/>
                <a:ea typeface="+mn-ea"/>
                <a:cs typeface="Calibri"/>
              </a:rPr>
              <a:t>20.00%	30.00%	40.00%	50.00%	60.00%</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61" name="object 61"/>
          <p:cNvSpPr txBox="1"/>
          <p:nvPr/>
        </p:nvSpPr>
        <p:spPr>
          <a:xfrm>
            <a:off x="7579232" y="932052"/>
            <a:ext cx="36830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585858"/>
                </a:solidFill>
                <a:effectLst/>
                <a:uLnTx/>
                <a:uFillTx/>
                <a:latin typeface="Calibri"/>
                <a:ea typeface="+mn-ea"/>
                <a:cs typeface="Calibri"/>
              </a:rPr>
              <a:t>70.00%</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62" name="object 62"/>
          <p:cNvSpPr txBox="1"/>
          <p:nvPr/>
        </p:nvSpPr>
        <p:spPr>
          <a:xfrm>
            <a:off x="8051038" y="932052"/>
            <a:ext cx="36830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585858"/>
                </a:solidFill>
                <a:effectLst/>
                <a:uLnTx/>
                <a:uFillTx/>
                <a:latin typeface="Calibri"/>
                <a:ea typeface="+mn-ea"/>
                <a:cs typeface="Calibri"/>
              </a:rPr>
              <a:t>80.00%</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63" name="object 63"/>
          <p:cNvSpPr txBox="1"/>
          <p:nvPr/>
        </p:nvSpPr>
        <p:spPr>
          <a:xfrm>
            <a:off x="1216863" y="2167254"/>
            <a:ext cx="3091815" cy="1096645"/>
          </a:xfrm>
          <a:prstGeom prst="rect">
            <a:avLst/>
          </a:prstGeom>
        </p:spPr>
        <p:txBody>
          <a:bodyPr vert="horz" wrap="square" lIns="0" tIns="0" rIns="0" bIns="0" rtlCol="0">
            <a:spAutoFit/>
          </a:bodyPr>
          <a:lstStyle/>
          <a:p>
            <a:pPr marL="12700" marR="5080" lvl="0" indent="219075" algn="l" defTabSz="914400" rtl="0" eaLnBrk="1" fontAlgn="auto" latinLnBrk="0" hangingPunct="1">
              <a:lnSpc>
                <a:spcPct val="158500"/>
              </a:lnSpc>
              <a:spcBef>
                <a:spcPts val="0"/>
              </a:spcBef>
              <a:spcAft>
                <a:spcPts val="0"/>
              </a:spcAft>
              <a:buClrTx/>
              <a:buSzTx/>
              <a:buFontTx/>
              <a:buNone/>
              <a:tabLst/>
              <a:defRPr/>
            </a:pPr>
            <a:r>
              <a:rPr kumimoji="0" sz="1400" b="0" i="0" u="none" strike="noStrike" kern="1200" cap="none" spc="0" normalizeH="0" baseline="0" noProof="0" dirty="0">
                <a:ln>
                  <a:noFill/>
                </a:ln>
                <a:solidFill>
                  <a:srgbClr val="585858"/>
                </a:solidFill>
                <a:effectLst/>
                <a:uLnTx/>
                <a:uFillTx/>
                <a:latin typeface="Calibri"/>
                <a:ea typeface="+mn-ea"/>
                <a:cs typeface="Calibri"/>
              </a:rPr>
              <a:t>Att</a:t>
            </a:r>
            <a:r>
              <a:rPr kumimoji="0" sz="1400" b="0" i="0" u="none" strike="noStrike" kern="1200" cap="none" spc="-15"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act</a:t>
            </a:r>
            <a:r>
              <a:rPr kumimoji="0" sz="1400" b="0" i="0" u="none" strike="noStrike" kern="1200" cap="none" spc="-15" normalizeH="0" baseline="0" noProof="0" dirty="0">
                <a:ln>
                  <a:noFill/>
                </a:ln>
                <a:solidFill>
                  <a:srgbClr val="585858"/>
                </a:solidFill>
                <a:effectLst/>
                <a:uLnTx/>
                <a:uFillTx/>
                <a:latin typeface="Calibri"/>
                <a:ea typeface="+mn-ea"/>
                <a:cs typeface="Calibri"/>
              </a:rPr>
              <a:t>i</a:t>
            </a:r>
            <a:r>
              <a:rPr kumimoji="0" sz="1400" b="0" i="0" u="none" strike="noStrike" kern="1200" cap="none" spc="5"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g</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5" normalizeH="0" baseline="0" noProof="0" dirty="0">
                <a:ln>
                  <a:noFill/>
                </a:ln>
                <a:solidFill>
                  <a:srgbClr val="585858"/>
                </a:solidFill>
                <a:effectLst/>
                <a:uLnTx/>
                <a:uFillTx/>
                <a:latin typeface="Calibri"/>
                <a:ea typeface="+mn-ea"/>
                <a:cs typeface="Calibri"/>
              </a:rPr>
              <a:t>j</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b </a:t>
            </a:r>
            <a:r>
              <a:rPr kumimoji="0" sz="1400" b="0" i="0" u="none" strike="noStrike" kern="1200" cap="none" spc="-5" normalizeH="0" baseline="0" noProof="0" dirty="0">
                <a:ln>
                  <a:noFill/>
                </a:ln>
                <a:solidFill>
                  <a:srgbClr val="585858"/>
                </a:solidFill>
                <a:effectLst/>
                <a:uLnTx/>
                <a:uFillTx/>
                <a:latin typeface="Calibri"/>
                <a:ea typeface="+mn-ea"/>
                <a:cs typeface="Calibri"/>
              </a:rPr>
              <a:t>seek</a:t>
            </a:r>
            <a:r>
              <a:rPr kumimoji="0" sz="1400" b="0" i="0" u="none" strike="noStrike" kern="1200" cap="none" spc="0" normalizeH="0" baseline="0" noProof="0" dirty="0">
                <a:ln>
                  <a:noFill/>
                </a:ln>
                <a:solidFill>
                  <a:srgbClr val="585858"/>
                </a:solidFill>
                <a:effectLst/>
                <a:uLnTx/>
                <a:uFillTx/>
                <a:latin typeface="Calibri"/>
                <a:ea typeface="+mn-ea"/>
                <a:cs typeface="Calibri"/>
              </a:rPr>
              <a:t>ers</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to</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15" normalizeH="0" baseline="0" noProof="0" dirty="0">
                <a:ln>
                  <a:noFill/>
                </a:ln>
                <a:solidFill>
                  <a:srgbClr val="585858"/>
                </a:solidFill>
                <a:effectLst/>
                <a:uLnTx/>
                <a:uFillTx/>
                <a:latin typeface="Calibri"/>
                <a:ea typeface="+mn-ea"/>
                <a:cs typeface="Calibri"/>
              </a:rPr>
              <a:t>y</a:t>
            </a:r>
            <a:r>
              <a:rPr kumimoji="0" sz="1400" b="0" i="0" u="none" strike="noStrike" kern="1200" cap="none" spc="-5" normalizeH="0" baseline="0" noProof="0" dirty="0">
                <a:ln>
                  <a:noFill/>
                </a:ln>
                <a:solidFill>
                  <a:srgbClr val="585858"/>
                </a:solidFill>
                <a:effectLst/>
                <a:uLnTx/>
                <a:uFillTx/>
                <a:latin typeface="Calibri"/>
                <a:ea typeface="+mn-ea"/>
                <a:cs typeface="Calibri"/>
              </a:rPr>
              <a:t>ou</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c</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mpany </a:t>
            </a:r>
            <a:r>
              <a:rPr kumimoji="0" sz="1400" b="0" i="0" u="none" strike="noStrike" kern="1200" cap="none" spc="-10" normalizeH="0" baseline="0" noProof="0" dirty="0">
                <a:ln>
                  <a:noFill/>
                </a:ln>
                <a:solidFill>
                  <a:srgbClr val="585858"/>
                </a:solidFill>
                <a:effectLst/>
                <a:uLnTx/>
                <a:uFillTx/>
                <a:latin typeface="Calibri"/>
                <a:ea typeface="+mn-ea"/>
                <a:cs typeface="Calibri"/>
              </a:rPr>
              <a:t>B</a:t>
            </a:r>
            <a:r>
              <a:rPr kumimoji="0" sz="1400" b="0" i="0" u="none" strike="noStrike" kern="1200" cap="none" spc="5" normalizeH="0" baseline="0" noProof="0" dirty="0">
                <a:ln>
                  <a:noFill/>
                </a:ln>
                <a:solidFill>
                  <a:srgbClr val="585858"/>
                </a:solidFill>
                <a:effectLst/>
                <a:uLnTx/>
                <a:uFillTx/>
                <a:latin typeface="Calibri"/>
                <a:ea typeface="+mn-ea"/>
                <a:cs typeface="Calibri"/>
              </a:rPr>
              <a:t>u</a:t>
            </a:r>
            <a:r>
              <a:rPr kumimoji="0" sz="1400" b="0" i="0" u="none" strike="noStrike" kern="1200" cap="none" spc="0" normalizeH="0" baseline="0" noProof="0" dirty="0">
                <a:ln>
                  <a:noFill/>
                </a:ln>
                <a:solidFill>
                  <a:srgbClr val="585858"/>
                </a:solidFill>
                <a:effectLst/>
                <a:uLnTx/>
                <a:uFillTx/>
                <a:latin typeface="Calibri"/>
                <a:ea typeface="+mn-ea"/>
                <a:cs typeface="Calibri"/>
              </a:rPr>
              <a:t>i</a:t>
            </a:r>
            <a:r>
              <a:rPr kumimoji="0" sz="1400" b="0" i="0" u="none" strike="noStrike" kern="1200" cap="none" spc="-10" normalizeH="0" baseline="0" noProof="0" dirty="0">
                <a:ln>
                  <a:noFill/>
                </a:ln>
                <a:solidFill>
                  <a:srgbClr val="585858"/>
                </a:solidFill>
                <a:effectLst/>
                <a:uLnTx/>
                <a:uFillTx/>
                <a:latin typeface="Calibri"/>
                <a:ea typeface="+mn-ea"/>
                <a:cs typeface="Calibri"/>
              </a:rPr>
              <a:t>l</a:t>
            </a:r>
            <a:r>
              <a:rPr kumimoji="0" sz="1400" b="0" i="0" u="none" strike="noStrike" kern="1200" cap="none" spc="5" normalizeH="0" baseline="0" noProof="0" dirty="0">
                <a:ln>
                  <a:noFill/>
                </a:ln>
                <a:solidFill>
                  <a:srgbClr val="585858"/>
                </a:solidFill>
                <a:effectLst/>
                <a:uLnTx/>
                <a:uFillTx/>
                <a:latin typeface="Calibri"/>
                <a:ea typeface="+mn-ea"/>
                <a:cs typeface="Calibri"/>
              </a:rPr>
              <a:t>d</a:t>
            </a:r>
            <a:r>
              <a:rPr kumimoji="0" sz="1400" b="0" i="0" u="none" strike="noStrike" kern="1200" cap="none" spc="-15" normalizeH="0" baseline="0" noProof="0" dirty="0">
                <a:ln>
                  <a:noFill/>
                </a:ln>
                <a:solidFill>
                  <a:srgbClr val="585858"/>
                </a:solidFill>
                <a:effectLst/>
                <a:uLnTx/>
                <a:uFillTx/>
                <a:latin typeface="Calibri"/>
                <a:ea typeface="+mn-ea"/>
                <a:cs typeface="Calibri"/>
              </a:rPr>
              <a:t>i</a:t>
            </a:r>
            <a:r>
              <a:rPr kumimoji="0" sz="1400" b="0" i="0" u="none" strike="noStrike" kern="1200" cap="none" spc="5"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g</a:t>
            </a:r>
            <a:r>
              <a:rPr kumimoji="0" sz="1400" b="0" i="0" u="none" strike="noStrike" kern="1200" cap="none" spc="-10" normalizeH="0" baseline="0" noProof="0" dirty="0">
                <a:ln>
                  <a:noFill/>
                </a:ln>
                <a:solidFill>
                  <a:srgbClr val="585858"/>
                </a:solidFill>
                <a:effectLst/>
                <a:uLnTx/>
                <a:uFillTx/>
                <a:latin typeface="Calibri"/>
                <a:ea typeface="+mn-ea"/>
                <a:cs typeface="Calibri"/>
              </a:rPr>
              <a:t> p</a:t>
            </a:r>
            <a:r>
              <a:rPr kumimoji="0" sz="1400" b="0" i="0" u="none" strike="noStrike" kern="1200" cap="none" spc="0" normalizeH="0" baseline="0" noProof="0" dirty="0">
                <a:ln>
                  <a:noFill/>
                </a:ln>
                <a:solidFill>
                  <a:srgbClr val="585858"/>
                </a:solidFill>
                <a:effectLst/>
                <a:uLnTx/>
                <a:uFillTx/>
                <a:latin typeface="Calibri"/>
                <a:ea typeface="+mn-ea"/>
                <a:cs typeface="Calibri"/>
              </a:rPr>
              <a:t>art</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ershi</a:t>
            </a:r>
            <a:r>
              <a:rPr kumimoji="0" sz="1400" b="0" i="0" u="none" strike="noStrike" kern="1200" cap="none" spc="-10" normalizeH="0" baseline="0" noProof="0" dirty="0">
                <a:ln>
                  <a:noFill/>
                </a:ln>
                <a:solidFill>
                  <a:srgbClr val="585858"/>
                </a:solidFill>
                <a:effectLst/>
                <a:uLnTx/>
                <a:uFillTx/>
                <a:latin typeface="Calibri"/>
                <a:ea typeface="+mn-ea"/>
                <a:cs typeface="Calibri"/>
              </a:rPr>
              <a:t>p</a:t>
            </a:r>
            <a:r>
              <a:rPr kumimoji="0" sz="1400" b="0" i="0" u="none" strike="noStrike" kern="1200" cap="none" spc="0" normalizeH="0" baseline="0" noProof="0" dirty="0">
                <a:ln>
                  <a:noFill/>
                </a:ln>
                <a:solidFill>
                  <a:srgbClr val="585858"/>
                </a:solidFill>
                <a:effectLst/>
                <a:uLnTx/>
                <a:uFillTx/>
                <a:latin typeface="Calibri"/>
                <a:ea typeface="+mn-ea"/>
                <a:cs typeface="Calibri"/>
              </a:rPr>
              <a:t>s in</a:t>
            </a:r>
            <a:r>
              <a:rPr kumimoji="0" sz="1400" b="0" i="0" u="none" strike="noStrike" kern="1200" cap="none" spc="-1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edu</a:t>
            </a:r>
            <a:r>
              <a:rPr kumimoji="0" sz="1400" b="0" i="0" u="none" strike="noStrike" kern="1200" cap="none" spc="-10" normalizeH="0" baseline="0" noProof="0" dirty="0">
                <a:ln>
                  <a:noFill/>
                </a:ln>
                <a:solidFill>
                  <a:srgbClr val="585858"/>
                </a:solidFill>
                <a:effectLst/>
                <a:uLnTx/>
                <a:uFillTx/>
                <a:latin typeface="Calibri"/>
                <a:ea typeface="+mn-ea"/>
                <a:cs typeface="Calibri"/>
              </a:rPr>
              <a:t>c</a:t>
            </a:r>
            <a:r>
              <a:rPr kumimoji="0" sz="1400" b="0" i="0" u="none" strike="noStrike" kern="1200" cap="none" spc="0" normalizeH="0" baseline="0" noProof="0" dirty="0">
                <a:ln>
                  <a:noFill/>
                </a:ln>
                <a:solidFill>
                  <a:srgbClr val="585858"/>
                </a:solidFill>
                <a:effectLst/>
                <a:uLnTx/>
                <a:uFillTx/>
                <a:latin typeface="Calibri"/>
                <a:ea typeface="+mn-ea"/>
                <a:cs typeface="Calibri"/>
              </a:rPr>
              <a:t>ation</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a</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d the</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635" marR="0" lvl="0" indent="0" algn="ctr" defTabSz="914400" rtl="0" eaLnBrk="1" fontAlgn="auto" latinLnBrk="0" hangingPunct="1">
              <a:lnSpc>
                <a:spcPct val="100000"/>
              </a:lnSpc>
              <a:spcBef>
                <a:spcPts val="30"/>
              </a:spcBef>
              <a:spcAft>
                <a:spcPts val="0"/>
              </a:spcAft>
              <a:buClrTx/>
              <a:buSzTx/>
              <a:buFontTx/>
              <a:buNone/>
              <a:tabLst/>
              <a:defRPr/>
            </a:pPr>
            <a:r>
              <a:rPr kumimoji="0" sz="1400" b="0" i="0" u="none" strike="noStrike" kern="1200" cap="none" spc="-10" normalizeH="0" baseline="0" noProof="0" dirty="0">
                <a:ln>
                  <a:noFill/>
                </a:ln>
                <a:solidFill>
                  <a:srgbClr val="585858"/>
                </a:solidFill>
                <a:effectLst/>
                <a:uLnTx/>
                <a:uFillTx/>
                <a:latin typeface="Calibri"/>
                <a:ea typeface="+mn-ea"/>
                <a:cs typeface="Calibri"/>
              </a:rPr>
              <a:t>c</a:t>
            </a:r>
            <a:r>
              <a:rPr kumimoji="0" sz="1400" b="0" i="0" u="none" strike="noStrike" kern="1200" cap="none" spc="-5" normalizeH="0" baseline="0" noProof="0" dirty="0">
                <a:ln>
                  <a:noFill/>
                </a:ln>
                <a:solidFill>
                  <a:srgbClr val="585858"/>
                </a:solidFill>
                <a:effectLst/>
                <a:uLnTx/>
                <a:uFillTx/>
                <a:latin typeface="Calibri"/>
                <a:ea typeface="+mn-ea"/>
                <a:cs typeface="Calibri"/>
              </a:rPr>
              <a:t>om</a:t>
            </a:r>
            <a:r>
              <a:rPr kumimoji="0" sz="1400" b="0" i="0" u="none" strike="noStrike" kern="1200" cap="none" spc="-10" normalizeH="0" baseline="0" noProof="0" dirty="0">
                <a:ln>
                  <a:noFill/>
                </a:ln>
                <a:solidFill>
                  <a:srgbClr val="585858"/>
                </a:solidFill>
                <a:effectLst/>
                <a:uLnTx/>
                <a:uFillTx/>
                <a:latin typeface="Calibri"/>
                <a:ea typeface="+mn-ea"/>
                <a:cs typeface="Calibri"/>
              </a:rPr>
              <a:t>m</a:t>
            </a:r>
            <a:r>
              <a:rPr kumimoji="0" sz="1400" b="0" i="0" u="none" strike="noStrike" kern="1200" cap="none" spc="5" normalizeH="0" baseline="0" noProof="0" dirty="0">
                <a:ln>
                  <a:noFill/>
                </a:ln>
                <a:solidFill>
                  <a:srgbClr val="585858"/>
                </a:solidFill>
                <a:effectLst/>
                <a:uLnTx/>
                <a:uFillTx/>
                <a:latin typeface="Calibri"/>
                <a:ea typeface="+mn-ea"/>
                <a:cs typeface="Calibri"/>
              </a:rPr>
              <a:t>u</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ity</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302260" marR="0" lvl="0" indent="0" algn="l" defTabSz="914400" rtl="0" eaLnBrk="1" fontAlgn="auto" latinLnBrk="0" hangingPunct="1">
              <a:lnSpc>
                <a:spcPct val="100000"/>
              </a:lnSpc>
              <a:spcBef>
                <a:spcPts val="975"/>
              </a:spcBef>
              <a:spcAft>
                <a:spcPts val="0"/>
              </a:spcAft>
              <a:buClrTx/>
              <a:buSzTx/>
              <a:buFontTx/>
              <a:buNone/>
              <a:tabLst/>
              <a:defRPr/>
            </a:pPr>
            <a:r>
              <a:rPr kumimoji="0" sz="1400" b="0" i="0" u="none" strike="noStrike" kern="1200" cap="none" spc="0" normalizeH="0" baseline="0" noProof="0" dirty="0">
                <a:ln>
                  <a:noFill/>
                </a:ln>
                <a:solidFill>
                  <a:srgbClr val="585858"/>
                </a:solidFill>
                <a:effectLst/>
                <a:uLnTx/>
                <a:uFillTx/>
                <a:latin typeface="Calibri"/>
                <a:ea typeface="+mn-ea"/>
                <a:cs typeface="Calibri"/>
              </a:rPr>
              <a:t>At</a:t>
            </a:r>
            <a:r>
              <a:rPr kumimoji="0" sz="1400" b="0" i="0" u="none" strike="noStrike" kern="1200" cap="none" spc="-5" normalizeH="0" baseline="0" noProof="0" dirty="0">
                <a:ln>
                  <a:noFill/>
                </a:ln>
                <a:solidFill>
                  <a:srgbClr val="585858"/>
                </a:solidFill>
                <a:effectLst/>
                <a:uLnTx/>
                <a:uFillTx/>
                <a:latin typeface="Calibri"/>
                <a:ea typeface="+mn-ea"/>
                <a:cs typeface="Calibri"/>
              </a:rPr>
              <a:t>t</a:t>
            </a:r>
            <a:r>
              <a:rPr kumimoji="0" sz="1400" b="0" i="0" u="none" strike="noStrike" kern="1200" cap="none" spc="-15"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act</a:t>
            </a:r>
            <a:r>
              <a:rPr kumimoji="0" sz="1400" b="0" i="0" u="none" strike="noStrike" kern="1200" cap="none" spc="-15" normalizeH="0" baseline="0" noProof="0" dirty="0">
                <a:ln>
                  <a:noFill/>
                </a:ln>
                <a:solidFill>
                  <a:srgbClr val="585858"/>
                </a:solidFill>
                <a:effectLst/>
                <a:uLnTx/>
                <a:uFillTx/>
                <a:latin typeface="Calibri"/>
                <a:ea typeface="+mn-ea"/>
                <a:cs typeface="Calibri"/>
              </a:rPr>
              <a:t>i</a:t>
            </a:r>
            <a:r>
              <a:rPr kumimoji="0" sz="1400" b="0" i="0" u="none" strike="noStrike" kern="1200" cap="none" spc="0" normalizeH="0" baseline="0" noProof="0" dirty="0">
                <a:ln>
                  <a:noFill/>
                </a:ln>
                <a:solidFill>
                  <a:srgbClr val="585858"/>
                </a:solidFill>
                <a:effectLst/>
                <a:uLnTx/>
                <a:uFillTx/>
                <a:latin typeface="Calibri"/>
                <a:ea typeface="+mn-ea"/>
                <a:cs typeface="Calibri"/>
              </a:rPr>
              <a:t>ng</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5" normalizeH="0" baseline="0" noProof="0" dirty="0">
                <a:ln>
                  <a:noFill/>
                </a:ln>
                <a:solidFill>
                  <a:srgbClr val="585858"/>
                </a:solidFill>
                <a:effectLst/>
                <a:uLnTx/>
                <a:uFillTx/>
                <a:latin typeface="Calibri"/>
                <a:ea typeface="+mn-ea"/>
                <a:cs typeface="Calibri"/>
              </a:rPr>
              <a:t>j</a:t>
            </a:r>
            <a:r>
              <a:rPr kumimoji="0" sz="1400" b="0" i="0" u="none" strike="noStrike" kern="1200" cap="none" spc="-15"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b</a:t>
            </a:r>
            <a:r>
              <a:rPr kumimoji="0" sz="1400" b="0" i="0" u="none" strike="noStrike" kern="1200" cap="none" spc="-5" normalizeH="0" baseline="0" noProof="0" dirty="0">
                <a:ln>
                  <a:noFill/>
                </a:ln>
                <a:solidFill>
                  <a:srgbClr val="585858"/>
                </a:solidFill>
                <a:effectLst/>
                <a:uLnTx/>
                <a:uFillTx/>
                <a:latin typeface="Calibri"/>
                <a:ea typeface="+mn-ea"/>
                <a:cs typeface="Calibri"/>
              </a:rPr>
              <a:t> se</a:t>
            </a:r>
            <a:r>
              <a:rPr kumimoji="0" sz="1400" b="0" i="0" u="none" strike="noStrike" kern="1200" cap="none" spc="-10" normalizeH="0" baseline="0" noProof="0" dirty="0">
                <a:ln>
                  <a:noFill/>
                </a:ln>
                <a:solidFill>
                  <a:srgbClr val="585858"/>
                </a:solidFill>
                <a:effectLst/>
                <a:uLnTx/>
                <a:uFillTx/>
                <a:latin typeface="Calibri"/>
                <a:ea typeface="+mn-ea"/>
                <a:cs typeface="Calibri"/>
              </a:rPr>
              <a:t>e</a:t>
            </a:r>
            <a:r>
              <a:rPr kumimoji="0" sz="1400" b="0" i="0" u="none" strike="noStrike" kern="1200" cap="none" spc="0" normalizeH="0" baseline="0" noProof="0" dirty="0">
                <a:ln>
                  <a:noFill/>
                </a:ln>
                <a:solidFill>
                  <a:srgbClr val="585858"/>
                </a:solidFill>
                <a:effectLst/>
                <a:uLnTx/>
                <a:uFillTx/>
                <a:latin typeface="Calibri"/>
                <a:ea typeface="+mn-ea"/>
                <a:cs typeface="Calibri"/>
              </a:rPr>
              <a:t>k</a:t>
            </a:r>
            <a:r>
              <a:rPr kumimoji="0" sz="1400" b="0" i="0" u="none" strike="noStrike" kern="1200" cap="none" spc="-10" normalizeH="0" baseline="0" noProof="0" dirty="0">
                <a:ln>
                  <a:noFill/>
                </a:ln>
                <a:solidFill>
                  <a:srgbClr val="585858"/>
                </a:solidFill>
                <a:effectLst/>
                <a:uLnTx/>
                <a:uFillTx/>
                <a:latin typeface="Calibri"/>
                <a:ea typeface="+mn-ea"/>
                <a:cs typeface="Calibri"/>
              </a:rPr>
              <a:t>e</a:t>
            </a:r>
            <a:r>
              <a:rPr kumimoji="0" sz="1400" b="0" i="0" u="none" strike="noStrike" kern="1200" cap="none" spc="0" normalizeH="0" baseline="0" noProof="0" dirty="0">
                <a:ln>
                  <a:noFill/>
                </a:ln>
                <a:solidFill>
                  <a:srgbClr val="585858"/>
                </a:solidFill>
                <a:effectLst/>
                <a:uLnTx/>
                <a:uFillTx/>
                <a:latin typeface="Calibri"/>
                <a:ea typeface="+mn-ea"/>
                <a:cs typeface="Calibri"/>
              </a:rPr>
              <a:t>rs</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to</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15" normalizeH="0" baseline="0" noProof="0" dirty="0">
                <a:ln>
                  <a:noFill/>
                </a:ln>
                <a:solidFill>
                  <a:srgbClr val="585858"/>
                </a:solidFill>
                <a:effectLst/>
                <a:uLnTx/>
                <a:uFillTx/>
                <a:latin typeface="Calibri"/>
                <a:ea typeface="+mn-ea"/>
                <a:cs typeface="Calibri"/>
              </a:rPr>
              <a:t>y</a:t>
            </a:r>
            <a:r>
              <a:rPr kumimoji="0" sz="1400" b="0" i="0" u="none" strike="noStrike" kern="1200" cap="none" spc="-5" normalizeH="0" baseline="0" noProof="0" dirty="0">
                <a:ln>
                  <a:noFill/>
                </a:ln>
                <a:solidFill>
                  <a:srgbClr val="585858"/>
                </a:solidFill>
                <a:effectLst/>
                <a:uLnTx/>
                <a:uFillTx/>
                <a:latin typeface="Calibri"/>
                <a:ea typeface="+mn-ea"/>
                <a:cs typeface="Calibri"/>
              </a:rPr>
              <a:t>ou</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i</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d</a:t>
            </a:r>
            <a:r>
              <a:rPr kumimoji="0" sz="1400" b="0" i="0" u="none" strike="noStrike" kern="1200" cap="none" spc="-10" normalizeH="0" baseline="0" noProof="0" dirty="0">
                <a:ln>
                  <a:noFill/>
                </a:ln>
                <a:solidFill>
                  <a:srgbClr val="585858"/>
                </a:solidFill>
                <a:effectLst/>
                <a:uLnTx/>
                <a:uFillTx/>
                <a:latin typeface="Calibri"/>
                <a:ea typeface="+mn-ea"/>
                <a:cs typeface="Calibri"/>
              </a:rPr>
              <a:t>u</a:t>
            </a:r>
            <a:r>
              <a:rPr kumimoji="0" sz="1400" b="0" i="0" u="none" strike="noStrike" kern="1200" cap="none" spc="-5" normalizeH="0" baseline="0" noProof="0" dirty="0">
                <a:ln>
                  <a:noFill/>
                </a:ln>
                <a:solidFill>
                  <a:srgbClr val="585858"/>
                </a:solidFill>
                <a:effectLst/>
                <a:uLnTx/>
                <a:uFillTx/>
                <a:latin typeface="Calibri"/>
                <a:ea typeface="+mn-ea"/>
                <a:cs typeface="Calibri"/>
              </a:rPr>
              <a:t>st</a:t>
            </a:r>
            <a:r>
              <a:rPr kumimoji="0" sz="1400" b="0" i="0" u="none" strike="noStrike" kern="1200" cap="none" spc="-15"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y</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4" name="object 64"/>
          <p:cNvSpPr txBox="1"/>
          <p:nvPr/>
        </p:nvSpPr>
        <p:spPr>
          <a:xfrm>
            <a:off x="598423" y="3506596"/>
            <a:ext cx="370840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585858"/>
                </a:solidFill>
                <a:effectLst/>
                <a:uLnTx/>
                <a:uFillTx/>
                <a:latin typeface="Calibri"/>
                <a:ea typeface="+mn-ea"/>
                <a:cs typeface="Calibri"/>
              </a:rPr>
              <a:t>C</a:t>
            </a:r>
            <a:r>
              <a:rPr kumimoji="0" sz="1400" b="0" i="0" u="none" strike="noStrike" kern="1200" cap="none" spc="0" normalizeH="0" baseline="0" noProof="0" dirty="0">
                <a:ln>
                  <a:noFill/>
                </a:ln>
                <a:solidFill>
                  <a:srgbClr val="585858"/>
                </a:solidFill>
                <a:effectLst/>
                <a:uLnTx/>
                <a:uFillTx/>
                <a:latin typeface="Calibri"/>
                <a:ea typeface="+mn-ea"/>
                <a:cs typeface="Calibri"/>
              </a:rPr>
              <a:t>reati</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g</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 </a:t>
            </a:r>
            <a:r>
              <a:rPr kumimoji="0" sz="1400" b="0" i="0" u="none" strike="noStrike" kern="1200" cap="none" spc="-15" normalizeH="0" baseline="0" noProof="0" dirty="0">
                <a:ln>
                  <a:noFill/>
                </a:ln>
                <a:solidFill>
                  <a:srgbClr val="585858"/>
                </a:solidFill>
                <a:effectLst/>
                <a:uLnTx/>
                <a:uFillTx/>
                <a:latin typeface="Calibri"/>
                <a:ea typeface="+mn-ea"/>
                <a:cs typeface="Calibri"/>
              </a:rPr>
              <a:t>i</a:t>
            </a:r>
            <a:r>
              <a:rPr kumimoji="0" sz="1400" b="0" i="0" u="none" strike="noStrike" kern="1200" cap="none" spc="0" normalizeH="0" baseline="0" noProof="0" dirty="0">
                <a:ln>
                  <a:noFill/>
                </a:ln>
                <a:solidFill>
                  <a:srgbClr val="585858"/>
                </a:solidFill>
                <a:effectLst/>
                <a:uLnTx/>
                <a:uFillTx/>
                <a:latin typeface="Calibri"/>
                <a:ea typeface="+mn-ea"/>
                <a:cs typeface="Calibri"/>
              </a:rPr>
              <a:t>m</a:t>
            </a:r>
            <a:r>
              <a:rPr kumimoji="0" sz="1400" b="0" i="0" u="none" strike="noStrike" kern="1200" cap="none" spc="-10" normalizeH="0" baseline="0" noProof="0" dirty="0">
                <a:ln>
                  <a:noFill/>
                </a:ln>
                <a:solidFill>
                  <a:srgbClr val="585858"/>
                </a:solidFill>
                <a:effectLst/>
                <a:uLnTx/>
                <a:uFillTx/>
                <a:latin typeface="Calibri"/>
                <a:ea typeface="+mn-ea"/>
                <a:cs typeface="Calibri"/>
              </a:rPr>
              <a:t>p</a:t>
            </a:r>
            <a:r>
              <a:rPr kumimoji="0" sz="1400" b="0" i="0" u="none" strike="noStrike" kern="1200" cap="none" spc="0" normalizeH="0" baseline="0" noProof="0" dirty="0">
                <a:ln>
                  <a:noFill/>
                </a:ln>
                <a:solidFill>
                  <a:srgbClr val="585858"/>
                </a:solidFill>
                <a:effectLst/>
                <a:uLnTx/>
                <a:uFillTx/>
                <a:latin typeface="Calibri"/>
                <a:ea typeface="+mn-ea"/>
                <a:cs typeface="Calibri"/>
              </a:rPr>
              <a:t>le</a:t>
            </a:r>
            <a:r>
              <a:rPr kumimoji="0" sz="1400" b="0" i="0" u="none" strike="noStrike" kern="1200" cap="none" spc="-10" normalizeH="0" baseline="0" noProof="0" dirty="0">
                <a:ln>
                  <a:noFill/>
                </a:ln>
                <a:solidFill>
                  <a:srgbClr val="585858"/>
                </a:solidFill>
                <a:effectLst/>
                <a:uLnTx/>
                <a:uFillTx/>
                <a:latin typeface="Calibri"/>
                <a:ea typeface="+mn-ea"/>
                <a:cs typeface="Calibri"/>
              </a:rPr>
              <a:t>m</a:t>
            </a:r>
            <a:r>
              <a:rPr kumimoji="0" sz="1400" b="0" i="0" u="none" strike="noStrike" kern="1200" cap="none" spc="0" normalizeH="0" baseline="0" noProof="0" dirty="0">
                <a:ln>
                  <a:noFill/>
                </a:ln>
                <a:solidFill>
                  <a:srgbClr val="585858"/>
                </a:solidFill>
                <a:effectLst/>
                <a:uLnTx/>
                <a:uFillTx/>
                <a:latin typeface="Calibri"/>
                <a:ea typeface="+mn-ea"/>
                <a:cs typeface="Calibri"/>
              </a:rPr>
              <a:t>e</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ting</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a</a:t>
            </a:r>
            <a:r>
              <a:rPr kumimoji="0" sz="1400" b="0" i="0" u="none" strike="noStrike" kern="1200" cap="none" spc="-5" normalizeH="0" baseline="0" noProof="0" dirty="0">
                <a:ln>
                  <a:noFill/>
                </a:ln>
                <a:solidFill>
                  <a:srgbClr val="585858"/>
                </a:solidFill>
                <a:effectLst/>
                <a:uLnTx/>
                <a:uFillTx/>
                <a:latin typeface="Calibri"/>
                <a:ea typeface="+mn-ea"/>
                <a:cs typeface="Calibri"/>
              </a:rPr>
              <a:t> st</a:t>
            </a: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at</a:t>
            </a:r>
            <a:r>
              <a:rPr kumimoji="0" sz="1400" b="0" i="0" u="none" strike="noStrike" kern="1200" cap="none" spc="-5" normalizeH="0" baseline="0" noProof="0" dirty="0">
                <a:ln>
                  <a:noFill/>
                </a:ln>
                <a:solidFill>
                  <a:srgbClr val="585858"/>
                </a:solidFill>
                <a:effectLst/>
                <a:uLnTx/>
                <a:uFillTx/>
                <a:latin typeface="Calibri"/>
                <a:ea typeface="+mn-ea"/>
                <a:cs typeface="Calibri"/>
              </a:rPr>
              <a:t>e</a:t>
            </a:r>
            <a:r>
              <a:rPr kumimoji="0" sz="1400" b="0" i="0" u="none" strike="noStrike" kern="1200" cap="none" spc="0" normalizeH="0" baseline="0" noProof="0" dirty="0">
                <a:ln>
                  <a:noFill/>
                </a:ln>
                <a:solidFill>
                  <a:srgbClr val="585858"/>
                </a:solidFill>
                <a:effectLst/>
                <a:uLnTx/>
                <a:uFillTx/>
                <a:latin typeface="Calibri"/>
                <a:ea typeface="+mn-ea"/>
                <a:cs typeface="Calibri"/>
              </a:rPr>
              <a:t>gic </a:t>
            </a:r>
            <a:r>
              <a:rPr kumimoji="0" sz="1400" b="0" i="0" u="none" strike="noStrike" kern="1200" cap="none" spc="-10" normalizeH="0" baseline="0" noProof="0" dirty="0">
                <a:ln>
                  <a:noFill/>
                </a:ln>
                <a:solidFill>
                  <a:srgbClr val="585858"/>
                </a:solidFill>
                <a:effectLst/>
                <a:uLnTx/>
                <a:uFillTx/>
                <a:latin typeface="Calibri"/>
                <a:ea typeface="+mn-ea"/>
                <a:cs typeface="Calibri"/>
              </a:rPr>
              <a:t>w</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5" normalizeH="0" baseline="0" noProof="0" dirty="0">
                <a:ln>
                  <a:noFill/>
                </a:ln>
                <a:solidFill>
                  <a:srgbClr val="585858"/>
                </a:solidFill>
                <a:effectLst/>
                <a:uLnTx/>
                <a:uFillTx/>
                <a:latin typeface="Calibri"/>
                <a:ea typeface="+mn-ea"/>
                <a:cs typeface="Calibri"/>
              </a:rPr>
              <a:t>k</a:t>
            </a:r>
            <a:r>
              <a:rPr kumimoji="0" sz="1400" b="0" i="0" u="none" strike="noStrike" kern="1200" cap="none" spc="-10" normalizeH="0" baseline="0" noProof="0" dirty="0">
                <a:ln>
                  <a:noFill/>
                </a:ln>
                <a:solidFill>
                  <a:srgbClr val="585858"/>
                </a:solidFill>
                <a:effectLst/>
                <a:uLnTx/>
                <a:uFillTx/>
                <a:latin typeface="Calibri"/>
                <a:ea typeface="+mn-ea"/>
                <a:cs typeface="Calibri"/>
              </a:rPr>
              <a:t>f</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ce</a:t>
            </a:r>
            <a:r>
              <a:rPr kumimoji="0" sz="1400" b="0" i="0" u="none" strike="noStrike" kern="1200" cap="none" spc="-10" normalizeH="0" baseline="0" noProof="0" dirty="0">
                <a:ln>
                  <a:noFill/>
                </a:ln>
                <a:solidFill>
                  <a:srgbClr val="585858"/>
                </a:solidFill>
                <a:effectLst/>
                <a:uLnTx/>
                <a:uFillTx/>
                <a:latin typeface="Calibri"/>
                <a:ea typeface="+mn-ea"/>
                <a:cs typeface="Calibri"/>
              </a:rPr>
              <a:t> p</a:t>
            </a:r>
            <a:r>
              <a:rPr kumimoji="0" sz="1400" b="0" i="0" u="none" strike="noStrike" kern="1200" cap="none" spc="0" normalizeH="0" baseline="0" noProof="0" dirty="0">
                <a:ln>
                  <a:noFill/>
                </a:ln>
                <a:solidFill>
                  <a:srgbClr val="585858"/>
                </a:solidFill>
                <a:effectLst/>
                <a:uLnTx/>
                <a:uFillTx/>
                <a:latin typeface="Calibri"/>
                <a:ea typeface="+mn-ea"/>
                <a:cs typeface="Calibri"/>
              </a:rPr>
              <a:t>lan</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5" name="object 65"/>
          <p:cNvSpPr txBox="1"/>
          <p:nvPr/>
        </p:nvSpPr>
        <p:spPr>
          <a:xfrm>
            <a:off x="996797" y="3952646"/>
            <a:ext cx="3310254" cy="2044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585858"/>
                </a:solidFill>
                <a:effectLst/>
                <a:uLnTx/>
                <a:uFillTx/>
                <a:latin typeface="Calibri"/>
                <a:ea typeface="+mn-ea"/>
                <a:cs typeface="Calibri"/>
              </a:rPr>
              <a:t>E</a:t>
            </a:r>
            <a:r>
              <a:rPr kumimoji="0" sz="1400" b="0" i="0" u="none" strike="noStrike" kern="1200" cap="none" spc="-10" normalizeH="0" baseline="0" noProof="0" dirty="0">
                <a:ln>
                  <a:noFill/>
                </a:ln>
                <a:solidFill>
                  <a:srgbClr val="585858"/>
                </a:solidFill>
                <a:effectLst/>
                <a:uLnTx/>
                <a:uFillTx/>
                <a:latin typeface="Calibri"/>
                <a:ea typeface="+mn-ea"/>
                <a:cs typeface="Calibri"/>
              </a:rPr>
              <a:t>mp</a:t>
            </a:r>
            <a:r>
              <a:rPr kumimoji="0" sz="1400" b="0" i="0" u="none" strike="noStrike" kern="1200" cap="none" spc="0" normalizeH="0" baseline="0" noProof="0" dirty="0">
                <a:ln>
                  <a:noFill/>
                </a:ln>
                <a:solidFill>
                  <a:srgbClr val="585858"/>
                </a:solidFill>
                <a:effectLst/>
                <a:uLnTx/>
                <a:uFillTx/>
                <a:latin typeface="Calibri"/>
                <a:ea typeface="+mn-ea"/>
                <a:cs typeface="Calibri"/>
              </a:rPr>
              <a:t>loy</a:t>
            </a:r>
            <a:r>
              <a:rPr kumimoji="0" sz="1400" b="0" i="0" u="none" strike="noStrike" kern="1200" cap="none" spc="-15" normalizeH="0" baseline="0" noProof="0" dirty="0">
                <a:ln>
                  <a:noFill/>
                </a:ln>
                <a:solidFill>
                  <a:srgbClr val="585858"/>
                </a:solidFill>
                <a:effectLst/>
                <a:uLnTx/>
                <a:uFillTx/>
                <a:latin typeface="Calibri"/>
                <a:ea typeface="+mn-ea"/>
                <a:cs typeface="Calibri"/>
              </a:rPr>
              <a:t>a</a:t>
            </a:r>
            <a:r>
              <a:rPr kumimoji="0" sz="1400" b="0" i="0" u="none" strike="noStrike" kern="1200" cap="none" spc="0" normalizeH="0" baseline="0" noProof="0" dirty="0">
                <a:ln>
                  <a:noFill/>
                </a:ln>
                <a:solidFill>
                  <a:srgbClr val="585858"/>
                </a:solidFill>
                <a:effectLst/>
                <a:uLnTx/>
                <a:uFillTx/>
                <a:latin typeface="Calibri"/>
                <a:ea typeface="+mn-ea"/>
                <a:cs typeface="Calibri"/>
              </a:rPr>
              <a:t>bi</a:t>
            </a:r>
            <a:r>
              <a:rPr kumimoji="0" sz="1400" b="0" i="0" u="none" strike="noStrike" kern="1200" cap="none" spc="-15" normalizeH="0" baseline="0" noProof="0" dirty="0">
                <a:ln>
                  <a:noFill/>
                </a:ln>
                <a:solidFill>
                  <a:srgbClr val="585858"/>
                </a:solidFill>
                <a:effectLst/>
                <a:uLnTx/>
                <a:uFillTx/>
                <a:latin typeface="Calibri"/>
                <a:ea typeface="+mn-ea"/>
                <a:cs typeface="Calibri"/>
              </a:rPr>
              <a:t>l</a:t>
            </a:r>
            <a:r>
              <a:rPr kumimoji="0" sz="1400" b="0" i="0" u="none" strike="noStrike" kern="1200" cap="none" spc="0" normalizeH="0" baseline="0" noProof="0" dirty="0">
                <a:ln>
                  <a:noFill/>
                </a:ln>
                <a:solidFill>
                  <a:srgbClr val="585858"/>
                </a:solidFill>
                <a:effectLst/>
                <a:uLnTx/>
                <a:uFillTx/>
                <a:latin typeface="Calibri"/>
                <a:ea typeface="+mn-ea"/>
                <a:cs typeface="Calibri"/>
              </a:rPr>
              <a:t>ity</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5" normalizeH="0" baseline="0" noProof="0" dirty="0">
                <a:ln>
                  <a:noFill/>
                </a:ln>
                <a:solidFill>
                  <a:srgbClr val="585858"/>
                </a:solidFill>
                <a:effectLst/>
                <a:uLnTx/>
                <a:uFillTx/>
                <a:latin typeface="Calibri"/>
                <a:ea typeface="+mn-ea"/>
                <a:cs typeface="Calibri"/>
              </a:rPr>
              <a:t>skil</a:t>
            </a:r>
            <a:r>
              <a:rPr kumimoji="0" sz="1400" b="0" i="0" u="none" strike="noStrike" kern="1200" cap="none" spc="-10" normalizeH="0" baseline="0" noProof="0" dirty="0">
                <a:ln>
                  <a:noFill/>
                </a:ln>
                <a:solidFill>
                  <a:srgbClr val="585858"/>
                </a:solidFill>
                <a:effectLst/>
                <a:uLnTx/>
                <a:uFillTx/>
                <a:latin typeface="Calibri"/>
                <a:ea typeface="+mn-ea"/>
                <a:cs typeface="Calibri"/>
              </a:rPr>
              <a:t>l</a:t>
            </a:r>
            <a:r>
              <a:rPr kumimoji="0" sz="1400" b="0" i="0" u="none" strike="noStrike" kern="1200" cap="none" spc="0" normalizeH="0" baseline="0" noProof="0" dirty="0">
                <a:ln>
                  <a:noFill/>
                </a:ln>
                <a:solidFill>
                  <a:srgbClr val="585858"/>
                </a:solidFill>
                <a:effectLst/>
                <a:uLnTx/>
                <a:uFillTx/>
                <a:latin typeface="Calibri"/>
                <a:ea typeface="+mn-ea"/>
                <a:cs typeface="Calibri"/>
              </a:rPr>
              <a:t>s </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f </a:t>
            </a:r>
            <a:r>
              <a:rPr kumimoji="0" sz="1400" b="0" i="0" u="none" strike="noStrike" kern="1200" cap="none" spc="-10" normalizeH="0" baseline="0" noProof="0" dirty="0">
                <a:ln>
                  <a:noFill/>
                </a:ln>
                <a:solidFill>
                  <a:srgbClr val="585858"/>
                </a:solidFill>
                <a:effectLst/>
                <a:uLnTx/>
                <a:uFillTx/>
                <a:latin typeface="Calibri"/>
                <a:ea typeface="+mn-ea"/>
                <a:cs typeface="Calibri"/>
              </a:rPr>
              <a:t>app</a:t>
            </a:r>
            <a:r>
              <a:rPr kumimoji="0" sz="1400" b="0" i="0" u="none" strike="noStrike" kern="1200" cap="none" spc="0" normalizeH="0" baseline="0" noProof="0" dirty="0">
                <a:ln>
                  <a:noFill/>
                </a:ln>
                <a:solidFill>
                  <a:srgbClr val="585858"/>
                </a:solidFill>
                <a:effectLst/>
                <a:uLnTx/>
                <a:uFillTx/>
                <a:latin typeface="Calibri"/>
                <a:ea typeface="+mn-ea"/>
                <a:cs typeface="Calibri"/>
              </a:rPr>
              <a:t>li</a:t>
            </a:r>
            <a:r>
              <a:rPr kumimoji="0" sz="1400" b="0" i="0" u="none" strike="noStrike" kern="1200" cap="none" spc="-10" normalizeH="0" baseline="0" noProof="0" dirty="0">
                <a:ln>
                  <a:noFill/>
                </a:ln>
                <a:solidFill>
                  <a:srgbClr val="585858"/>
                </a:solidFill>
                <a:effectLst/>
                <a:uLnTx/>
                <a:uFillTx/>
                <a:latin typeface="Calibri"/>
                <a:ea typeface="+mn-ea"/>
                <a:cs typeface="Calibri"/>
              </a:rPr>
              <a:t>c</a:t>
            </a:r>
            <a:r>
              <a:rPr kumimoji="0" sz="1400" b="0" i="0" u="none" strike="noStrike" kern="1200" cap="none" spc="0" normalizeH="0" baseline="0" noProof="0" dirty="0">
                <a:ln>
                  <a:noFill/>
                </a:ln>
                <a:solidFill>
                  <a:srgbClr val="585858"/>
                </a:solidFill>
                <a:effectLst/>
                <a:uLnTx/>
                <a:uFillTx/>
                <a:latin typeface="Calibri"/>
                <a:ea typeface="+mn-ea"/>
                <a:cs typeface="Calibri"/>
              </a:rPr>
              <a:t>a</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5" normalizeH="0" baseline="0" noProof="0" dirty="0">
                <a:ln>
                  <a:noFill/>
                </a:ln>
                <a:solidFill>
                  <a:srgbClr val="585858"/>
                </a:solidFill>
                <a:effectLst/>
                <a:uLnTx/>
                <a:uFillTx/>
                <a:latin typeface="Calibri"/>
                <a:ea typeface="+mn-ea"/>
                <a:cs typeface="Calibri"/>
              </a:rPr>
              <a:t>t</a:t>
            </a:r>
            <a:r>
              <a:rPr kumimoji="0" sz="1400" b="0" i="0" u="none" strike="noStrike" kern="1200" cap="none" spc="0" normalizeH="0" baseline="0" noProof="0" dirty="0">
                <a:ln>
                  <a:noFill/>
                </a:ln>
                <a:solidFill>
                  <a:srgbClr val="585858"/>
                </a:solidFill>
                <a:effectLst/>
                <a:uLnTx/>
                <a:uFillTx/>
                <a:latin typeface="Calibri"/>
                <a:ea typeface="+mn-ea"/>
                <a:cs typeface="Calibri"/>
              </a:rPr>
              <a:t>s</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10" normalizeH="0" baseline="0" noProof="0" dirty="0">
                <a:ln>
                  <a:noFill/>
                </a:ln>
                <a:solidFill>
                  <a:srgbClr val="585858"/>
                </a:solidFill>
                <a:effectLst/>
                <a:uLnTx/>
                <a:uFillTx/>
                <a:latin typeface="Calibri"/>
                <a:ea typeface="+mn-ea"/>
                <a:cs typeface="Calibri"/>
              </a:rPr>
              <a:t>f</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y</a:t>
            </a:r>
            <a:r>
              <a:rPr kumimoji="0" sz="1400" b="0" i="0" u="none" strike="noStrike" kern="1200" cap="none" spc="-15" normalizeH="0" baseline="0" noProof="0" dirty="0">
                <a:ln>
                  <a:noFill/>
                </a:ln>
                <a:solidFill>
                  <a:srgbClr val="585858"/>
                </a:solidFill>
                <a:effectLst/>
                <a:uLnTx/>
                <a:uFillTx/>
                <a:latin typeface="Calibri"/>
                <a:ea typeface="+mn-ea"/>
                <a:cs typeface="Calibri"/>
              </a:rPr>
              <a:t>o</a:t>
            </a:r>
            <a:r>
              <a:rPr kumimoji="0" sz="1400" b="0" i="0" u="none" strike="noStrike" kern="1200" cap="none" spc="-10" normalizeH="0" baseline="0" noProof="0" dirty="0">
                <a:ln>
                  <a:noFill/>
                </a:ln>
                <a:solidFill>
                  <a:srgbClr val="585858"/>
                </a:solidFill>
                <a:effectLst/>
                <a:uLnTx/>
                <a:uFillTx/>
                <a:latin typeface="Calibri"/>
                <a:ea typeface="+mn-ea"/>
                <a:cs typeface="Calibri"/>
              </a:rPr>
              <a:t>u</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5" normalizeH="0" baseline="0" noProof="0" dirty="0">
                <a:ln>
                  <a:noFill/>
                </a:ln>
                <a:solidFill>
                  <a:srgbClr val="585858"/>
                </a:solidFill>
                <a:effectLst/>
                <a:uLnTx/>
                <a:uFillTx/>
                <a:latin typeface="Calibri"/>
                <a:ea typeface="+mn-ea"/>
                <a:cs typeface="Calibri"/>
              </a:rPr>
              <a:t> jobs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6" name="object 66"/>
          <p:cNvSpPr txBox="1"/>
          <p:nvPr/>
        </p:nvSpPr>
        <p:spPr>
          <a:xfrm>
            <a:off x="919988" y="4399407"/>
            <a:ext cx="338899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585858"/>
                </a:solidFill>
                <a:effectLst/>
                <a:uLnTx/>
                <a:uFillTx/>
                <a:latin typeface="Calibri"/>
                <a:ea typeface="+mn-ea"/>
                <a:cs typeface="Calibri"/>
              </a:rPr>
              <a:t>Long</a:t>
            </a:r>
            <a:r>
              <a:rPr kumimoji="0" sz="1400" b="0" i="0" u="none" strike="noStrike" kern="1200" cap="none" spc="-10" normalizeH="0" baseline="0" noProof="0" dirty="0">
                <a:ln>
                  <a:noFill/>
                </a:ln>
                <a:solidFill>
                  <a:srgbClr val="585858"/>
                </a:solidFill>
                <a:effectLst/>
                <a:uLnTx/>
                <a:uFillTx/>
                <a:latin typeface="Calibri"/>
                <a:ea typeface="+mn-ea"/>
                <a:cs typeface="Calibri"/>
              </a:rPr>
              <a:t>e</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10" normalizeH="0" baseline="0" noProof="0" dirty="0">
                <a:ln>
                  <a:noFill/>
                </a:ln>
                <a:solidFill>
                  <a:srgbClr val="585858"/>
                </a:solidFill>
                <a:effectLst/>
                <a:uLnTx/>
                <a:uFillTx/>
                <a:latin typeface="Calibri"/>
                <a:ea typeface="+mn-ea"/>
                <a:cs typeface="Calibri"/>
              </a:rPr>
              <a:t>-</a:t>
            </a:r>
            <a:r>
              <a:rPr kumimoji="0" sz="1400" b="0" i="0" u="none" strike="noStrike" kern="1200" cap="none" spc="0" normalizeH="0" baseline="0" noProof="0" dirty="0">
                <a:ln>
                  <a:noFill/>
                </a:ln>
                <a:solidFill>
                  <a:srgbClr val="585858"/>
                </a:solidFill>
                <a:effectLst/>
                <a:uLnTx/>
                <a:uFillTx/>
                <a:latin typeface="Calibri"/>
                <a:ea typeface="+mn-ea"/>
                <a:cs typeface="Calibri"/>
              </a:rPr>
              <a:t>t</a:t>
            </a:r>
            <a:r>
              <a:rPr kumimoji="0" sz="1400" b="0" i="0" u="none" strike="noStrike" kern="1200" cap="none" spc="-5" normalizeH="0" baseline="0" noProof="0" dirty="0">
                <a:ln>
                  <a:noFill/>
                </a:ln>
                <a:solidFill>
                  <a:srgbClr val="585858"/>
                </a:solidFill>
                <a:effectLst/>
                <a:uLnTx/>
                <a:uFillTx/>
                <a:latin typeface="Calibri"/>
                <a:ea typeface="+mn-ea"/>
                <a:cs typeface="Calibri"/>
              </a:rPr>
              <a:t>e</a:t>
            </a:r>
            <a:r>
              <a:rPr kumimoji="0" sz="1400" b="0" i="0" u="none" strike="noStrike" kern="1200" cap="none" spc="0" normalizeH="0" baseline="0" noProof="0" dirty="0">
                <a:ln>
                  <a:noFill/>
                </a:ln>
                <a:solidFill>
                  <a:srgbClr val="585858"/>
                </a:solidFill>
                <a:effectLst/>
                <a:uLnTx/>
                <a:uFillTx/>
                <a:latin typeface="Calibri"/>
                <a:ea typeface="+mn-ea"/>
                <a:cs typeface="Calibri"/>
              </a:rPr>
              <a:t>rm </a:t>
            </a:r>
            <a:r>
              <a:rPr kumimoji="0" sz="1400" b="0" i="0" u="none" strike="noStrike" kern="1200" cap="none" spc="-5" normalizeH="0" baseline="0" noProof="0" dirty="0">
                <a:ln>
                  <a:noFill/>
                </a:ln>
                <a:solidFill>
                  <a:srgbClr val="585858"/>
                </a:solidFill>
                <a:effectLst/>
                <a:uLnTx/>
                <a:uFillTx/>
                <a:latin typeface="Calibri"/>
                <a:ea typeface="+mn-ea"/>
                <a:cs typeface="Calibri"/>
              </a:rPr>
              <a:t>(</a:t>
            </a:r>
            <a:r>
              <a:rPr kumimoji="0" sz="1400" b="0" i="0" u="none" strike="noStrike" kern="1200" cap="none" spc="-10" normalizeH="0" baseline="0" noProof="0" dirty="0">
                <a:ln>
                  <a:noFill/>
                </a:ln>
                <a:solidFill>
                  <a:srgbClr val="585858"/>
                </a:solidFill>
                <a:effectLst/>
                <a:uLnTx/>
                <a:uFillTx/>
                <a:latin typeface="Calibri"/>
                <a:ea typeface="+mn-ea"/>
                <a:cs typeface="Calibri"/>
              </a:rPr>
              <a:t>2</a:t>
            </a:r>
            <a:r>
              <a:rPr kumimoji="0" sz="1400" b="0" i="0" u="none" strike="noStrike" kern="1200" cap="none" spc="-5" normalizeH="0" baseline="0" noProof="0" dirty="0">
                <a:ln>
                  <a:noFill/>
                </a:ln>
                <a:solidFill>
                  <a:srgbClr val="585858"/>
                </a:solidFill>
                <a:effectLst/>
                <a:uLnTx/>
                <a:uFillTx/>
                <a:latin typeface="Calibri"/>
                <a:ea typeface="+mn-ea"/>
                <a:cs typeface="Calibri"/>
              </a:rPr>
              <a:t>-</a:t>
            </a:r>
            <a:r>
              <a:rPr kumimoji="0" sz="1400" b="0" i="0" u="none" strike="noStrike" kern="1200" cap="none" spc="0" normalizeH="0" baseline="0" noProof="0" dirty="0">
                <a:ln>
                  <a:noFill/>
                </a:ln>
                <a:solidFill>
                  <a:srgbClr val="585858"/>
                </a:solidFill>
                <a:effectLst/>
                <a:uLnTx/>
                <a:uFillTx/>
                <a:latin typeface="Calibri"/>
                <a:ea typeface="+mn-ea"/>
                <a:cs typeface="Calibri"/>
              </a:rPr>
              <a:t>5</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0" normalizeH="0" baseline="0" noProof="0" dirty="0">
                <a:ln>
                  <a:noFill/>
                </a:ln>
                <a:solidFill>
                  <a:srgbClr val="585858"/>
                </a:solidFill>
                <a:effectLst/>
                <a:uLnTx/>
                <a:uFillTx/>
                <a:latin typeface="Calibri"/>
                <a:ea typeface="+mn-ea"/>
                <a:cs typeface="Calibri"/>
              </a:rPr>
              <a:t>year</a:t>
            </a:r>
            <a:r>
              <a:rPr kumimoji="0" sz="1400" b="0" i="0" u="none" strike="noStrike" kern="1200" cap="none" spc="-15" normalizeH="0" baseline="0" noProof="0" dirty="0">
                <a:ln>
                  <a:noFill/>
                </a:ln>
                <a:solidFill>
                  <a:srgbClr val="585858"/>
                </a:solidFill>
                <a:effectLst/>
                <a:uLnTx/>
                <a:uFillTx/>
                <a:latin typeface="Calibri"/>
                <a:ea typeface="+mn-ea"/>
                <a:cs typeface="Calibri"/>
              </a:rPr>
              <a:t>s</a:t>
            </a:r>
            <a:r>
              <a:rPr kumimoji="0" sz="1400" b="0" i="0" u="none" strike="noStrike" kern="1200" cap="none" spc="0" normalizeH="0" baseline="0" noProof="0" dirty="0">
                <a:ln>
                  <a:noFill/>
                </a:ln>
                <a:solidFill>
                  <a:srgbClr val="585858"/>
                </a:solidFill>
                <a:effectLst/>
                <a:uLnTx/>
                <a:uFillTx/>
                <a:latin typeface="Calibri"/>
                <a:ea typeface="+mn-ea"/>
                <a:cs typeface="Calibri"/>
              </a:rPr>
              <a:t>) ret</a:t>
            </a:r>
            <a:r>
              <a:rPr kumimoji="0" sz="1400" b="0" i="0" u="none" strike="noStrike" kern="1200" cap="none" spc="-10" normalizeH="0" baseline="0" noProof="0" dirty="0">
                <a:ln>
                  <a:noFill/>
                </a:ln>
                <a:solidFill>
                  <a:srgbClr val="585858"/>
                </a:solidFill>
                <a:effectLst/>
                <a:uLnTx/>
                <a:uFillTx/>
                <a:latin typeface="Calibri"/>
                <a:ea typeface="+mn-ea"/>
                <a:cs typeface="Calibri"/>
              </a:rPr>
              <a:t>en</a:t>
            </a:r>
            <a:r>
              <a:rPr kumimoji="0" sz="1400" b="0" i="0" u="none" strike="noStrike" kern="1200" cap="none" spc="0" normalizeH="0" baseline="0" noProof="0" dirty="0">
                <a:ln>
                  <a:noFill/>
                </a:ln>
                <a:solidFill>
                  <a:srgbClr val="585858"/>
                </a:solidFill>
                <a:effectLst/>
                <a:uLnTx/>
                <a:uFillTx/>
                <a:latin typeface="Calibri"/>
                <a:ea typeface="+mn-ea"/>
                <a:cs typeface="Calibri"/>
              </a:rPr>
              <a:t>tion</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f </a:t>
            </a:r>
            <a:r>
              <a:rPr kumimoji="0" sz="1400" b="0" i="0" u="none" strike="noStrike" kern="1200" cap="none" spc="-5" normalizeH="0" baseline="0" noProof="0" dirty="0">
                <a:ln>
                  <a:noFill/>
                </a:ln>
                <a:solidFill>
                  <a:srgbClr val="585858"/>
                </a:solidFill>
                <a:effectLst/>
                <a:uLnTx/>
                <a:uFillTx/>
                <a:latin typeface="Calibri"/>
                <a:ea typeface="+mn-ea"/>
                <a:cs typeface="Calibri"/>
              </a:rPr>
              <a:t>ne</a:t>
            </a:r>
            <a:r>
              <a:rPr kumimoji="0" sz="1400" b="0" i="0" u="none" strike="noStrike" kern="1200" cap="none" spc="0" normalizeH="0" baseline="0" noProof="0" dirty="0">
                <a:ln>
                  <a:noFill/>
                </a:ln>
                <a:solidFill>
                  <a:srgbClr val="585858"/>
                </a:solidFill>
                <a:effectLst/>
                <a:uLnTx/>
                <a:uFillTx/>
                <a:latin typeface="Calibri"/>
                <a:ea typeface="+mn-ea"/>
                <a:cs typeface="Calibri"/>
              </a:rPr>
              <a:t>w </a:t>
            </a:r>
            <a:r>
              <a:rPr kumimoji="0" sz="1400" b="0" i="0" u="none" strike="noStrike" kern="1200" cap="none" spc="-10" normalizeH="0" baseline="0" noProof="0" dirty="0">
                <a:ln>
                  <a:noFill/>
                </a:ln>
                <a:solidFill>
                  <a:srgbClr val="585858"/>
                </a:solidFill>
                <a:effectLst/>
                <a:uLnTx/>
                <a:uFillTx/>
                <a:latin typeface="Calibri"/>
                <a:ea typeface="+mn-ea"/>
                <a:cs typeface="Calibri"/>
              </a:rPr>
              <a:t>h</a:t>
            </a:r>
            <a:r>
              <a:rPr kumimoji="0" sz="1400" b="0" i="0" u="none" strike="noStrike" kern="1200" cap="none" spc="0" normalizeH="0" baseline="0" noProof="0" dirty="0">
                <a:ln>
                  <a:noFill/>
                </a:ln>
                <a:solidFill>
                  <a:srgbClr val="585858"/>
                </a:solidFill>
                <a:effectLst/>
                <a:uLnTx/>
                <a:uFillTx/>
                <a:latin typeface="Calibri"/>
                <a:ea typeface="+mn-ea"/>
                <a:cs typeface="Calibri"/>
              </a:rPr>
              <a:t>ires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7" name="object 67"/>
          <p:cNvSpPr txBox="1"/>
          <p:nvPr/>
        </p:nvSpPr>
        <p:spPr>
          <a:xfrm>
            <a:off x="2560701" y="4845939"/>
            <a:ext cx="174815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585858"/>
                </a:solidFill>
                <a:effectLst/>
                <a:uLnTx/>
                <a:uFillTx/>
                <a:latin typeface="Calibri"/>
                <a:ea typeface="+mn-ea"/>
                <a:cs typeface="Calibri"/>
              </a:rPr>
              <a:t>A</a:t>
            </a:r>
            <a:r>
              <a:rPr kumimoji="0" sz="1400" b="0" i="0" u="none" strike="noStrike" kern="1200" cap="none" spc="-10" normalizeH="0" baseline="0" noProof="0" dirty="0">
                <a:ln>
                  <a:noFill/>
                </a:ln>
                <a:solidFill>
                  <a:srgbClr val="585858"/>
                </a:solidFill>
                <a:effectLst/>
                <a:uLnTx/>
                <a:uFillTx/>
                <a:latin typeface="Calibri"/>
                <a:ea typeface="+mn-ea"/>
                <a:cs typeface="Calibri"/>
              </a:rPr>
              <a:t>v</a:t>
            </a:r>
            <a:r>
              <a:rPr kumimoji="0" sz="1400" b="0" i="0" u="none" strike="noStrike" kern="1200" cap="none" spc="0" normalizeH="0" baseline="0" noProof="0" dirty="0">
                <a:ln>
                  <a:noFill/>
                </a:ln>
                <a:solidFill>
                  <a:srgbClr val="585858"/>
                </a:solidFill>
                <a:effectLst/>
                <a:uLnTx/>
                <a:uFillTx/>
                <a:latin typeface="Calibri"/>
                <a:ea typeface="+mn-ea"/>
                <a:cs typeface="Calibri"/>
              </a:rPr>
              <a:t>ailabi</a:t>
            </a:r>
            <a:r>
              <a:rPr kumimoji="0" sz="1400" b="0" i="0" u="none" strike="noStrike" kern="1200" cap="none" spc="-15" normalizeH="0" baseline="0" noProof="0" dirty="0">
                <a:ln>
                  <a:noFill/>
                </a:ln>
                <a:solidFill>
                  <a:srgbClr val="585858"/>
                </a:solidFill>
                <a:effectLst/>
                <a:uLnTx/>
                <a:uFillTx/>
                <a:latin typeface="Calibri"/>
                <a:ea typeface="+mn-ea"/>
                <a:cs typeface="Calibri"/>
              </a:rPr>
              <a:t>l</a:t>
            </a:r>
            <a:r>
              <a:rPr kumimoji="0" sz="1400" b="0" i="0" u="none" strike="noStrike" kern="1200" cap="none" spc="0" normalizeH="0" baseline="0" noProof="0" dirty="0">
                <a:ln>
                  <a:noFill/>
                </a:ln>
                <a:solidFill>
                  <a:srgbClr val="585858"/>
                </a:solidFill>
                <a:effectLst/>
                <a:uLnTx/>
                <a:uFillTx/>
                <a:latin typeface="Calibri"/>
                <a:ea typeface="+mn-ea"/>
                <a:cs typeface="Calibri"/>
              </a:rPr>
              <a:t>ity</a:t>
            </a:r>
            <a:r>
              <a:rPr kumimoji="0" sz="1400" b="0" i="0" u="none" strike="noStrike" kern="1200" cap="none" spc="-10" normalizeH="0" baseline="0" noProof="0" dirty="0">
                <a:ln>
                  <a:noFill/>
                </a:ln>
                <a:solidFill>
                  <a:srgbClr val="585858"/>
                </a:solidFill>
                <a:effectLst/>
                <a:uLnTx/>
                <a:uFillTx/>
                <a:latin typeface="Calibri"/>
                <a:ea typeface="+mn-ea"/>
                <a:cs typeface="Calibri"/>
              </a:rPr>
              <a:t> </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f re</a:t>
            </a:r>
            <a:r>
              <a:rPr kumimoji="0" sz="1400" b="0" i="0" u="none" strike="noStrike" kern="1200" cap="none" spc="-10" normalizeH="0" baseline="0" noProof="0" dirty="0">
                <a:ln>
                  <a:noFill/>
                </a:ln>
                <a:solidFill>
                  <a:srgbClr val="585858"/>
                </a:solidFill>
                <a:effectLst/>
                <a:uLnTx/>
                <a:uFillTx/>
                <a:latin typeface="Calibri"/>
                <a:ea typeface="+mn-ea"/>
                <a:cs typeface="Calibri"/>
              </a:rPr>
              <a:t>s</a:t>
            </a:r>
            <a:r>
              <a:rPr kumimoji="0" sz="1400" b="0" i="0" u="none" strike="noStrike" kern="1200" cap="none" spc="-5" normalizeH="0" baseline="0" noProof="0" dirty="0">
                <a:ln>
                  <a:noFill/>
                </a:ln>
                <a:solidFill>
                  <a:srgbClr val="585858"/>
                </a:solidFill>
                <a:effectLst/>
                <a:uLnTx/>
                <a:uFillTx/>
                <a:latin typeface="Calibri"/>
                <a:ea typeface="+mn-ea"/>
                <a:cs typeface="Calibri"/>
              </a:rPr>
              <a:t>ourc</a:t>
            </a:r>
            <a:r>
              <a:rPr kumimoji="0" sz="1400" b="0" i="0" u="none" strike="noStrike" kern="1200" cap="none" spc="0" normalizeH="0" baseline="0" noProof="0" dirty="0">
                <a:ln>
                  <a:noFill/>
                </a:ln>
                <a:solidFill>
                  <a:srgbClr val="585858"/>
                </a:solidFill>
                <a:effectLst/>
                <a:uLnTx/>
                <a:uFillTx/>
                <a:latin typeface="Calibri"/>
                <a:ea typeface="+mn-ea"/>
                <a:cs typeface="Calibri"/>
              </a:rPr>
              <a:t>es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8" name="object 68"/>
          <p:cNvSpPr txBox="1"/>
          <p:nvPr/>
        </p:nvSpPr>
        <p:spPr>
          <a:xfrm>
            <a:off x="2449448" y="5292090"/>
            <a:ext cx="185801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e</a:t>
            </a:r>
            <a:r>
              <a:rPr kumimoji="0" sz="1400" b="0" i="0" u="none" strike="noStrike" kern="1200" cap="none" spc="-10" normalizeH="0" baseline="0" noProof="0" dirty="0">
                <a:ln>
                  <a:noFill/>
                </a:ln>
                <a:solidFill>
                  <a:srgbClr val="585858"/>
                </a:solidFill>
                <a:effectLst/>
                <a:uLnTx/>
                <a:uFillTx/>
                <a:latin typeface="Calibri"/>
                <a:ea typeface="+mn-ea"/>
                <a:cs typeface="Calibri"/>
              </a:rPr>
              <a:t>t</a:t>
            </a:r>
            <a:r>
              <a:rPr kumimoji="0" sz="1400" b="0" i="0" u="none" strike="noStrike" kern="1200" cap="none" spc="0" normalizeH="0" baseline="0" noProof="0" dirty="0">
                <a:ln>
                  <a:noFill/>
                </a:ln>
                <a:solidFill>
                  <a:srgbClr val="585858"/>
                </a:solidFill>
                <a:effectLst/>
                <a:uLnTx/>
                <a:uFillTx/>
                <a:latin typeface="Calibri"/>
                <a:ea typeface="+mn-ea"/>
                <a:cs typeface="Calibri"/>
              </a:rPr>
              <a:t>ire</a:t>
            </a:r>
            <a:r>
              <a:rPr kumimoji="0" sz="1400" b="0" i="0" u="none" strike="noStrike" kern="1200" cap="none" spc="-10" normalizeH="0" baseline="0" noProof="0" dirty="0">
                <a:ln>
                  <a:noFill/>
                </a:ln>
                <a:solidFill>
                  <a:srgbClr val="585858"/>
                </a:solidFill>
                <a:effectLst/>
                <a:uLnTx/>
                <a:uFillTx/>
                <a:latin typeface="Calibri"/>
                <a:ea typeface="+mn-ea"/>
                <a:cs typeface="Calibri"/>
              </a:rPr>
              <a:t>m</a:t>
            </a:r>
            <a:r>
              <a:rPr kumimoji="0" sz="1400" b="0" i="0" u="none" strike="noStrike" kern="1200" cap="none" spc="0" normalizeH="0" baseline="0" noProof="0" dirty="0">
                <a:ln>
                  <a:noFill/>
                </a:ln>
                <a:solidFill>
                  <a:srgbClr val="585858"/>
                </a:solidFill>
                <a:effectLst/>
                <a:uLnTx/>
                <a:uFillTx/>
                <a:latin typeface="Calibri"/>
                <a:ea typeface="+mn-ea"/>
                <a:cs typeface="Calibri"/>
              </a:rPr>
              <a:t>ent</a:t>
            </a:r>
            <a:r>
              <a:rPr kumimoji="0" sz="1400" b="0" i="0" u="none" strike="noStrike" kern="1200" cap="none" spc="-5" normalizeH="0" baseline="0" noProof="0" dirty="0">
                <a:ln>
                  <a:noFill/>
                </a:ln>
                <a:solidFill>
                  <a:srgbClr val="585858"/>
                </a:solidFill>
                <a:effectLst/>
                <a:uLnTx/>
                <a:uFillTx/>
                <a:latin typeface="Calibri"/>
                <a:ea typeface="+mn-ea"/>
                <a:cs typeface="Calibri"/>
              </a:rPr>
              <a:t> o</a:t>
            </a:r>
            <a:r>
              <a:rPr kumimoji="0" sz="1400" b="0" i="0" u="none" strike="noStrike" kern="1200" cap="none" spc="0" normalizeH="0" baseline="0" noProof="0" dirty="0">
                <a:ln>
                  <a:noFill/>
                </a:ln>
                <a:solidFill>
                  <a:srgbClr val="585858"/>
                </a:solidFill>
                <a:effectLst/>
                <a:uLnTx/>
                <a:uFillTx/>
                <a:latin typeface="Calibri"/>
                <a:ea typeface="+mn-ea"/>
                <a:cs typeface="Calibri"/>
              </a:rPr>
              <a:t>f</a:t>
            </a:r>
            <a:r>
              <a:rPr kumimoji="0" sz="1400" b="0" i="0" u="none" strike="noStrike" kern="1200" cap="none" spc="-15" normalizeH="0" baseline="0" noProof="0" dirty="0">
                <a:ln>
                  <a:noFill/>
                </a:ln>
                <a:solidFill>
                  <a:srgbClr val="585858"/>
                </a:solidFill>
                <a:effectLst/>
                <a:uLnTx/>
                <a:uFillTx/>
                <a:latin typeface="Calibri"/>
                <a:ea typeface="+mn-ea"/>
                <a:cs typeface="Calibri"/>
              </a:rPr>
              <a:t> </a:t>
            </a:r>
            <a:r>
              <a:rPr kumimoji="0" sz="1400" b="0" i="0" u="none" strike="noStrike" kern="1200" cap="none" spc="5" normalizeH="0" baseline="0" noProof="0" dirty="0">
                <a:ln>
                  <a:noFill/>
                </a:ln>
                <a:solidFill>
                  <a:srgbClr val="585858"/>
                </a:solidFill>
                <a:effectLst/>
                <a:uLnTx/>
                <a:uFillTx/>
                <a:latin typeface="Calibri"/>
                <a:ea typeface="+mn-ea"/>
                <a:cs typeface="Calibri"/>
              </a:rPr>
              <a:t>e</a:t>
            </a:r>
            <a:r>
              <a:rPr kumimoji="0" sz="1400" b="0" i="0" u="none" strike="noStrike" kern="1200" cap="none" spc="-10" normalizeH="0" baseline="0" noProof="0" dirty="0">
                <a:ln>
                  <a:noFill/>
                </a:ln>
                <a:solidFill>
                  <a:srgbClr val="585858"/>
                </a:solidFill>
                <a:effectLst/>
                <a:uLnTx/>
                <a:uFillTx/>
                <a:latin typeface="Calibri"/>
                <a:ea typeface="+mn-ea"/>
                <a:cs typeface="Calibri"/>
              </a:rPr>
              <a:t>mp</a:t>
            </a:r>
            <a:r>
              <a:rPr kumimoji="0" sz="1400" b="0" i="0" u="none" strike="noStrike" kern="1200" cap="none" spc="0" normalizeH="0" baseline="0" noProof="0" dirty="0">
                <a:ln>
                  <a:noFill/>
                </a:ln>
                <a:solidFill>
                  <a:srgbClr val="585858"/>
                </a:solidFill>
                <a:effectLst/>
                <a:uLnTx/>
                <a:uFillTx/>
                <a:latin typeface="Calibri"/>
                <a:ea typeface="+mn-ea"/>
                <a:cs typeface="Calibri"/>
              </a:rPr>
              <a:t>l</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ye</a:t>
            </a:r>
            <a:r>
              <a:rPr kumimoji="0" sz="1400" b="0" i="0" u="none" strike="noStrike" kern="1200" cap="none" spc="-10" normalizeH="0" baseline="0" noProof="0" dirty="0">
                <a:ln>
                  <a:noFill/>
                </a:ln>
                <a:solidFill>
                  <a:srgbClr val="585858"/>
                </a:solidFill>
                <a:effectLst/>
                <a:uLnTx/>
                <a:uFillTx/>
                <a:latin typeface="Calibri"/>
                <a:ea typeface="+mn-ea"/>
                <a:cs typeface="Calibri"/>
              </a:rPr>
              <a:t>e</a:t>
            </a:r>
            <a:r>
              <a:rPr kumimoji="0" sz="1400" b="0" i="0" u="none" strike="noStrike" kern="1200" cap="none" spc="0" normalizeH="0" baseline="0" noProof="0" dirty="0">
                <a:ln>
                  <a:noFill/>
                </a:ln>
                <a:solidFill>
                  <a:srgbClr val="585858"/>
                </a:solidFill>
                <a:effectLst/>
                <a:uLnTx/>
                <a:uFillTx/>
                <a:latin typeface="Calibri"/>
                <a:ea typeface="+mn-ea"/>
                <a:cs typeface="Calibri"/>
              </a:rPr>
              <a:t>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9" name="object 69"/>
          <p:cNvSpPr txBox="1"/>
          <p:nvPr/>
        </p:nvSpPr>
        <p:spPr>
          <a:xfrm>
            <a:off x="632256" y="5738647"/>
            <a:ext cx="367474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585858"/>
                </a:solidFill>
                <a:effectLst/>
                <a:uLnTx/>
                <a:uFillTx/>
                <a:latin typeface="Calibri"/>
                <a:ea typeface="+mn-ea"/>
                <a:cs typeface="Calibri"/>
              </a:rPr>
              <a:t>Mea</a:t>
            </a:r>
            <a:r>
              <a:rPr kumimoji="0" sz="1400" b="0" i="0" u="none" strike="noStrike" kern="1200" cap="none" spc="-15" normalizeH="0" baseline="0" noProof="0" dirty="0">
                <a:ln>
                  <a:noFill/>
                </a:ln>
                <a:solidFill>
                  <a:srgbClr val="585858"/>
                </a:solidFill>
                <a:effectLst/>
                <a:uLnTx/>
                <a:uFillTx/>
                <a:latin typeface="Calibri"/>
                <a:ea typeface="+mn-ea"/>
                <a:cs typeface="Calibri"/>
              </a:rPr>
              <a:t>s</a:t>
            </a:r>
            <a:r>
              <a:rPr kumimoji="0" sz="1400" b="0" i="0" u="none" strike="noStrike" kern="1200" cap="none" spc="5" normalizeH="0" baseline="0" noProof="0" dirty="0">
                <a:ln>
                  <a:noFill/>
                </a:ln>
                <a:solidFill>
                  <a:srgbClr val="585858"/>
                </a:solidFill>
                <a:effectLst/>
                <a:uLnTx/>
                <a:uFillTx/>
                <a:latin typeface="Calibri"/>
                <a:ea typeface="+mn-ea"/>
                <a:cs typeface="Calibri"/>
              </a:rPr>
              <a:t>u</a:t>
            </a: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ing </a:t>
            </a:r>
            <a:r>
              <a:rPr kumimoji="0" sz="1400" b="0" i="0" u="none" strike="noStrike" kern="1200" cap="none" spc="-10" normalizeH="0" baseline="0" noProof="0" dirty="0">
                <a:ln>
                  <a:noFill/>
                </a:ln>
                <a:solidFill>
                  <a:srgbClr val="585858"/>
                </a:solidFill>
                <a:effectLst/>
                <a:uLnTx/>
                <a:uFillTx/>
                <a:latin typeface="Calibri"/>
                <a:ea typeface="+mn-ea"/>
                <a:cs typeface="Calibri"/>
              </a:rPr>
              <a:t>p</a:t>
            </a:r>
            <a:r>
              <a:rPr kumimoji="0" sz="1400" b="0" i="0" u="none" strike="noStrike" kern="1200" cap="none" spc="0" normalizeH="0" baseline="0" noProof="0" dirty="0">
                <a:ln>
                  <a:noFill/>
                </a:ln>
                <a:solidFill>
                  <a:srgbClr val="585858"/>
                </a:solidFill>
                <a:effectLst/>
                <a:uLnTx/>
                <a:uFillTx/>
                <a:latin typeface="Calibri"/>
                <a:ea typeface="+mn-ea"/>
                <a:cs typeface="Calibri"/>
              </a:rPr>
              <a:t>r</a:t>
            </a:r>
            <a:r>
              <a:rPr kumimoji="0" sz="1400" b="0" i="0" u="none" strike="noStrike" kern="1200" cap="none" spc="-10"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gre</a:t>
            </a:r>
            <a:r>
              <a:rPr kumimoji="0" sz="1400" b="0" i="0" u="none" strike="noStrike" kern="1200" cap="none" spc="-15" normalizeH="0" baseline="0" noProof="0" dirty="0">
                <a:ln>
                  <a:noFill/>
                </a:ln>
                <a:solidFill>
                  <a:srgbClr val="585858"/>
                </a:solidFill>
                <a:effectLst/>
                <a:uLnTx/>
                <a:uFillTx/>
                <a:latin typeface="Calibri"/>
                <a:ea typeface="+mn-ea"/>
                <a:cs typeface="Calibri"/>
              </a:rPr>
              <a:t>s</a:t>
            </a:r>
            <a:r>
              <a:rPr kumimoji="0" sz="1400" b="0" i="0" u="none" strike="noStrike" kern="1200" cap="none" spc="0" normalizeH="0" baseline="0" noProof="0" dirty="0">
                <a:ln>
                  <a:noFill/>
                </a:ln>
                <a:solidFill>
                  <a:srgbClr val="585858"/>
                </a:solidFill>
                <a:effectLst/>
                <a:uLnTx/>
                <a:uFillTx/>
                <a:latin typeface="Calibri"/>
                <a:ea typeface="+mn-ea"/>
                <a:cs typeface="Calibri"/>
              </a:rPr>
              <a:t>s </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0" normalizeH="0" baseline="0" noProof="0" dirty="0">
                <a:ln>
                  <a:noFill/>
                </a:ln>
                <a:solidFill>
                  <a:srgbClr val="585858"/>
                </a:solidFill>
                <a:effectLst/>
                <a:uLnTx/>
                <a:uFillTx/>
                <a:latin typeface="Calibri"/>
                <a:ea typeface="+mn-ea"/>
                <a:cs typeface="Calibri"/>
              </a:rPr>
              <a:t>n ta</a:t>
            </a:r>
            <a:r>
              <a:rPr kumimoji="0" sz="1400" b="0" i="0" u="none" strike="noStrike" kern="1200" cap="none" spc="-10" normalizeH="0" baseline="0" noProof="0" dirty="0">
                <a:ln>
                  <a:noFill/>
                </a:ln>
                <a:solidFill>
                  <a:srgbClr val="585858"/>
                </a:solidFill>
                <a:effectLst/>
                <a:uLnTx/>
                <a:uFillTx/>
                <a:latin typeface="Calibri"/>
                <a:ea typeface="+mn-ea"/>
                <a:cs typeface="Calibri"/>
              </a:rPr>
              <a:t>l</a:t>
            </a:r>
            <a:r>
              <a:rPr kumimoji="0" sz="1400" b="0" i="0" u="none" strike="noStrike" kern="1200" cap="none" spc="0" normalizeH="0" baseline="0" noProof="0" dirty="0">
                <a:ln>
                  <a:noFill/>
                </a:ln>
                <a:solidFill>
                  <a:srgbClr val="585858"/>
                </a:solidFill>
                <a:effectLst/>
                <a:uLnTx/>
                <a:uFillTx/>
                <a:latin typeface="Calibri"/>
                <a:ea typeface="+mn-ea"/>
                <a:cs typeface="Calibri"/>
              </a:rPr>
              <a:t>ent</a:t>
            </a:r>
            <a:r>
              <a:rPr kumimoji="0" sz="1400" b="0" i="0" u="none" strike="noStrike" kern="1200" cap="none" spc="-5" normalizeH="0" baseline="0" noProof="0" dirty="0">
                <a:ln>
                  <a:noFill/>
                </a:ln>
                <a:solidFill>
                  <a:srgbClr val="585858"/>
                </a:solidFill>
                <a:effectLst/>
                <a:uLnTx/>
                <a:uFillTx/>
                <a:latin typeface="Calibri"/>
                <a:ea typeface="+mn-ea"/>
                <a:cs typeface="Calibri"/>
              </a:rPr>
              <a:t> </a:t>
            </a:r>
            <a:r>
              <a:rPr kumimoji="0" sz="1400" b="0" i="0" u="none" strike="noStrike" kern="1200" cap="none" spc="-10" normalizeH="0" baseline="0" noProof="0" dirty="0">
                <a:ln>
                  <a:noFill/>
                </a:ln>
                <a:solidFill>
                  <a:srgbClr val="585858"/>
                </a:solidFill>
                <a:effectLst/>
                <a:uLnTx/>
                <a:uFillTx/>
                <a:latin typeface="Calibri"/>
                <a:ea typeface="+mn-ea"/>
                <a:cs typeface="Calibri"/>
              </a:rPr>
              <a:t>d</a:t>
            </a:r>
            <a:r>
              <a:rPr kumimoji="0" sz="1400" b="0" i="0" u="none" strike="noStrike" kern="1200" cap="none" spc="0" normalizeH="0" baseline="0" noProof="0" dirty="0">
                <a:ln>
                  <a:noFill/>
                </a:ln>
                <a:solidFill>
                  <a:srgbClr val="585858"/>
                </a:solidFill>
                <a:effectLst/>
                <a:uLnTx/>
                <a:uFillTx/>
                <a:latin typeface="Calibri"/>
                <a:ea typeface="+mn-ea"/>
                <a:cs typeface="Calibri"/>
              </a:rPr>
              <a:t>ev</a:t>
            </a:r>
            <a:r>
              <a:rPr kumimoji="0" sz="1400" b="0" i="0" u="none" strike="noStrike" kern="1200" cap="none" spc="-10" normalizeH="0" baseline="0" noProof="0" dirty="0">
                <a:ln>
                  <a:noFill/>
                </a:ln>
                <a:solidFill>
                  <a:srgbClr val="585858"/>
                </a:solidFill>
                <a:effectLst/>
                <a:uLnTx/>
                <a:uFillTx/>
                <a:latin typeface="Calibri"/>
                <a:ea typeface="+mn-ea"/>
                <a:cs typeface="Calibri"/>
              </a:rPr>
              <a:t>e</a:t>
            </a:r>
            <a:r>
              <a:rPr kumimoji="0" sz="1400" b="0" i="0" u="none" strike="noStrike" kern="1200" cap="none" spc="0" normalizeH="0" baseline="0" noProof="0" dirty="0">
                <a:ln>
                  <a:noFill/>
                </a:ln>
                <a:solidFill>
                  <a:srgbClr val="585858"/>
                </a:solidFill>
                <a:effectLst/>
                <a:uLnTx/>
                <a:uFillTx/>
                <a:latin typeface="Calibri"/>
                <a:ea typeface="+mn-ea"/>
                <a:cs typeface="Calibri"/>
              </a:rPr>
              <a:t>lo</a:t>
            </a:r>
            <a:r>
              <a:rPr kumimoji="0" sz="1400" b="0" i="0" u="none" strike="noStrike" kern="1200" cap="none" spc="-10" normalizeH="0" baseline="0" noProof="0" dirty="0">
                <a:ln>
                  <a:noFill/>
                </a:ln>
                <a:solidFill>
                  <a:srgbClr val="585858"/>
                </a:solidFill>
                <a:effectLst/>
                <a:uLnTx/>
                <a:uFillTx/>
                <a:latin typeface="Calibri"/>
                <a:ea typeface="+mn-ea"/>
                <a:cs typeface="Calibri"/>
              </a:rPr>
              <a:t>pm</a:t>
            </a:r>
            <a:r>
              <a:rPr kumimoji="0" sz="1400" b="0" i="0" u="none" strike="noStrike" kern="1200" cap="none" spc="0" normalizeH="0" baseline="0" noProof="0" dirty="0">
                <a:ln>
                  <a:noFill/>
                </a:ln>
                <a:solidFill>
                  <a:srgbClr val="585858"/>
                </a:solidFill>
                <a:effectLst/>
                <a:uLnTx/>
                <a:uFillTx/>
                <a:latin typeface="Calibri"/>
                <a:ea typeface="+mn-ea"/>
                <a:cs typeface="Calibri"/>
              </a:rPr>
              <a:t>e</a:t>
            </a:r>
            <a:r>
              <a:rPr kumimoji="0" sz="1400" b="0" i="0" u="none" strike="noStrike" kern="1200" cap="none" spc="-10" normalizeH="0" baseline="0" noProof="0" dirty="0">
                <a:ln>
                  <a:noFill/>
                </a:ln>
                <a:solidFill>
                  <a:srgbClr val="585858"/>
                </a:solidFill>
                <a:effectLst/>
                <a:uLnTx/>
                <a:uFillTx/>
                <a:latin typeface="Calibri"/>
                <a:ea typeface="+mn-ea"/>
                <a:cs typeface="Calibri"/>
              </a:rPr>
              <a:t>n</a:t>
            </a:r>
            <a:r>
              <a:rPr kumimoji="0" sz="1400" b="0" i="0" u="none" strike="noStrike" kern="1200" cap="none" spc="0" normalizeH="0" baseline="0" noProof="0" dirty="0">
                <a:ln>
                  <a:noFill/>
                </a:ln>
                <a:solidFill>
                  <a:srgbClr val="585858"/>
                </a:solidFill>
                <a:effectLst/>
                <a:uLnTx/>
                <a:uFillTx/>
                <a:latin typeface="Calibri"/>
                <a:ea typeface="+mn-ea"/>
                <a:cs typeface="Calibri"/>
              </a:rPr>
              <a:t>t e</a:t>
            </a:r>
            <a:r>
              <a:rPr kumimoji="0" sz="1400" b="0" i="0" u="none" strike="noStrike" kern="1200" cap="none" spc="-15" normalizeH="0" baseline="0" noProof="0" dirty="0">
                <a:ln>
                  <a:noFill/>
                </a:ln>
                <a:solidFill>
                  <a:srgbClr val="585858"/>
                </a:solidFill>
                <a:effectLst/>
                <a:uLnTx/>
                <a:uFillTx/>
                <a:latin typeface="Calibri"/>
                <a:ea typeface="+mn-ea"/>
                <a:cs typeface="Calibri"/>
              </a:rPr>
              <a:t>f</a:t>
            </a:r>
            <a:r>
              <a:rPr kumimoji="0" sz="1400" b="0" i="0" u="none" strike="noStrike" kern="1200" cap="none" spc="-5" normalizeH="0" baseline="0" noProof="0" dirty="0">
                <a:ln>
                  <a:noFill/>
                </a:ln>
                <a:solidFill>
                  <a:srgbClr val="585858"/>
                </a:solidFill>
                <a:effectLst/>
                <a:uLnTx/>
                <a:uFillTx/>
                <a:latin typeface="Calibri"/>
                <a:ea typeface="+mn-ea"/>
                <a:cs typeface="Calibri"/>
              </a:rPr>
              <a:t>f</a:t>
            </a:r>
            <a:r>
              <a:rPr kumimoji="0" sz="1400" b="0" i="0" u="none" strike="noStrike" kern="1200" cap="none" spc="5" normalizeH="0" baseline="0" noProof="0" dirty="0">
                <a:ln>
                  <a:noFill/>
                </a:ln>
                <a:solidFill>
                  <a:srgbClr val="585858"/>
                </a:solidFill>
                <a:effectLst/>
                <a:uLnTx/>
                <a:uFillTx/>
                <a:latin typeface="Calibri"/>
                <a:ea typeface="+mn-ea"/>
                <a:cs typeface="Calibri"/>
              </a:rPr>
              <a:t>o</a:t>
            </a:r>
            <a:r>
              <a:rPr kumimoji="0" sz="1400" b="0" i="0" u="none" strike="noStrike" kern="1200" cap="none" spc="-10" normalizeH="0" baseline="0" noProof="0" dirty="0">
                <a:ln>
                  <a:noFill/>
                </a:ln>
                <a:solidFill>
                  <a:srgbClr val="585858"/>
                </a:solidFill>
                <a:effectLst/>
                <a:uLnTx/>
                <a:uFillTx/>
                <a:latin typeface="Calibri"/>
                <a:ea typeface="+mn-ea"/>
                <a:cs typeface="Calibri"/>
              </a:rPr>
              <a:t>r</a:t>
            </a:r>
            <a:r>
              <a:rPr kumimoji="0" sz="1400" b="0" i="0" u="none" strike="noStrike" kern="1200" cap="none" spc="0" normalizeH="0" baseline="0" noProof="0" dirty="0">
                <a:ln>
                  <a:noFill/>
                </a:ln>
                <a:solidFill>
                  <a:srgbClr val="585858"/>
                </a:solidFill>
                <a:effectLst/>
                <a:uLnTx/>
                <a:uFillTx/>
                <a:latin typeface="Calibri"/>
                <a:ea typeface="+mn-ea"/>
                <a:cs typeface="Calibri"/>
              </a:rPr>
              <a:t>ts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70" name="object 70"/>
          <p:cNvSpPr txBox="1">
            <a:spLocks noGrp="1"/>
          </p:cNvSpPr>
          <p:nvPr>
            <p:ph type="title"/>
          </p:nvPr>
        </p:nvSpPr>
        <p:spPr>
          <a:prstGeom prst="rect">
            <a:avLst/>
          </a:prstGeom>
        </p:spPr>
        <p:txBody>
          <a:bodyPr vert="horz" wrap="square" lIns="0" tIns="439796" rIns="0" bIns="0" rtlCol="0">
            <a:spAutoFit/>
          </a:bodyPr>
          <a:lstStyle/>
          <a:p>
            <a:pPr marL="1456055">
              <a:lnSpc>
                <a:spcPct val="100000"/>
              </a:lnSpc>
            </a:pPr>
            <a:r>
              <a:rPr sz="2400" b="0" dirty="0">
                <a:solidFill>
                  <a:srgbClr val="585858"/>
                </a:solidFill>
                <a:latin typeface="Calibri"/>
                <a:cs typeface="Calibri"/>
              </a:rPr>
              <a:t>Wh</a:t>
            </a:r>
            <a:r>
              <a:rPr sz="2400" b="0" spc="-25" dirty="0">
                <a:solidFill>
                  <a:srgbClr val="585858"/>
                </a:solidFill>
                <a:latin typeface="Calibri"/>
                <a:cs typeface="Calibri"/>
              </a:rPr>
              <a:t>a</a:t>
            </a:r>
            <a:r>
              <a:rPr sz="2400" b="0" spc="-10" dirty="0">
                <a:solidFill>
                  <a:srgbClr val="585858"/>
                </a:solidFill>
                <a:latin typeface="Calibri"/>
                <a:cs typeface="Calibri"/>
              </a:rPr>
              <a:t>t</a:t>
            </a:r>
            <a:r>
              <a:rPr sz="2400" b="0" dirty="0">
                <a:solidFill>
                  <a:srgbClr val="585858"/>
                </a:solidFill>
                <a:latin typeface="Calibri"/>
                <a:cs typeface="Calibri"/>
              </a:rPr>
              <a:t> </a:t>
            </a:r>
            <a:r>
              <a:rPr sz="2400" b="0" spc="-25" dirty="0">
                <a:solidFill>
                  <a:srgbClr val="585858"/>
                </a:solidFill>
                <a:latin typeface="Calibri"/>
                <a:cs typeface="Calibri"/>
              </a:rPr>
              <a:t>M</a:t>
            </a:r>
            <a:r>
              <a:rPr sz="2400" b="0" spc="-40" dirty="0">
                <a:solidFill>
                  <a:srgbClr val="585858"/>
                </a:solidFill>
                <a:latin typeface="Calibri"/>
                <a:cs typeface="Calibri"/>
              </a:rPr>
              <a:t>a</a:t>
            </a:r>
            <a:r>
              <a:rPr sz="2400" b="0" spc="-50" dirty="0">
                <a:solidFill>
                  <a:srgbClr val="585858"/>
                </a:solidFill>
                <a:latin typeface="Calibri"/>
                <a:cs typeface="Calibri"/>
              </a:rPr>
              <a:t>t</a:t>
            </a:r>
            <a:r>
              <a:rPr sz="2400" b="0" spc="-35" dirty="0">
                <a:solidFill>
                  <a:srgbClr val="585858"/>
                </a:solidFill>
                <a:latin typeface="Calibri"/>
                <a:cs typeface="Calibri"/>
              </a:rPr>
              <a:t>t</a:t>
            </a:r>
            <a:r>
              <a:rPr sz="2400" b="0" spc="-15" dirty="0">
                <a:solidFill>
                  <a:srgbClr val="585858"/>
                </a:solidFill>
                <a:latin typeface="Calibri"/>
                <a:cs typeface="Calibri"/>
              </a:rPr>
              <a:t>e</a:t>
            </a:r>
            <a:r>
              <a:rPr sz="2400" b="0" spc="-40" dirty="0">
                <a:solidFill>
                  <a:srgbClr val="585858"/>
                </a:solidFill>
                <a:latin typeface="Calibri"/>
                <a:cs typeface="Calibri"/>
              </a:rPr>
              <a:t>r</a:t>
            </a:r>
            <a:r>
              <a:rPr sz="2400" b="0" dirty="0">
                <a:solidFill>
                  <a:srgbClr val="585858"/>
                </a:solidFill>
                <a:latin typeface="Calibri"/>
                <a:cs typeface="Calibri"/>
              </a:rPr>
              <a:t>s</a:t>
            </a:r>
            <a:r>
              <a:rPr sz="2400" b="0" spc="-20" dirty="0">
                <a:solidFill>
                  <a:srgbClr val="585858"/>
                </a:solidFill>
                <a:latin typeface="Calibri"/>
                <a:cs typeface="Calibri"/>
              </a:rPr>
              <a:t> </a:t>
            </a:r>
            <a:r>
              <a:rPr sz="2400" b="0" dirty="0">
                <a:solidFill>
                  <a:srgbClr val="585858"/>
                </a:solidFill>
                <a:latin typeface="Calibri"/>
                <a:cs typeface="Calibri"/>
              </a:rPr>
              <a:t>Mo</a:t>
            </a:r>
            <a:r>
              <a:rPr sz="2400" b="0" spc="-35" dirty="0">
                <a:solidFill>
                  <a:srgbClr val="585858"/>
                </a:solidFill>
                <a:latin typeface="Calibri"/>
                <a:cs typeface="Calibri"/>
              </a:rPr>
              <a:t>s</a:t>
            </a:r>
            <a:r>
              <a:rPr sz="2400" b="0" spc="-10" dirty="0">
                <a:solidFill>
                  <a:srgbClr val="585858"/>
                </a:solidFill>
                <a:latin typeface="Calibri"/>
                <a:cs typeface="Calibri"/>
              </a:rPr>
              <a:t>t</a:t>
            </a:r>
            <a:r>
              <a:rPr sz="2400" b="0" spc="5" dirty="0">
                <a:solidFill>
                  <a:srgbClr val="585858"/>
                </a:solidFill>
                <a:latin typeface="Calibri"/>
                <a:cs typeface="Calibri"/>
              </a:rPr>
              <a:t> </a:t>
            </a:r>
            <a:r>
              <a:rPr sz="2400" b="0" spc="-50" dirty="0">
                <a:solidFill>
                  <a:srgbClr val="585858"/>
                </a:solidFill>
                <a:latin typeface="Calibri"/>
                <a:cs typeface="Calibri"/>
              </a:rPr>
              <a:t>f</a:t>
            </a:r>
            <a:r>
              <a:rPr sz="2400" b="0" spc="-20" dirty="0">
                <a:solidFill>
                  <a:srgbClr val="585858"/>
                </a:solidFill>
                <a:latin typeface="Calibri"/>
                <a:cs typeface="Calibri"/>
              </a:rPr>
              <a:t>o</a:t>
            </a:r>
            <a:r>
              <a:rPr sz="2400" b="0" spc="-10" dirty="0">
                <a:solidFill>
                  <a:srgbClr val="585858"/>
                </a:solidFill>
                <a:latin typeface="Calibri"/>
                <a:cs typeface="Calibri"/>
              </a:rPr>
              <a:t>r</a:t>
            </a:r>
            <a:r>
              <a:rPr sz="2400" b="0" dirty="0">
                <a:solidFill>
                  <a:srgbClr val="585858"/>
                </a:solidFill>
                <a:latin typeface="Calibri"/>
                <a:cs typeface="Calibri"/>
              </a:rPr>
              <a:t> </a:t>
            </a:r>
            <a:r>
              <a:rPr sz="2400" b="0" spc="-229" dirty="0">
                <a:solidFill>
                  <a:srgbClr val="585858"/>
                </a:solidFill>
                <a:latin typeface="Calibri"/>
                <a:cs typeface="Calibri"/>
              </a:rPr>
              <a:t>T</a:t>
            </a:r>
            <a:r>
              <a:rPr sz="2400" b="0" spc="-5" dirty="0">
                <a:solidFill>
                  <a:srgbClr val="585858"/>
                </a:solidFill>
                <a:latin typeface="Calibri"/>
                <a:cs typeface="Calibri"/>
              </a:rPr>
              <a:t>od</a:t>
            </a:r>
            <a:r>
              <a:rPr sz="2400" b="0" spc="-55" dirty="0">
                <a:solidFill>
                  <a:srgbClr val="585858"/>
                </a:solidFill>
                <a:latin typeface="Calibri"/>
                <a:cs typeface="Calibri"/>
              </a:rPr>
              <a:t>a</a:t>
            </a:r>
            <a:r>
              <a:rPr sz="2400" b="0" spc="-15" dirty="0">
                <a:solidFill>
                  <a:srgbClr val="585858"/>
                </a:solidFill>
                <a:latin typeface="Calibri"/>
                <a:cs typeface="Calibri"/>
              </a:rPr>
              <a:t>y</a:t>
            </a:r>
            <a:r>
              <a:rPr sz="2400" b="0" spc="10" dirty="0">
                <a:solidFill>
                  <a:srgbClr val="585858"/>
                </a:solidFill>
                <a:latin typeface="Calibri"/>
                <a:cs typeface="Calibri"/>
              </a:rPr>
              <a:t> </a:t>
            </a:r>
            <a:r>
              <a:rPr sz="2400" b="0" dirty="0">
                <a:solidFill>
                  <a:srgbClr val="585858"/>
                </a:solidFill>
                <a:latin typeface="Calibri"/>
                <a:cs typeface="Calibri"/>
              </a:rPr>
              <a:t>and</a:t>
            </a:r>
            <a:r>
              <a:rPr sz="2400" b="0" spc="-5" dirty="0">
                <a:solidFill>
                  <a:srgbClr val="585858"/>
                </a:solidFill>
                <a:latin typeface="Calibri"/>
                <a:cs typeface="Calibri"/>
              </a:rPr>
              <a:t> </a:t>
            </a:r>
            <a:r>
              <a:rPr sz="2400" b="0" spc="-15" dirty="0">
                <a:solidFill>
                  <a:srgbClr val="585858"/>
                </a:solidFill>
                <a:latin typeface="Calibri"/>
                <a:cs typeface="Calibri"/>
              </a:rPr>
              <a:t>the</a:t>
            </a:r>
            <a:r>
              <a:rPr sz="2400" b="0" spc="-5" dirty="0">
                <a:solidFill>
                  <a:srgbClr val="585858"/>
                </a:solidFill>
                <a:latin typeface="Calibri"/>
                <a:cs typeface="Calibri"/>
              </a:rPr>
              <a:t> Futu</a:t>
            </a:r>
            <a:r>
              <a:rPr sz="2400" b="0" spc="-30" dirty="0">
                <a:solidFill>
                  <a:srgbClr val="585858"/>
                </a:solidFill>
                <a:latin typeface="Calibri"/>
                <a:cs typeface="Calibri"/>
              </a:rPr>
              <a:t>r</a:t>
            </a:r>
            <a:r>
              <a:rPr sz="2400" b="0" spc="-15" dirty="0">
                <a:solidFill>
                  <a:srgbClr val="585858"/>
                </a:solidFill>
                <a:latin typeface="Calibri"/>
                <a:cs typeface="Calibri"/>
              </a:rPr>
              <a:t>e</a:t>
            </a:r>
            <a:endParaRPr sz="2400">
              <a:latin typeface="Calibri"/>
              <a:cs typeface="Calibri"/>
            </a:endParaRPr>
          </a:p>
        </p:txBody>
      </p:sp>
      <p:sp>
        <p:nvSpPr>
          <p:cNvPr id="71" name="object 71"/>
          <p:cNvSpPr/>
          <p:nvPr/>
        </p:nvSpPr>
        <p:spPr>
          <a:xfrm>
            <a:off x="1950720" y="6309359"/>
            <a:ext cx="125095" cy="125095"/>
          </a:xfrm>
          <a:custGeom>
            <a:avLst/>
            <a:gdLst/>
            <a:ahLst/>
            <a:cxnLst/>
            <a:rect l="l" t="t" r="r" b="b"/>
            <a:pathLst>
              <a:path w="125094" h="125095">
                <a:moveTo>
                  <a:pt x="0" y="124967"/>
                </a:moveTo>
                <a:lnTo>
                  <a:pt x="124968" y="124967"/>
                </a:lnTo>
                <a:lnTo>
                  <a:pt x="124968" y="0"/>
                </a:lnTo>
                <a:lnTo>
                  <a:pt x="0" y="0"/>
                </a:lnTo>
                <a:lnTo>
                  <a:pt x="0" y="124967"/>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txBox="1"/>
          <p:nvPr/>
        </p:nvSpPr>
        <p:spPr>
          <a:xfrm>
            <a:off x="2121154" y="6255054"/>
            <a:ext cx="208407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585858"/>
                </a:solidFill>
                <a:effectLst/>
                <a:uLnTx/>
                <a:uFillTx/>
                <a:latin typeface="Calibri"/>
                <a:ea typeface="+mn-ea"/>
                <a:cs typeface="Calibri"/>
              </a:rPr>
              <a:t>Most</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0" normalizeH="0" baseline="0" noProof="0" dirty="0">
                <a:ln>
                  <a:noFill/>
                </a:ln>
                <a:solidFill>
                  <a:srgbClr val="585858"/>
                </a:solidFill>
                <a:effectLst/>
                <a:uLnTx/>
                <a:uFillTx/>
                <a:latin typeface="Calibri"/>
                <a:ea typeface="+mn-ea"/>
                <a:cs typeface="Calibri"/>
              </a:rPr>
              <a:t>Imp</a:t>
            </a:r>
            <a:r>
              <a:rPr kumimoji="0" sz="1800" b="0" i="0" u="none" strike="noStrike" kern="1200" cap="none" spc="-15" normalizeH="0" baseline="0" noProof="0" dirty="0">
                <a:ln>
                  <a:noFill/>
                </a:ln>
                <a:solidFill>
                  <a:srgbClr val="585858"/>
                </a:solidFill>
                <a:effectLst/>
                <a:uLnTx/>
                <a:uFillTx/>
                <a:latin typeface="Calibri"/>
                <a:ea typeface="+mn-ea"/>
                <a:cs typeface="Calibri"/>
              </a:rPr>
              <a:t>or</a:t>
            </a:r>
            <a:r>
              <a:rPr kumimoji="0" sz="1800" b="0" i="0" u="none" strike="noStrike" kern="1200" cap="none" spc="-20" normalizeH="0" baseline="0" noProof="0" dirty="0">
                <a:ln>
                  <a:noFill/>
                </a:ln>
                <a:solidFill>
                  <a:srgbClr val="585858"/>
                </a:solidFill>
                <a:effectLst/>
                <a:uLnTx/>
                <a:uFillTx/>
                <a:latin typeface="Calibri"/>
                <a:ea typeface="+mn-ea"/>
                <a:cs typeface="Calibri"/>
              </a:rPr>
              <a:t>t</a:t>
            </a:r>
            <a:r>
              <a:rPr kumimoji="0" sz="1800" b="0" i="0" u="none" strike="noStrike" kern="1200" cap="none" spc="0" normalizeH="0" baseline="0" noProof="0" dirty="0">
                <a:ln>
                  <a:noFill/>
                </a:ln>
                <a:solidFill>
                  <a:srgbClr val="585858"/>
                </a:solidFill>
                <a:effectLst/>
                <a:uLnTx/>
                <a:uFillTx/>
                <a:latin typeface="Calibri"/>
                <a:ea typeface="+mn-ea"/>
                <a:cs typeface="Calibri"/>
              </a:rPr>
              <a:t>ant</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0" normalizeH="0" baseline="0" noProof="0" dirty="0">
                <a:ln>
                  <a:noFill/>
                </a:ln>
                <a:solidFill>
                  <a:srgbClr val="585858"/>
                </a:solidFill>
                <a:effectLst/>
                <a:uLnTx/>
                <a:uFillTx/>
                <a:latin typeface="Calibri"/>
                <a:ea typeface="+mn-ea"/>
                <a:cs typeface="Calibri"/>
              </a:rPr>
              <a:t>today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3" name="object 73"/>
          <p:cNvSpPr/>
          <p:nvPr/>
        </p:nvSpPr>
        <p:spPr>
          <a:xfrm>
            <a:off x="4591811" y="6309359"/>
            <a:ext cx="127000" cy="125095"/>
          </a:xfrm>
          <a:custGeom>
            <a:avLst/>
            <a:gdLst/>
            <a:ahLst/>
            <a:cxnLst/>
            <a:rect l="l" t="t" r="r" b="b"/>
            <a:pathLst>
              <a:path w="127000" h="125095">
                <a:moveTo>
                  <a:pt x="0" y="124967"/>
                </a:moveTo>
                <a:lnTo>
                  <a:pt x="126491" y="124967"/>
                </a:lnTo>
                <a:lnTo>
                  <a:pt x="126491" y="0"/>
                </a:lnTo>
                <a:lnTo>
                  <a:pt x="0" y="0"/>
                </a:lnTo>
                <a:lnTo>
                  <a:pt x="0" y="124967"/>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txBox="1"/>
          <p:nvPr/>
        </p:nvSpPr>
        <p:spPr>
          <a:xfrm>
            <a:off x="4763770" y="6255054"/>
            <a:ext cx="244983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585858"/>
                </a:solidFill>
                <a:effectLst/>
                <a:uLnTx/>
                <a:uFillTx/>
                <a:latin typeface="Calibri"/>
                <a:ea typeface="+mn-ea"/>
                <a:cs typeface="Calibri"/>
              </a:rPr>
              <a:t>Most</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0" normalizeH="0" baseline="0" noProof="0" dirty="0">
                <a:ln>
                  <a:noFill/>
                </a:ln>
                <a:solidFill>
                  <a:srgbClr val="585858"/>
                </a:solidFill>
                <a:effectLst/>
                <a:uLnTx/>
                <a:uFillTx/>
                <a:latin typeface="Calibri"/>
                <a:ea typeface="+mn-ea"/>
                <a:cs typeface="Calibri"/>
              </a:rPr>
              <a:t>Imp</a:t>
            </a:r>
            <a:r>
              <a:rPr kumimoji="0" sz="1800" b="0" i="0" u="none" strike="noStrike" kern="1200" cap="none" spc="-15" normalizeH="0" baseline="0" noProof="0" dirty="0">
                <a:ln>
                  <a:noFill/>
                </a:ln>
                <a:solidFill>
                  <a:srgbClr val="585858"/>
                </a:solidFill>
                <a:effectLst/>
                <a:uLnTx/>
                <a:uFillTx/>
                <a:latin typeface="Calibri"/>
                <a:ea typeface="+mn-ea"/>
                <a:cs typeface="Calibri"/>
              </a:rPr>
              <a:t>or</a:t>
            </a:r>
            <a:r>
              <a:rPr kumimoji="0" sz="1800" b="0" i="0" u="none" strike="noStrike" kern="1200" cap="none" spc="-20" normalizeH="0" baseline="0" noProof="0" dirty="0">
                <a:ln>
                  <a:noFill/>
                </a:ln>
                <a:solidFill>
                  <a:srgbClr val="585858"/>
                </a:solidFill>
                <a:effectLst/>
                <a:uLnTx/>
                <a:uFillTx/>
                <a:latin typeface="Calibri"/>
                <a:ea typeface="+mn-ea"/>
                <a:cs typeface="Calibri"/>
              </a:rPr>
              <a:t>t</a:t>
            </a:r>
            <a:r>
              <a:rPr kumimoji="0" sz="1800" b="0" i="0" u="none" strike="noStrike" kern="1200" cap="none" spc="0" normalizeH="0" baseline="0" noProof="0" dirty="0">
                <a:ln>
                  <a:noFill/>
                </a:ln>
                <a:solidFill>
                  <a:srgbClr val="585858"/>
                </a:solidFill>
                <a:effectLst/>
                <a:uLnTx/>
                <a:uFillTx/>
                <a:latin typeface="Calibri"/>
                <a:ea typeface="+mn-ea"/>
                <a:cs typeface="Calibri"/>
              </a:rPr>
              <a:t>ant</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0" normalizeH="0" baseline="0" noProof="0" dirty="0">
                <a:ln>
                  <a:noFill/>
                </a:ln>
                <a:solidFill>
                  <a:srgbClr val="585858"/>
                </a:solidFill>
                <a:effectLst/>
                <a:uLnTx/>
                <a:uFillTx/>
                <a:latin typeface="Calibri"/>
                <a:ea typeface="+mn-ea"/>
                <a:cs typeface="Calibri"/>
              </a:rPr>
              <a:t>in</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10" normalizeH="0" baseline="0" noProof="0" dirty="0">
                <a:ln>
                  <a:noFill/>
                </a:ln>
                <a:solidFill>
                  <a:srgbClr val="585858"/>
                </a:solidFill>
                <a:effectLst/>
                <a:uLnTx/>
                <a:uFillTx/>
                <a:latin typeface="Calibri"/>
                <a:ea typeface="+mn-ea"/>
                <a:cs typeface="Calibri"/>
              </a:rPr>
              <a:t>5</a:t>
            </a:r>
            <a:r>
              <a:rPr kumimoji="0" sz="1800" b="0" i="0" u="none" strike="noStrike" kern="1200" cap="none" spc="0" normalizeH="0" baseline="0" noProof="0" dirty="0">
                <a:ln>
                  <a:noFill/>
                </a:ln>
                <a:solidFill>
                  <a:srgbClr val="585858"/>
                </a:solidFill>
                <a:effectLst/>
                <a:uLnTx/>
                <a:uFillTx/>
                <a:latin typeface="Calibri"/>
                <a:ea typeface="+mn-ea"/>
                <a:cs typeface="Calibri"/>
              </a:rPr>
              <a:t> </a:t>
            </a:r>
            <a:r>
              <a:rPr kumimoji="0" sz="1800" b="0" i="0" u="none" strike="noStrike" kern="1200" cap="none" spc="-15" normalizeH="0" baseline="0" noProof="0" dirty="0">
                <a:ln>
                  <a:noFill/>
                </a:ln>
                <a:solidFill>
                  <a:srgbClr val="585858"/>
                </a:solidFill>
                <a:effectLst/>
                <a:uLnTx/>
                <a:uFillTx/>
                <a:latin typeface="Calibri"/>
                <a:ea typeface="+mn-ea"/>
                <a:cs typeface="Calibri"/>
              </a:rPr>
              <a:t>Ye</a:t>
            </a:r>
            <a:r>
              <a:rPr kumimoji="0" sz="1800" b="0" i="0" u="none" strike="noStrike" kern="1200" cap="none" spc="-5" normalizeH="0" baseline="0" noProof="0" dirty="0">
                <a:ln>
                  <a:noFill/>
                </a:ln>
                <a:solidFill>
                  <a:srgbClr val="585858"/>
                </a:solidFill>
                <a:effectLst/>
                <a:uLnTx/>
                <a:uFillTx/>
                <a:latin typeface="Calibri"/>
                <a:ea typeface="+mn-ea"/>
                <a:cs typeface="Calibri"/>
              </a:rPr>
              <a:t>a</a:t>
            </a:r>
            <a:r>
              <a:rPr kumimoji="0" sz="1800" b="0" i="0" u="none" strike="noStrike" kern="1200" cap="none" spc="-10" normalizeH="0" baseline="0" noProof="0" dirty="0">
                <a:ln>
                  <a:noFill/>
                </a:ln>
                <a:solidFill>
                  <a:srgbClr val="585858"/>
                </a:solidFill>
                <a:effectLst/>
                <a:uLnTx/>
                <a:uFillTx/>
                <a:latin typeface="Calibri"/>
                <a:ea typeface="+mn-ea"/>
                <a:cs typeface="Calibri"/>
              </a:rPr>
              <a:t>rs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48" name="object 48"/>
          <p:cNvGraphicFramePr>
            <a:graphicFrameLocks noGrp="1"/>
          </p:cNvGraphicFramePr>
          <p:nvPr/>
        </p:nvGraphicFramePr>
        <p:xfrm>
          <a:off x="4459223" y="1146047"/>
          <a:ext cx="3163819" cy="5128260"/>
        </p:xfrm>
        <a:graphic>
          <a:graphicData uri="http://schemas.openxmlformats.org/drawingml/2006/table">
            <a:tbl>
              <a:tblPr firstRow="1" bandRow="1">
                <a:tableStyleId>{2D5ABB26-0587-4C30-8999-92F81FD0307C}</a:tableStyleId>
              </a:tblPr>
              <a:tblGrid>
                <a:gridCol w="472439">
                  <a:extLst>
                    <a:ext uri="{9D8B030D-6E8A-4147-A177-3AD203B41FA5}">
                      <a16:colId xmlns:a16="http://schemas.microsoft.com/office/drawing/2014/main" val="20000"/>
                    </a:ext>
                  </a:extLst>
                </a:gridCol>
                <a:gridCol w="470915">
                  <a:extLst>
                    <a:ext uri="{9D8B030D-6E8A-4147-A177-3AD203B41FA5}">
                      <a16:colId xmlns:a16="http://schemas.microsoft.com/office/drawing/2014/main" val="20001"/>
                    </a:ext>
                  </a:extLst>
                </a:gridCol>
                <a:gridCol w="472440">
                  <a:extLst>
                    <a:ext uri="{9D8B030D-6E8A-4147-A177-3AD203B41FA5}">
                      <a16:colId xmlns:a16="http://schemas.microsoft.com/office/drawing/2014/main" val="20002"/>
                    </a:ext>
                  </a:extLst>
                </a:gridCol>
                <a:gridCol w="472439">
                  <a:extLst>
                    <a:ext uri="{9D8B030D-6E8A-4147-A177-3AD203B41FA5}">
                      <a16:colId xmlns:a16="http://schemas.microsoft.com/office/drawing/2014/main" val="20003"/>
                    </a:ext>
                  </a:extLst>
                </a:gridCol>
                <a:gridCol w="470915">
                  <a:extLst>
                    <a:ext uri="{9D8B030D-6E8A-4147-A177-3AD203B41FA5}">
                      <a16:colId xmlns:a16="http://schemas.microsoft.com/office/drawing/2014/main" val="20004"/>
                    </a:ext>
                  </a:extLst>
                </a:gridCol>
                <a:gridCol w="472440">
                  <a:extLst>
                    <a:ext uri="{9D8B030D-6E8A-4147-A177-3AD203B41FA5}">
                      <a16:colId xmlns:a16="http://schemas.microsoft.com/office/drawing/2014/main" val="20005"/>
                    </a:ext>
                  </a:extLst>
                </a:gridCol>
                <a:gridCol w="217931">
                  <a:extLst>
                    <a:ext uri="{9D8B030D-6E8A-4147-A177-3AD203B41FA5}">
                      <a16:colId xmlns:a16="http://schemas.microsoft.com/office/drawing/2014/main" val="20006"/>
                    </a:ext>
                  </a:extLst>
                </a:gridCol>
                <a:gridCol w="114300">
                  <a:extLst>
                    <a:ext uri="{9D8B030D-6E8A-4147-A177-3AD203B41FA5}">
                      <a16:colId xmlns:a16="http://schemas.microsoft.com/office/drawing/2014/main" val="20007"/>
                    </a:ext>
                  </a:extLst>
                </a:gridCol>
              </a:tblGrid>
              <a:tr h="117348">
                <a:tc>
                  <a:txBody>
                    <a:bodyPr/>
                    <a:lstStyle/>
                    <a:p>
                      <a:endParaRPr sz="1200">
                        <a:latin typeface="Calibri"/>
                        <a:cs typeface="Calibri"/>
                      </a:endParaRPr>
                    </a:p>
                  </a:txBody>
                  <a:tcPr marL="0" marR="0" marT="0" marB="0">
                    <a:lnR w="9144">
                      <a:solidFill>
                        <a:srgbClr val="D9D9D9"/>
                      </a:solidFill>
                      <a:prstDash val="solid"/>
                    </a:lnR>
                  </a:tcPr>
                </a:tc>
                <a:tc>
                  <a:txBody>
                    <a:bodyPr/>
                    <a:lstStyle/>
                    <a:p>
                      <a:endParaRPr sz="1200">
                        <a:latin typeface="Calibri"/>
                        <a:cs typeface="Calibri"/>
                      </a:endParaRPr>
                    </a:p>
                  </a:txBody>
                  <a:tcPr marL="0" marR="0" marT="0" marB="0">
                    <a:lnL w="9144">
                      <a:solidFill>
                        <a:srgbClr val="D9D9D9"/>
                      </a:solidFill>
                      <a:prstDash val="solid"/>
                    </a:lnL>
                    <a:lnR w="9144">
                      <a:solidFill>
                        <a:srgbClr val="D9D9D9"/>
                      </a:solidFill>
                      <a:prstDash val="solid"/>
                    </a:lnR>
                  </a:tcPr>
                </a:tc>
                <a:tc>
                  <a:txBody>
                    <a:bodyPr/>
                    <a:lstStyle/>
                    <a:p>
                      <a:endParaRPr sz="1200">
                        <a:latin typeface="Calibri"/>
                        <a:cs typeface="Calibri"/>
                      </a:endParaRPr>
                    </a:p>
                  </a:txBody>
                  <a:tcPr marL="0" marR="0" marT="0" marB="0">
                    <a:lnL w="9144">
                      <a:solidFill>
                        <a:srgbClr val="D9D9D9"/>
                      </a:solidFill>
                      <a:prstDash val="solid"/>
                    </a:lnL>
                    <a:lnR w="9144">
                      <a:solidFill>
                        <a:srgbClr val="D9D9D9"/>
                      </a:solidFill>
                      <a:prstDash val="solid"/>
                    </a:lnR>
                  </a:tcPr>
                </a:tc>
                <a:tc>
                  <a:txBody>
                    <a:bodyPr/>
                    <a:lstStyle/>
                    <a:p>
                      <a:endParaRPr sz="1200">
                        <a:latin typeface="Calibri"/>
                        <a:cs typeface="Calibri"/>
                      </a:endParaRPr>
                    </a:p>
                  </a:txBody>
                  <a:tcPr marL="0" marR="0" marT="0" marB="0">
                    <a:lnL w="9144">
                      <a:solidFill>
                        <a:srgbClr val="D9D9D9"/>
                      </a:solidFill>
                      <a:prstDash val="solid"/>
                    </a:lnL>
                    <a:lnR w="9144">
                      <a:solidFill>
                        <a:srgbClr val="D9D9D9"/>
                      </a:solidFill>
                      <a:prstDash val="solid"/>
                    </a:lnR>
                  </a:tcPr>
                </a:tc>
                <a:tc>
                  <a:txBody>
                    <a:bodyPr/>
                    <a:lstStyle/>
                    <a:p>
                      <a:endParaRPr sz="1200">
                        <a:latin typeface="Calibri"/>
                        <a:cs typeface="Calibri"/>
                      </a:endParaRPr>
                    </a:p>
                  </a:txBody>
                  <a:tcPr marL="0" marR="0" marT="0" marB="0">
                    <a:lnL w="9144">
                      <a:solidFill>
                        <a:srgbClr val="D9D9D9"/>
                      </a:solidFill>
                      <a:prstDash val="solid"/>
                    </a:lnL>
                    <a:lnR w="9144">
                      <a:solidFill>
                        <a:srgbClr val="D9D9D9"/>
                      </a:solidFill>
                      <a:prstDash val="solid"/>
                    </a:lnR>
                  </a:tcPr>
                </a:tc>
                <a:tc>
                  <a:txBody>
                    <a:bodyPr/>
                    <a:lstStyle/>
                    <a:p>
                      <a:endParaRPr sz="1200">
                        <a:latin typeface="Calibri"/>
                        <a:cs typeface="Calibri"/>
                      </a:endParaRPr>
                    </a:p>
                  </a:txBody>
                  <a:tcPr marL="0" marR="0" marT="0" marB="0">
                    <a:lnL w="9144">
                      <a:solidFill>
                        <a:srgbClr val="D9D9D9"/>
                      </a:solidFill>
                      <a:prstDash val="solid"/>
                    </a:lnL>
                    <a:lnR w="9144">
                      <a:solidFill>
                        <a:srgbClr val="D9D9D9"/>
                      </a:solidFill>
                      <a:prstDash val="solid"/>
                    </a:lnR>
                  </a:tcPr>
                </a:tc>
                <a:tc gridSpan="2">
                  <a:txBody>
                    <a:bodyPr/>
                    <a:lstStyle/>
                    <a:p>
                      <a:endParaRPr sz="1200">
                        <a:latin typeface="Calibri"/>
                        <a:cs typeface="Calibri"/>
                      </a:endParaRPr>
                    </a:p>
                  </a:txBody>
                  <a:tcPr marL="0" marR="0" marT="0" marB="0">
                    <a:lnL w="9144">
                      <a:solidFill>
                        <a:srgbClr val="D9D9D9"/>
                      </a:solidFill>
                      <a:prstDash val="solid"/>
                    </a:lnL>
                  </a:tcPr>
                </a:tc>
                <a:tc hMerge="1">
                  <a:txBody>
                    <a:bodyPr/>
                    <a:lstStyle/>
                    <a:p>
                      <a:endParaRPr/>
                    </a:p>
                  </a:txBody>
                  <a:tcPr marL="0" marR="0" marT="0" marB="0"/>
                </a:tc>
                <a:extLst>
                  <a:ext uri="{0D108BD9-81ED-4DB2-BD59-A6C34878D82A}">
                    <a16:rowId xmlns:a16="http://schemas.microsoft.com/office/drawing/2014/main" val="10000"/>
                  </a:ext>
                </a:extLst>
              </a:tr>
              <a:tr h="106679">
                <a:tc gridSpan="7">
                  <a:txBody>
                    <a:bodyPr/>
                    <a:lstStyle/>
                    <a:p>
                      <a:endParaRPr sz="1200">
                        <a:latin typeface="Calibri"/>
                        <a:cs typeface="Calibri"/>
                      </a:endParaRPr>
                    </a:p>
                  </a:txBody>
                  <a:tcPr marL="0" marR="0" marT="0" marB="0">
                    <a:solidFill>
                      <a:srgbClr val="4F81B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endParaRPr sz="1200">
                        <a:latin typeface="Calibri"/>
                        <a:cs typeface="Calibri"/>
                      </a:endParaRPr>
                    </a:p>
                  </a:txBody>
                  <a:tcPr marL="0" marR="0" marT="0" marB="0"/>
                </a:tc>
                <a:extLst>
                  <a:ext uri="{0D108BD9-81ED-4DB2-BD59-A6C34878D82A}">
                    <a16:rowId xmlns:a16="http://schemas.microsoft.com/office/drawing/2014/main" val="10001"/>
                  </a:ext>
                </a:extLst>
              </a:tr>
              <a:tr h="106679">
                <a:tc gridSpan="8">
                  <a:txBody>
                    <a:bodyPr/>
                    <a:lstStyle/>
                    <a:p>
                      <a:endParaRPr sz="1200">
                        <a:latin typeface="Calibri"/>
                        <a:cs typeface="Calibri"/>
                      </a:endParaRPr>
                    </a:p>
                  </a:txBody>
                  <a:tcPr marL="0" marR="0" marT="0" marB="0">
                    <a:solidFill>
                      <a:srgbClr val="C0000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4579620">
                <a:tc gridSpan="6">
                  <a:txBody>
                    <a:bodyPr/>
                    <a:lstStyle/>
                    <a:p>
                      <a:endParaRPr sz="1200">
                        <a:latin typeface="Calibri"/>
                        <a:cs typeface="Calibri"/>
                      </a:endParaRPr>
                    </a:p>
                  </a:txBody>
                  <a:tcPr marL="0" marR="0" marT="0" marB="0">
                    <a:lnR w="9144">
                      <a:solidFill>
                        <a:srgbClr val="D9D9D9"/>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endParaRPr sz="1200">
                        <a:latin typeface="Calibri"/>
                        <a:cs typeface="Calibri"/>
                      </a:endParaRPr>
                    </a:p>
                  </a:txBody>
                  <a:tcPr marL="0" marR="0" marT="0" marB="0">
                    <a:lnL w="9144">
                      <a:solidFill>
                        <a:srgbClr val="D9D9D9"/>
                      </a:solidFill>
                      <a:prstDash val="solid"/>
                    </a:lnL>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1188" y="323088"/>
            <a:ext cx="8548116" cy="61203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08431" y="347472"/>
            <a:ext cx="8458200" cy="6030595"/>
          </a:xfrm>
          <a:custGeom>
            <a:avLst/>
            <a:gdLst/>
            <a:ahLst/>
            <a:cxnLst/>
            <a:rect l="l" t="t" r="r" b="b"/>
            <a:pathLst>
              <a:path w="8458200" h="6030595">
                <a:moveTo>
                  <a:pt x="7968996" y="0"/>
                </a:moveTo>
                <a:lnTo>
                  <a:pt x="489191" y="0"/>
                </a:lnTo>
                <a:lnTo>
                  <a:pt x="449070" y="1622"/>
                </a:lnTo>
                <a:lnTo>
                  <a:pt x="409843" y="6404"/>
                </a:lnTo>
                <a:lnTo>
                  <a:pt x="371634" y="14220"/>
                </a:lnTo>
                <a:lnTo>
                  <a:pt x="334571" y="24944"/>
                </a:lnTo>
                <a:lnTo>
                  <a:pt x="298778" y="38451"/>
                </a:lnTo>
                <a:lnTo>
                  <a:pt x="231508" y="73306"/>
                </a:lnTo>
                <a:lnTo>
                  <a:pt x="170833" y="117777"/>
                </a:lnTo>
                <a:lnTo>
                  <a:pt x="117759" y="170856"/>
                </a:lnTo>
                <a:lnTo>
                  <a:pt x="73293" y="231534"/>
                </a:lnTo>
                <a:lnTo>
                  <a:pt x="38443" y="298805"/>
                </a:lnTo>
                <a:lnTo>
                  <a:pt x="24939" y="334597"/>
                </a:lnTo>
                <a:lnTo>
                  <a:pt x="14217" y="371659"/>
                </a:lnTo>
                <a:lnTo>
                  <a:pt x="6402" y="409864"/>
                </a:lnTo>
                <a:lnTo>
                  <a:pt x="1621" y="449088"/>
                </a:lnTo>
                <a:lnTo>
                  <a:pt x="0" y="489203"/>
                </a:lnTo>
                <a:lnTo>
                  <a:pt x="0" y="5541276"/>
                </a:lnTo>
                <a:lnTo>
                  <a:pt x="1621" y="5581397"/>
                </a:lnTo>
                <a:lnTo>
                  <a:pt x="6402" y="5620624"/>
                </a:lnTo>
                <a:lnTo>
                  <a:pt x="14217" y="5658833"/>
                </a:lnTo>
                <a:lnTo>
                  <a:pt x="24939" y="5695896"/>
                </a:lnTo>
                <a:lnTo>
                  <a:pt x="38443" y="5731689"/>
                </a:lnTo>
                <a:lnTo>
                  <a:pt x="73293" y="5798959"/>
                </a:lnTo>
                <a:lnTo>
                  <a:pt x="117759" y="5859634"/>
                </a:lnTo>
                <a:lnTo>
                  <a:pt x="170833" y="5912708"/>
                </a:lnTo>
                <a:lnTo>
                  <a:pt x="231508" y="5957174"/>
                </a:lnTo>
                <a:lnTo>
                  <a:pt x="298778" y="5992024"/>
                </a:lnTo>
                <a:lnTo>
                  <a:pt x="334571" y="6005528"/>
                </a:lnTo>
                <a:lnTo>
                  <a:pt x="371634" y="6016250"/>
                </a:lnTo>
                <a:lnTo>
                  <a:pt x="409843" y="6024065"/>
                </a:lnTo>
                <a:lnTo>
                  <a:pt x="449070" y="6028846"/>
                </a:lnTo>
                <a:lnTo>
                  <a:pt x="489191" y="6030468"/>
                </a:lnTo>
                <a:lnTo>
                  <a:pt x="7968996" y="6030468"/>
                </a:lnTo>
                <a:lnTo>
                  <a:pt x="8009111" y="6028846"/>
                </a:lnTo>
                <a:lnTo>
                  <a:pt x="8048335" y="6024065"/>
                </a:lnTo>
                <a:lnTo>
                  <a:pt x="8086540" y="6016250"/>
                </a:lnTo>
                <a:lnTo>
                  <a:pt x="8123602" y="6005528"/>
                </a:lnTo>
                <a:lnTo>
                  <a:pt x="8159394" y="5992024"/>
                </a:lnTo>
                <a:lnTo>
                  <a:pt x="8226665" y="5957174"/>
                </a:lnTo>
                <a:lnTo>
                  <a:pt x="8287343" y="5912708"/>
                </a:lnTo>
                <a:lnTo>
                  <a:pt x="8340422" y="5859634"/>
                </a:lnTo>
                <a:lnTo>
                  <a:pt x="8384893" y="5798959"/>
                </a:lnTo>
                <a:lnTo>
                  <a:pt x="8419748" y="5731689"/>
                </a:lnTo>
                <a:lnTo>
                  <a:pt x="8433255" y="5695896"/>
                </a:lnTo>
                <a:lnTo>
                  <a:pt x="8443979" y="5658833"/>
                </a:lnTo>
                <a:lnTo>
                  <a:pt x="8451795" y="5620624"/>
                </a:lnTo>
                <a:lnTo>
                  <a:pt x="8456577" y="5581397"/>
                </a:lnTo>
                <a:lnTo>
                  <a:pt x="8458200" y="5541276"/>
                </a:lnTo>
                <a:lnTo>
                  <a:pt x="8458200" y="489203"/>
                </a:lnTo>
                <a:lnTo>
                  <a:pt x="8456577" y="449088"/>
                </a:lnTo>
                <a:lnTo>
                  <a:pt x="8451795" y="409864"/>
                </a:lnTo>
                <a:lnTo>
                  <a:pt x="8443979" y="371659"/>
                </a:lnTo>
                <a:lnTo>
                  <a:pt x="8433255" y="334597"/>
                </a:lnTo>
                <a:lnTo>
                  <a:pt x="8419748" y="298805"/>
                </a:lnTo>
                <a:lnTo>
                  <a:pt x="8384893" y="231534"/>
                </a:lnTo>
                <a:lnTo>
                  <a:pt x="8340422" y="170856"/>
                </a:lnTo>
                <a:lnTo>
                  <a:pt x="8287343" y="117777"/>
                </a:lnTo>
                <a:lnTo>
                  <a:pt x="8226665" y="73306"/>
                </a:lnTo>
                <a:lnTo>
                  <a:pt x="8159394" y="38451"/>
                </a:lnTo>
                <a:lnTo>
                  <a:pt x="8123602" y="24944"/>
                </a:lnTo>
                <a:lnTo>
                  <a:pt x="8086540" y="14220"/>
                </a:lnTo>
                <a:lnTo>
                  <a:pt x="8048335" y="6404"/>
                </a:lnTo>
                <a:lnTo>
                  <a:pt x="8009111" y="1622"/>
                </a:lnTo>
                <a:lnTo>
                  <a:pt x="7968996" y="0"/>
                </a:lnTo>
                <a:close/>
              </a:path>
            </a:pathLst>
          </a:custGeom>
          <a:solidFill>
            <a:srgbClr val="4DCC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08431" y="347472"/>
            <a:ext cx="8458200" cy="6030595"/>
          </a:xfrm>
          <a:custGeom>
            <a:avLst/>
            <a:gdLst/>
            <a:ahLst/>
            <a:cxnLst/>
            <a:rect l="l" t="t" r="r" b="b"/>
            <a:pathLst>
              <a:path w="8458200" h="6030595">
                <a:moveTo>
                  <a:pt x="0" y="489203"/>
                </a:moveTo>
                <a:lnTo>
                  <a:pt x="1621" y="449088"/>
                </a:lnTo>
                <a:lnTo>
                  <a:pt x="6402" y="409864"/>
                </a:lnTo>
                <a:lnTo>
                  <a:pt x="14217" y="371659"/>
                </a:lnTo>
                <a:lnTo>
                  <a:pt x="24939" y="334597"/>
                </a:lnTo>
                <a:lnTo>
                  <a:pt x="38443" y="298805"/>
                </a:lnTo>
                <a:lnTo>
                  <a:pt x="73293" y="231534"/>
                </a:lnTo>
                <a:lnTo>
                  <a:pt x="117759" y="170856"/>
                </a:lnTo>
                <a:lnTo>
                  <a:pt x="170833" y="117777"/>
                </a:lnTo>
                <a:lnTo>
                  <a:pt x="231508" y="73306"/>
                </a:lnTo>
                <a:lnTo>
                  <a:pt x="298778" y="38451"/>
                </a:lnTo>
                <a:lnTo>
                  <a:pt x="334571" y="24944"/>
                </a:lnTo>
                <a:lnTo>
                  <a:pt x="371634" y="14220"/>
                </a:lnTo>
                <a:lnTo>
                  <a:pt x="409843" y="6404"/>
                </a:lnTo>
                <a:lnTo>
                  <a:pt x="449070" y="1622"/>
                </a:lnTo>
                <a:lnTo>
                  <a:pt x="489191" y="0"/>
                </a:lnTo>
                <a:lnTo>
                  <a:pt x="7968996" y="0"/>
                </a:lnTo>
                <a:lnTo>
                  <a:pt x="8009111" y="1622"/>
                </a:lnTo>
                <a:lnTo>
                  <a:pt x="8048335" y="6404"/>
                </a:lnTo>
                <a:lnTo>
                  <a:pt x="8086540" y="14220"/>
                </a:lnTo>
                <a:lnTo>
                  <a:pt x="8123602" y="24944"/>
                </a:lnTo>
                <a:lnTo>
                  <a:pt x="8159394" y="38451"/>
                </a:lnTo>
                <a:lnTo>
                  <a:pt x="8226665" y="73306"/>
                </a:lnTo>
                <a:lnTo>
                  <a:pt x="8287343" y="117777"/>
                </a:lnTo>
                <a:lnTo>
                  <a:pt x="8340422" y="170856"/>
                </a:lnTo>
                <a:lnTo>
                  <a:pt x="8384893" y="231534"/>
                </a:lnTo>
                <a:lnTo>
                  <a:pt x="8419748" y="298805"/>
                </a:lnTo>
                <a:lnTo>
                  <a:pt x="8433255" y="334597"/>
                </a:lnTo>
                <a:lnTo>
                  <a:pt x="8443979" y="371659"/>
                </a:lnTo>
                <a:lnTo>
                  <a:pt x="8451795" y="409864"/>
                </a:lnTo>
                <a:lnTo>
                  <a:pt x="8456577" y="449088"/>
                </a:lnTo>
                <a:lnTo>
                  <a:pt x="8458200" y="489203"/>
                </a:lnTo>
                <a:lnTo>
                  <a:pt x="8458200" y="5541276"/>
                </a:lnTo>
                <a:lnTo>
                  <a:pt x="8456577" y="5581397"/>
                </a:lnTo>
                <a:lnTo>
                  <a:pt x="8451795" y="5620624"/>
                </a:lnTo>
                <a:lnTo>
                  <a:pt x="8443979" y="5658833"/>
                </a:lnTo>
                <a:lnTo>
                  <a:pt x="8433255" y="5695896"/>
                </a:lnTo>
                <a:lnTo>
                  <a:pt x="8419748" y="5731689"/>
                </a:lnTo>
                <a:lnTo>
                  <a:pt x="8384893" y="5798959"/>
                </a:lnTo>
                <a:lnTo>
                  <a:pt x="8340422" y="5859634"/>
                </a:lnTo>
                <a:lnTo>
                  <a:pt x="8287343" y="5912708"/>
                </a:lnTo>
                <a:lnTo>
                  <a:pt x="8226665" y="5957174"/>
                </a:lnTo>
                <a:lnTo>
                  <a:pt x="8159394" y="5992024"/>
                </a:lnTo>
                <a:lnTo>
                  <a:pt x="8123602" y="6005528"/>
                </a:lnTo>
                <a:lnTo>
                  <a:pt x="8086540" y="6016250"/>
                </a:lnTo>
                <a:lnTo>
                  <a:pt x="8048335" y="6024065"/>
                </a:lnTo>
                <a:lnTo>
                  <a:pt x="8009111" y="6028846"/>
                </a:lnTo>
                <a:lnTo>
                  <a:pt x="7968996" y="6030468"/>
                </a:lnTo>
                <a:lnTo>
                  <a:pt x="489191" y="6030468"/>
                </a:lnTo>
                <a:lnTo>
                  <a:pt x="449070" y="6028846"/>
                </a:lnTo>
                <a:lnTo>
                  <a:pt x="409843" y="6024065"/>
                </a:lnTo>
                <a:lnTo>
                  <a:pt x="371634" y="6016250"/>
                </a:lnTo>
                <a:lnTo>
                  <a:pt x="334571" y="6005528"/>
                </a:lnTo>
                <a:lnTo>
                  <a:pt x="298778" y="5992024"/>
                </a:lnTo>
                <a:lnTo>
                  <a:pt x="231508" y="5957174"/>
                </a:lnTo>
                <a:lnTo>
                  <a:pt x="170833" y="5912708"/>
                </a:lnTo>
                <a:lnTo>
                  <a:pt x="117759" y="5859634"/>
                </a:lnTo>
                <a:lnTo>
                  <a:pt x="73293" y="5798959"/>
                </a:lnTo>
                <a:lnTo>
                  <a:pt x="38443" y="5731689"/>
                </a:lnTo>
                <a:lnTo>
                  <a:pt x="24939" y="5695896"/>
                </a:lnTo>
                <a:lnTo>
                  <a:pt x="14217" y="5658833"/>
                </a:lnTo>
                <a:lnTo>
                  <a:pt x="6402" y="5620624"/>
                </a:lnTo>
                <a:lnTo>
                  <a:pt x="1621" y="5581397"/>
                </a:lnTo>
                <a:lnTo>
                  <a:pt x="0" y="5541276"/>
                </a:lnTo>
                <a:lnTo>
                  <a:pt x="0" y="489203"/>
                </a:lnTo>
                <a:close/>
              </a:path>
            </a:pathLst>
          </a:custGeom>
          <a:ln w="9144">
            <a:solidFill>
              <a:srgbClr val="97B85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70737" y="3960114"/>
            <a:ext cx="2638425" cy="2091055"/>
          </a:xfrm>
          <a:custGeom>
            <a:avLst/>
            <a:gdLst/>
            <a:ahLst/>
            <a:cxnLst/>
            <a:rect l="l" t="t" r="r" b="b"/>
            <a:pathLst>
              <a:path w="2638425" h="2091054">
                <a:moveTo>
                  <a:pt x="2468372" y="0"/>
                </a:moveTo>
                <a:lnTo>
                  <a:pt x="156488" y="500"/>
                </a:lnTo>
                <a:lnTo>
                  <a:pt x="114497" y="9157"/>
                </a:lnTo>
                <a:lnTo>
                  <a:pt x="77006" y="27493"/>
                </a:lnTo>
                <a:lnTo>
                  <a:pt x="45413" y="54110"/>
                </a:lnTo>
                <a:lnTo>
                  <a:pt x="21115" y="87611"/>
                </a:lnTo>
                <a:lnTo>
                  <a:pt x="5511" y="126597"/>
                </a:lnTo>
                <a:lnTo>
                  <a:pt x="0" y="169672"/>
                </a:lnTo>
                <a:lnTo>
                  <a:pt x="497" y="1934398"/>
                </a:lnTo>
                <a:lnTo>
                  <a:pt x="9145" y="1976395"/>
                </a:lnTo>
                <a:lnTo>
                  <a:pt x="27474" y="2013895"/>
                </a:lnTo>
                <a:lnTo>
                  <a:pt x="54084" y="2045497"/>
                </a:lnTo>
                <a:lnTo>
                  <a:pt x="87578" y="2069803"/>
                </a:lnTo>
                <a:lnTo>
                  <a:pt x="126556" y="2085413"/>
                </a:lnTo>
                <a:lnTo>
                  <a:pt x="169621" y="2090928"/>
                </a:lnTo>
                <a:lnTo>
                  <a:pt x="2481509" y="2090427"/>
                </a:lnTo>
                <a:lnTo>
                  <a:pt x="2523516" y="2081770"/>
                </a:lnTo>
                <a:lnTo>
                  <a:pt x="2561018" y="2063436"/>
                </a:lnTo>
                <a:lnTo>
                  <a:pt x="2592620" y="2036824"/>
                </a:lnTo>
                <a:lnTo>
                  <a:pt x="2616924" y="2003332"/>
                </a:lnTo>
                <a:lnTo>
                  <a:pt x="2632531" y="1964360"/>
                </a:lnTo>
                <a:lnTo>
                  <a:pt x="2638044" y="1921306"/>
                </a:lnTo>
                <a:lnTo>
                  <a:pt x="2637540" y="156494"/>
                </a:lnTo>
                <a:lnTo>
                  <a:pt x="2628875" y="114498"/>
                </a:lnTo>
                <a:lnTo>
                  <a:pt x="2610536" y="77004"/>
                </a:lnTo>
                <a:lnTo>
                  <a:pt x="2583919" y="45410"/>
                </a:lnTo>
                <a:lnTo>
                  <a:pt x="2550421" y="21113"/>
                </a:lnTo>
                <a:lnTo>
                  <a:pt x="2511440" y="5511"/>
                </a:lnTo>
                <a:lnTo>
                  <a:pt x="246837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70737" y="3960114"/>
            <a:ext cx="2638425" cy="2091055"/>
          </a:xfrm>
          <a:custGeom>
            <a:avLst/>
            <a:gdLst/>
            <a:ahLst/>
            <a:cxnLst/>
            <a:rect l="l" t="t" r="r" b="b"/>
            <a:pathLst>
              <a:path w="2638425" h="2091054">
                <a:moveTo>
                  <a:pt x="0" y="169672"/>
                </a:moveTo>
                <a:lnTo>
                  <a:pt x="5511" y="126597"/>
                </a:lnTo>
                <a:lnTo>
                  <a:pt x="21115" y="87611"/>
                </a:lnTo>
                <a:lnTo>
                  <a:pt x="45413" y="54110"/>
                </a:lnTo>
                <a:lnTo>
                  <a:pt x="77006" y="27493"/>
                </a:lnTo>
                <a:lnTo>
                  <a:pt x="114497" y="9157"/>
                </a:lnTo>
                <a:lnTo>
                  <a:pt x="156488" y="500"/>
                </a:lnTo>
                <a:lnTo>
                  <a:pt x="2468372" y="0"/>
                </a:lnTo>
                <a:lnTo>
                  <a:pt x="2483095" y="629"/>
                </a:lnTo>
                <a:lnTo>
                  <a:pt x="2524957" y="9659"/>
                </a:lnTo>
                <a:lnTo>
                  <a:pt x="2562266" y="28315"/>
                </a:lnTo>
                <a:lnTo>
                  <a:pt x="2593625" y="55199"/>
                </a:lnTo>
                <a:lnTo>
                  <a:pt x="2617638" y="88915"/>
                </a:lnTo>
                <a:lnTo>
                  <a:pt x="2632907" y="128065"/>
                </a:lnTo>
                <a:lnTo>
                  <a:pt x="2638044" y="1921306"/>
                </a:lnTo>
                <a:lnTo>
                  <a:pt x="2637414" y="1936025"/>
                </a:lnTo>
                <a:lnTo>
                  <a:pt x="2628381" y="1977873"/>
                </a:lnTo>
                <a:lnTo>
                  <a:pt x="2609720" y="2015174"/>
                </a:lnTo>
                <a:lnTo>
                  <a:pt x="2582828" y="2046528"/>
                </a:lnTo>
                <a:lnTo>
                  <a:pt x="2549104" y="2070536"/>
                </a:lnTo>
                <a:lnTo>
                  <a:pt x="2509945" y="2085800"/>
                </a:lnTo>
                <a:lnTo>
                  <a:pt x="169621" y="2090928"/>
                </a:lnTo>
                <a:lnTo>
                  <a:pt x="154898" y="2090298"/>
                </a:lnTo>
                <a:lnTo>
                  <a:pt x="113041" y="2081262"/>
                </a:lnTo>
                <a:lnTo>
                  <a:pt x="75735" y="2062598"/>
                </a:lnTo>
                <a:lnTo>
                  <a:pt x="44380" y="2035705"/>
                </a:lnTo>
                <a:lnTo>
                  <a:pt x="20375" y="2001981"/>
                </a:lnTo>
                <a:lnTo>
                  <a:pt x="5118" y="1962827"/>
                </a:lnTo>
                <a:lnTo>
                  <a:pt x="0" y="169672"/>
                </a:lnTo>
                <a:close/>
              </a:path>
            </a:pathLst>
          </a:custGeom>
          <a:ln w="25907">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698093" y="4068919"/>
            <a:ext cx="2361565" cy="1703705"/>
          </a:xfrm>
          <a:prstGeom prst="rect">
            <a:avLst/>
          </a:prstGeom>
        </p:spPr>
        <p:txBody>
          <a:bodyPr vert="horz" wrap="square" lIns="0" tIns="0" rIns="0" bIns="0" rtlCol="0">
            <a:spAutoFit/>
          </a:bodyPr>
          <a:lstStyle/>
          <a:p>
            <a:pPr marL="299085" marR="508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1" i="0" u="none" strike="noStrike" kern="1200" cap="none" spc="-55" normalizeH="0" baseline="0" noProof="0" dirty="0">
                <a:ln>
                  <a:noFill/>
                </a:ln>
                <a:solidFill>
                  <a:prstClr val="black"/>
                </a:solidFill>
                <a:effectLst/>
                <a:uLnTx/>
                <a:uFillTx/>
                <a:latin typeface="Calibri"/>
                <a:ea typeface="+mn-ea"/>
                <a:cs typeface="Calibri"/>
              </a:rPr>
              <a:t>A</a:t>
            </a:r>
            <a:r>
              <a:rPr kumimoji="0" sz="1600" b="1" i="0" u="none" strike="noStrike" kern="1200" cap="none" spc="-35" normalizeH="0" baseline="0" noProof="0" dirty="0">
                <a:ln>
                  <a:noFill/>
                </a:ln>
                <a:solidFill>
                  <a:prstClr val="black"/>
                </a:solidFill>
                <a:effectLst/>
                <a:uLnTx/>
                <a:uFillTx/>
                <a:latin typeface="Calibri"/>
                <a:ea typeface="+mn-ea"/>
                <a:cs typeface="Calibri"/>
              </a:rPr>
              <a:t>t</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55"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5" normalizeH="0" baseline="0" noProof="0" dirty="0">
                <a:ln>
                  <a:noFill/>
                </a:ln>
                <a:solidFill>
                  <a:prstClr val="black"/>
                </a:solidFill>
                <a:effectLst/>
                <a:uLnTx/>
                <a:uFillTx/>
                <a:latin typeface="Calibri"/>
                <a:ea typeface="+mn-ea"/>
                <a:cs typeface="Calibri"/>
              </a:rPr>
              <a:t>c</a:t>
            </a:r>
            <a:r>
              <a:rPr kumimoji="0" sz="1600" b="1" i="0" u="none" strike="noStrike" kern="1200" cap="none" spc="-10" normalizeH="0" baseline="0" noProof="0" dirty="0">
                <a:ln>
                  <a:noFill/>
                </a:ln>
                <a:solidFill>
                  <a:prstClr val="black"/>
                </a:solidFill>
                <a:effectLst/>
                <a:uLnTx/>
                <a:uFillTx/>
                <a:latin typeface="Calibri"/>
                <a:ea typeface="+mn-ea"/>
                <a:cs typeface="Calibri"/>
              </a:rPr>
              <a:t>ting</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j</a:t>
            </a:r>
            <a:r>
              <a:rPr kumimoji="0" sz="1600" b="1" i="0" u="none" strike="noStrike" kern="1200" cap="none" spc="-5" normalizeH="0" baseline="0" noProof="0" dirty="0">
                <a:ln>
                  <a:noFill/>
                </a:ln>
                <a:solidFill>
                  <a:prstClr val="black"/>
                </a:solidFill>
                <a:effectLst/>
                <a:uLnTx/>
                <a:uFillTx/>
                <a:latin typeface="Calibri"/>
                <a:ea typeface="+mn-ea"/>
                <a:cs typeface="Calibri"/>
              </a:rPr>
              <a:t>o</a:t>
            </a:r>
            <a:r>
              <a:rPr kumimoji="0" sz="1600" b="1" i="0" u="none" strike="noStrike" kern="1200" cap="none" spc="-10" normalizeH="0" baseline="0" noProof="0" dirty="0">
                <a:ln>
                  <a:noFill/>
                </a:ln>
                <a:solidFill>
                  <a:prstClr val="black"/>
                </a:solidFill>
                <a:effectLst/>
                <a:uLnTx/>
                <a:uFillTx/>
                <a:latin typeface="Calibri"/>
                <a:ea typeface="+mn-ea"/>
                <a:cs typeface="Calibri"/>
              </a:rPr>
              <a:t>b</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see</a:t>
            </a:r>
            <a:r>
              <a:rPr kumimoji="0" sz="1600" b="1" i="0" u="none" strike="noStrike" kern="1200" cap="none" spc="-60" normalizeH="0" baseline="0" noProof="0" dirty="0">
                <a:ln>
                  <a:noFill/>
                </a:ln>
                <a:solidFill>
                  <a:prstClr val="black"/>
                </a:solidFill>
                <a:effectLst/>
                <a:uLnTx/>
                <a:uFillTx/>
                <a:latin typeface="Calibri"/>
                <a:ea typeface="+mn-ea"/>
                <a:cs typeface="Calibri"/>
              </a:rPr>
              <a:t>k</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s</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t</a:t>
            </a:r>
            <a:r>
              <a:rPr kumimoji="0" sz="1600" b="1" i="0" u="none" strike="noStrike" kern="1200" cap="none" spc="-10" normalizeH="0" baseline="0" noProof="0" dirty="0">
                <a:ln>
                  <a:noFill/>
                </a:ln>
                <a:solidFill>
                  <a:prstClr val="black"/>
                </a:solidFill>
                <a:effectLst/>
                <a:uLnTx/>
                <a:uFillTx/>
                <a:latin typeface="Calibri"/>
                <a:ea typeface="+mn-ea"/>
                <a:cs typeface="Calibri"/>
              </a:rPr>
              <a:t>o in</a:t>
            </a:r>
            <a:r>
              <a:rPr kumimoji="0" sz="1600" b="1" i="0" u="none" strike="noStrike" kern="1200" cap="none" spc="-20" normalizeH="0" baseline="0" noProof="0" dirty="0">
                <a:ln>
                  <a:noFill/>
                </a:ln>
                <a:solidFill>
                  <a:prstClr val="black"/>
                </a:solidFill>
                <a:effectLst/>
                <a:uLnTx/>
                <a:uFillTx/>
                <a:latin typeface="Calibri"/>
                <a:ea typeface="+mn-ea"/>
                <a:cs typeface="Calibri"/>
              </a:rPr>
              <a:t>d</a:t>
            </a:r>
            <a:r>
              <a:rPr kumimoji="0" sz="1600" b="1" i="0" u="none" strike="noStrike" kern="1200" cap="none" spc="-15" normalizeH="0" baseline="0" noProof="0" dirty="0">
                <a:ln>
                  <a:noFill/>
                </a:ln>
                <a:solidFill>
                  <a:prstClr val="black"/>
                </a:solidFill>
                <a:effectLst/>
                <a:uLnTx/>
                <a:uFillTx/>
                <a:latin typeface="Calibri"/>
                <a:ea typeface="+mn-ea"/>
                <a:cs typeface="Calibri"/>
              </a:rPr>
              <a:t>u</a:t>
            </a:r>
            <a:r>
              <a:rPr kumimoji="0" sz="1600" b="1" i="0" u="none" strike="noStrike" kern="1200" cap="none" spc="-25" normalizeH="0" baseline="0" noProof="0" dirty="0">
                <a:ln>
                  <a:noFill/>
                </a:ln>
                <a:solidFill>
                  <a:prstClr val="black"/>
                </a:solidFill>
                <a:effectLst/>
                <a:uLnTx/>
                <a:uFillTx/>
                <a:latin typeface="Calibri"/>
                <a:ea typeface="+mn-ea"/>
                <a:cs typeface="Calibri"/>
              </a:rPr>
              <a:t>s</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5"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y</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99085" marR="5334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Bui</a:t>
            </a:r>
            <a:r>
              <a:rPr kumimoji="0" sz="1600" b="1" i="0" u="none" strike="noStrike" kern="1200" cap="none" spc="0" normalizeH="0" baseline="0" noProof="0" dirty="0">
                <a:ln>
                  <a:noFill/>
                </a:ln>
                <a:solidFill>
                  <a:prstClr val="black"/>
                </a:solidFill>
                <a:effectLst/>
                <a:uLnTx/>
                <a:uFillTx/>
                <a:latin typeface="Calibri"/>
                <a:ea typeface="+mn-ea"/>
                <a:cs typeface="Calibri"/>
              </a:rPr>
              <a:t>l</a:t>
            </a:r>
            <a:r>
              <a:rPr kumimoji="0" sz="1600" b="1" i="0" u="none" strike="noStrike" kern="1200" cap="none" spc="-15" normalizeH="0" baseline="0" noProof="0" dirty="0">
                <a:ln>
                  <a:noFill/>
                </a:ln>
                <a:solidFill>
                  <a:prstClr val="black"/>
                </a:solidFill>
                <a:effectLst/>
                <a:uLnTx/>
                <a:uFillTx/>
                <a:latin typeface="Calibri"/>
                <a:ea typeface="+mn-ea"/>
                <a:cs typeface="Calibri"/>
              </a:rPr>
              <a:t>d</a:t>
            </a:r>
            <a:r>
              <a:rPr kumimoji="0" sz="1600" b="1" i="0" u="none" strike="noStrike" kern="1200" cap="none" spc="-10" normalizeH="0" baseline="0" noProof="0" dirty="0">
                <a:ln>
                  <a:noFill/>
                </a:ln>
                <a:solidFill>
                  <a:prstClr val="black"/>
                </a:solidFill>
                <a:effectLst/>
                <a:uLnTx/>
                <a:uFillTx/>
                <a:latin typeface="Calibri"/>
                <a:ea typeface="+mn-ea"/>
                <a:cs typeface="Calibri"/>
              </a:rPr>
              <a:t>ing</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p</a:t>
            </a:r>
            <a:r>
              <a:rPr kumimoji="0" sz="1600" b="1" i="0" u="none" strike="noStrike" kern="1200" cap="none" spc="-10" normalizeH="0" baseline="0" noProof="0" dirty="0">
                <a:ln>
                  <a:noFill/>
                </a:ln>
                <a:solidFill>
                  <a:prstClr val="black"/>
                </a:solidFill>
                <a:effectLst/>
                <a:uLnTx/>
                <a:uFillTx/>
                <a:latin typeface="Calibri"/>
                <a:ea typeface="+mn-ea"/>
                <a:cs typeface="Calibri"/>
              </a:rPr>
              <a:t>art</a:t>
            </a:r>
            <a:r>
              <a:rPr kumimoji="0" sz="1600" b="1" i="0" u="none" strike="noStrike" kern="1200" cap="none" spc="-20" normalizeH="0" baseline="0" noProof="0" dirty="0">
                <a:ln>
                  <a:noFill/>
                </a:ln>
                <a:solidFill>
                  <a:prstClr val="black"/>
                </a:solidFill>
                <a:effectLst/>
                <a:uLnTx/>
                <a:uFillTx/>
                <a:latin typeface="Calibri"/>
                <a:ea typeface="+mn-ea"/>
                <a:cs typeface="Calibri"/>
              </a:rPr>
              <a:t>n</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s</a:t>
            </a:r>
            <a:r>
              <a:rPr kumimoji="0" sz="1600" b="1" i="0" u="none" strike="noStrike" kern="1200" cap="none" spc="-20" normalizeH="0" baseline="0" noProof="0" dirty="0">
                <a:ln>
                  <a:noFill/>
                </a:ln>
                <a:solidFill>
                  <a:prstClr val="black"/>
                </a:solidFill>
                <a:effectLst/>
                <a:uLnTx/>
                <a:uFillTx/>
                <a:latin typeface="Calibri"/>
                <a:ea typeface="+mn-ea"/>
                <a:cs typeface="Calibri"/>
              </a:rPr>
              <a:t>h</a:t>
            </a:r>
            <a:r>
              <a:rPr kumimoji="0" sz="1600" b="1" i="0" u="none" strike="noStrike" kern="1200" cap="none" spc="-5" normalizeH="0" baseline="0" noProof="0" dirty="0">
                <a:ln>
                  <a:noFill/>
                </a:ln>
                <a:solidFill>
                  <a:prstClr val="black"/>
                </a:solidFill>
                <a:effectLst/>
                <a:uLnTx/>
                <a:uFillTx/>
                <a:latin typeface="Calibri"/>
                <a:ea typeface="+mn-ea"/>
                <a:cs typeface="Calibri"/>
              </a:rPr>
              <a:t>i</a:t>
            </a:r>
            <a:r>
              <a:rPr kumimoji="0" sz="1600" b="1" i="0" u="none" strike="noStrike" kern="1200" cap="none" spc="-25" normalizeH="0" baseline="0" noProof="0" dirty="0">
                <a:ln>
                  <a:noFill/>
                </a:ln>
                <a:solidFill>
                  <a:prstClr val="black"/>
                </a:solidFill>
                <a:effectLst/>
                <a:uLnTx/>
                <a:uFillTx/>
                <a:latin typeface="Calibri"/>
                <a:ea typeface="+mn-ea"/>
                <a:cs typeface="Calibri"/>
              </a:rPr>
              <a:t>p</a:t>
            </a:r>
            <a:r>
              <a:rPr kumimoji="0" sz="1600" b="1" i="0" u="none" strike="noStrike" kern="1200" cap="none" spc="-10" normalizeH="0" baseline="0" noProof="0" dirty="0">
                <a:ln>
                  <a:noFill/>
                </a:ln>
                <a:solidFill>
                  <a:prstClr val="black"/>
                </a:solidFill>
                <a:effectLst/>
                <a:uLnTx/>
                <a:uFillTx/>
                <a:latin typeface="Calibri"/>
                <a:ea typeface="+mn-ea"/>
                <a:cs typeface="Calibri"/>
              </a:rPr>
              <a:t>s</a:t>
            </a:r>
            <a:r>
              <a:rPr kumimoji="0" sz="1600" b="1" i="0" u="none" strike="noStrike" kern="1200" cap="none" spc="5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in</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20" normalizeH="0" baseline="0" noProof="0" dirty="0">
                <a:ln>
                  <a:noFill/>
                </a:ln>
                <a:solidFill>
                  <a:prstClr val="black"/>
                </a:solidFill>
                <a:effectLst/>
                <a:uLnTx/>
                <a:uFillTx/>
                <a:latin typeface="Calibri"/>
                <a:ea typeface="+mn-ea"/>
                <a:cs typeface="Calibri"/>
              </a:rPr>
              <a:t>du</a:t>
            </a:r>
            <a:r>
              <a:rPr kumimoji="0" sz="1600" b="1" i="0" u="none" strike="noStrike" kern="1200" cap="none" spc="-10" normalizeH="0" baseline="0" noProof="0" dirty="0">
                <a:ln>
                  <a:noFill/>
                </a:ln>
                <a:solidFill>
                  <a:prstClr val="black"/>
                </a:solidFill>
                <a:effectLst/>
                <a:uLnTx/>
                <a:uFillTx/>
                <a:latin typeface="Calibri"/>
                <a:ea typeface="+mn-ea"/>
                <a:cs typeface="Calibri"/>
              </a:rPr>
              <a:t>c</a:t>
            </a:r>
            <a:r>
              <a:rPr kumimoji="0" sz="1600" b="1" i="0" u="none" strike="noStrike" kern="1200" cap="none" spc="-20" normalizeH="0" baseline="0" noProof="0" dirty="0">
                <a:ln>
                  <a:noFill/>
                </a:ln>
                <a:solidFill>
                  <a:prstClr val="black"/>
                </a:solidFill>
                <a:effectLst/>
                <a:uLnTx/>
                <a:uFillTx/>
                <a:latin typeface="Calibri"/>
                <a:ea typeface="+mn-ea"/>
                <a:cs typeface="Calibri"/>
              </a:rPr>
              <a:t>a</a:t>
            </a:r>
            <a:r>
              <a:rPr kumimoji="0" sz="1600" b="1" i="0" u="none" strike="noStrike" kern="1200" cap="none" spc="-10" normalizeH="0" baseline="0" noProof="0" dirty="0">
                <a:ln>
                  <a:noFill/>
                </a:ln>
                <a:solidFill>
                  <a:prstClr val="black"/>
                </a:solidFill>
                <a:effectLst/>
                <a:uLnTx/>
                <a:uFillTx/>
                <a:latin typeface="Calibri"/>
                <a:ea typeface="+mn-ea"/>
                <a:cs typeface="Calibri"/>
              </a:rPr>
              <a:t>tion</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and</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20" normalizeH="0" baseline="0" noProof="0" dirty="0">
                <a:ln>
                  <a:noFill/>
                </a:ln>
                <a:solidFill>
                  <a:prstClr val="black"/>
                </a:solidFill>
                <a:effectLst/>
                <a:uLnTx/>
                <a:uFillTx/>
                <a:latin typeface="Calibri"/>
                <a:ea typeface="+mn-ea"/>
                <a:cs typeface="Calibri"/>
              </a:rPr>
              <a:t>h</a:t>
            </a:r>
            <a:r>
              <a:rPr kumimoji="0" sz="1600" b="1" i="0" u="none" strike="noStrike" kern="1200" cap="none" spc="-10" normalizeH="0" baseline="0" noProof="0" dirty="0">
                <a:ln>
                  <a:noFill/>
                </a:ln>
                <a:solidFill>
                  <a:prstClr val="black"/>
                </a:solidFill>
                <a:effectLst/>
                <a:uLnTx/>
                <a:uFillTx/>
                <a:latin typeface="Calibri"/>
                <a:ea typeface="+mn-ea"/>
                <a:cs typeface="Calibri"/>
              </a:rPr>
              <a:t>e</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0" normalizeH="0" baseline="0" noProof="0" dirty="0">
                <a:ln>
                  <a:noFill/>
                </a:ln>
                <a:solidFill>
                  <a:prstClr val="black"/>
                </a:solidFill>
                <a:effectLst/>
                <a:uLnTx/>
                <a:uFillTx/>
                <a:latin typeface="Calibri"/>
                <a:ea typeface="+mn-ea"/>
                <a:cs typeface="Calibri"/>
              </a:rPr>
              <a:t>c</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20" normalizeH="0" baseline="0" noProof="0" dirty="0">
                <a:ln>
                  <a:noFill/>
                </a:ln>
                <a:solidFill>
                  <a:prstClr val="black"/>
                </a:solidFill>
                <a:effectLst/>
                <a:uLnTx/>
                <a:uFillTx/>
                <a:latin typeface="Calibri"/>
                <a:ea typeface="+mn-ea"/>
                <a:cs typeface="Calibri"/>
              </a:rPr>
              <a:t>mmu</a:t>
            </a:r>
            <a:r>
              <a:rPr kumimoji="0" sz="1600" b="1" i="0" u="none" strike="noStrike" kern="1200" cap="none" spc="-15"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ity</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99085" marR="7620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Em</a:t>
            </a:r>
            <a:r>
              <a:rPr kumimoji="0" sz="1600" b="1" i="0" u="none" strike="noStrike" kern="1200" cap="none" spc="-20" normalizeH="0" baseline="0" noProof="0" dirty="0">
                <a:ln>
                  <a:noFill/>
                </a:ln>
                <a:solidFill>
                  <a:prstClr val="black"/>
                </a:solidFill>
                <a:effectLst/>
                <a:uLnTx/>
                <a:uFillTx/>
                <a:latin typeface="Calibri"/>
                <a:ea typeface="+mn-ea"/>
                <a:cs typeface="Calibri"/>
              </a:rPr>
              <a:t>p</a:t>
            </a:r>
            <a:r>
              <a:rPr kumimoji="0" sz="1600" b="1" i="0" u="none" strike="noStrike" kern="1200" cap="none" spc="-10" normalizeH="0" baseline="0" noProof="0" dirty="0">
                <a:ln>
                  <a:noFill/>
                </a:ln>
                <a:solidFill>
                  <a:prstClr val="black"/>
                </a:solidFill>
                <a:effectLst/>
                <a:uLnTx/>
                <a:uFillTx/>
                <a:latin typeface="Calibri"/>
                <a:ea typeface="+mn-ea"/>
                <a:cs typeface="Calibri"/>
              </a:rPr>
              <a:t>lo</a:t>
            </a:r>
            <a:r>
              <a:rPr kumimoji="0" sz="1600" b="1" i="0" u="none" strike="noStrike" kern="1200" cap="none" spc="-40" normalizeH="0" baseline="0" noProof="0" dirty="0">
                <a:ln>
                  <a:noFill/>
                </a:ln>
                <a:solidFill>
                  <a:prstClr val="black"/>
                </a:solidFill>
                <a:effectLst/>
                <a:uLnTx/>
                <a:uFillTx/>
                <a:latin typeface="Calibri"/>
                <a:ea typeface="+mn-ea"/>
                <a:cs typeface="Calibri"/>
              </a:rPr>
              <a:t>y</a:t>
            </a:r>
            <a:r>
              <a:rPr kumimoji="0" sz="1600" b="1" i="0" u="none" strike="noStrike" kern="1200" cap="none" spc="-10" normalizeH="0" baseline="0" noProof="0" dirty="0">
                <a:ln>
                  <a:noFill/>
                </a:ln>
                <a:solidFill>
                  <a:prstClr val="black"/>
                </a:solidFill>
                <a:effectLst/>
                <a:uLnTx/>
                <a:uFillTx/>
                <a:latin typeface="Calibri"/>
                <a:ea typeface="+mn-ea"/>
                <a:cs typeface="Calibri"/>
              </a:rPr>
              <a:t>ability</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skil</a:t>
            </a:r>
            <a:r>
              <a:rPr kumimoji="0" sz="1600" b="1" i="0" u="none" strike="noStrike" kern="1200" cap="none" spc="0" normalizeH="0" baseline="0" noProof="0" dirty="0">
                <a:ln>
                  <a:noFill/>
                </a:ln>
                <a:solidFill>
                  <a:prstClr val="black"/>
                </a:solidFill>
                <a:effectLst/>
                <a:uLnTx/>
                <a:uFillTx/>
                <a:latin typeface="Calibri"/>
                <a:ea typeface="+mn-ea"/>
                <a:cs typeface="Calibri"/>
              </a:rPr>
              <a:t>l</a:t>
            </a:r>
            <a:r>
              <a:rPr kumimoji="0" sz="1600" b="1" i="0" u="none" strike="noStrike" kern="1200" cap="none" spc="-10" normalizeH="0" baseline="0" noProof="0" dirty="0">
                <a:ln>
                  <a:noFill/>
                </a:ln>
                <a:solidFill>
                  <a:prstClr val="black"/>
                </a:solidFill>
                <a:effectLst/>
                <a:uLnTx/>
                <a:uFillTx/>
                <a:latin typeface="Calibri"/>
                <a:ea typeface="+mn-ea"/>
                <a:cs typeface="Calibri"/>
              </a:rPr>
              <a:t>s</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of ap</a:t>
            </a:r>
            <a:r>
              <a:rPr kumimoji="0" sz="1600" b="1" i="0" u="none" strike="noStrike" kern="1200" cap="none" spc="-20" normalizeH="0" baseline="0" noProof="0" dirty="0">
                <a:ln>
                  <a:noFill/>
                </a:ln>
                <a:solidFill>
                  <a:prstClr val="black"/>
                </a:solidFill>
                <a:effectLst/>
                <a:uLnTx/>
                <a:uFillTx/>
                <a:latin typeface="Calibri"/>
                <a:ea typeface="+mn-ea"/>
                <a:cs typeface="Calibri"/>
              </a:rPr>
              <a:t>p</a:t>
            </a:r>
            <a:r>
              <a:rPr kumimoji="0" sz="1600" b="1" i="0" u="none" strike="noStrike" kern="1200" cap="none" spc="-5" normalizeH="0" baseline="0" noProof="0" dirty="0">
                <a:ln>
                  <a:noFill/>
                </a:ln>
                <a:solidFill>
                  <a:prstClr val="black"/>
                </a:solidFill>
                <a:effectLst/>
                <a:uLnTx/>
                <a:uFillTx/>
                <a:latin typeface="Calibri"/>
                <a:ea typeface="+mn-ea"/>
                <a:cs typeface="Calibri"/>
              </a:rPr>
              <a:t>l</a:t>
            </a:r>
            <a:r>
              <a:rPr kumimoji="0" sz="1600" b="1" i="0" u="none" strike="noStrike" kern="1200" cap="none" spc="0" normalizeH="0" baseline="0" noProof="0" dirty="0">
                <a:ln>
                  <a:noFill/>
                </a:ln>
                <a:solidFill>
                  <a:prstClr val="black"/>
                </a:solidFill>
                <a:effectLst/>
                <a:uLnTx/>
                <a:uFillTx/>
                <a:latin typeface="Calibri"/>
                <a:ea typeface="+mn-ea"/>
                <a:cs typeface="Calibri"/>
              </a:rPr>
              <a:t>i</a:t>
            </a:r>
            <a:r>
              <a:rPr kumimoji="0" sz="1600" b="1" i="0" u="none" strike="noStrike" kern="1200" cap="none" spc="-20" normalizeH="0" baseline="0" noProof="0" dirty="0">
                <a:ln>
                  <a:noFill/>
                </a:ln>
                <a:solidFill>
                  <a:prstClr val="black"/>
                </a:solidFill>
                <a:effectLst/>
                <a:uLnTx/>
                <a:uFillTx/>
                <a:latin typeface="Calibri"/>
                <a:ea typeface="+mn-ea"/>
                <a:cs typeface="Calibri"/>
              </a:rPr>
              <a:t>c</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25"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ts</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30" normalizeH="0" baseline="0" noProof="0" dirty="0">
                <a:ln>
                  <a:noFill/>
                </a:ln>
                <a:solidFill>
                  <a:prstClr val="black"/>
                </a:solidFill>
                <a:effectLst/>
                <a:uLnTx/>
                <a:uFillTx/>
                <a:latin typeface="Calibri"/>
                <a:ea typeface="+mn-ea"/>
                <a:cs typeface="Calibri"/>
              </a:rPr>
              <a:t>f</a:t>
            </a:r>
            <a:r>
              <a:rPr kumimoji="0" sz="1600" b="1" i="0" u="none" strike="noStrike" kern="1200" cap="none" spc="-10" normalizeH="0" baseline="0" noProof="0" dirty="0">
                <a:ln>
                  <a:noFill/>
                </a:ln>
                <a:solidFill>
                  <a:prstClr val="black"/>
                </a:solidFill>
                <a:effectLst/>
                <a:uLnTx/>
                <a:uFillTx/>
                <a:latin typeface="Calibri"/>
                <a:ea typeface="+mn-ea"/>
                <a:cs typeface="Calibri"/>
              </a:rPr>
              <a:t>or</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y</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u</a:t>
            </a:r>
            <a:r>
              <a:rPr kumimoji="0" sz="1600" b="1" i="0" u="none" strike="noStrike" kern="1200" cap="none" spc="-10"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j</a:t>
            </a:r>
            <a:r>
              <a:rPr kumimoji="0" sz="1600" b="1" i="0" u="none" strike="noStrike" kern="1200" cap="none" spc="-5" normalizeH="0" baseline="0" noProof="0" dirty="0">
                <a:ln>
                  <a:noFill/>
                </a:ln>
                <a:solidFill>
                  <a:prstClr val="black"/>
                </a:solidFill>
                <a:effectLst/>
                <a:uLnTx/>
                <a:uFillTx/>
                <a:latin typeface="Calibri"/>
                <a:ea typeface="+mn-ea"/>
                <a:cs typeface="Calibri"/>
              </a:rPr>
              <a:t>o</a:t>
            </a:r>
            <a:r>
              <a:rPr kumimoji="0" sz="1600" b="1" i="0" u="none" strike="noStrike" kern="1200" cap="none" spc="-30" normalizeH="0" baseline="0" noProof="0" dirty="0">
                <a:ln>
                  <a:noFill/>
                </a:ln>
                <a:solidFill>
                  <a:prstClr val="black"/>
                </a:solidFill>
                <a:effectLst/>
                <a:uLnTx/>
                <a:uFillTx/>
                <a:latin typeface="Calibri"/>
                <a:ea typeface="+mn-ea"/>
                <a:cs typeface="Calibri"/>
              </a:rPr>
              <a:t>b</a:t>
            </a:r>
            <a:r>
              <a:rPr kumimoji="0" sz="1600" b="1"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3336797" y="3960114"/>
            <a:ext cx="2639695" cy="2091055"/>
          </a:xfrm>
          <a:custGeom>
            <a:avLst/>
            <a:gdLst/>
            <a:ahLst/>
            <a:cxnLst/>
            <a:rect l="l" t="t" r="r" b="b"/>
            <a:pathLst>
              <a:path w="2639695" h="2091054">
                <a:moveTo>
                  <a:pt x="2469896" y="0"/>
                </a:moveTo>
                <a:lnTo>
                  <a:pt x="156494" y="503"/>
                </a:lnTo>
                <a:lnTo>
                  <a:pt x="114498" y="9168"/>
                </a:lnTo>
                <a:lnTo>
                  <a:pt x="77004" y="27507"/>
                </a:lnTo>
                <a:lnTo>
                  <a:pt x="45410" y="54124"/>
                </a:lnTo>
                <a:lnTo>
                  <a:pt x="21113" y="87622"/>
                </a:lnTo>
                <a:lnTo>
                  <a:pt x="5511" y="126603"/>
                </a:lnTo>
                <a:lnTo>
                  <a:pt x="0" y="169672"/>
                </a:lnTo>
                <a:lnTo>
                  <a:pt x="500" y="1934437"/>
                </a:lnTo>
                <a:lnTo>
                  <a:pt x="9157" y="1976425"/>
                </a:lnTo>
                <a:lnTo>
                  <a:pt x="27493" y="2013915"/>
                </a:lnTo>
                <a:lnTo>
                  <a:pt x="54110" y="2045510"/>
                </a:lnTo>
                <a:lnTo>
                  <a:pt x="87611" y="2069809"/>
                </a:lnTo>
                <a:lnTo>
                  <a:pt x="126597" y="2085415"/>
                </a:lnTo>
                <a:lnTo>
                  <a:pt x="169672" y="2090928"/>
                </a:lnTo>
                <a:lnTo>
                  <a:pt x="2483033" y="2090427"/>
                </a:lnTo>
                <a:lnTo>
                  <a:pt x="2525040" y="2081770"/>
                </a:lnTo>
                <a:lnTo>
                  <a:pt x="2562542" y="2063436"/>
                </a:lnTo>
                <a:lnTo>
                  <a:pt x="2594144" y="2036824"/>
                </a:lnTo>
                <a:lnTo>
                  <a:pt x="2618448" y="2003332"/>
                </a:lnTo>
                <a:lnTo>
                  <a:pt x="2634055" y="1964360"/>
                </a:lnTo>
                <a:lnTo>
                  <a:pt x="2639567" y="1921306"/>
                </a:lnTo>
                <a:lnTo>
                  <a:pt x="2639064" y="156494"/>
                </a:lnTo>
                <a:lnTo>
                  <a:pt x="2630399" y="114498"/>
                </a:lnTo>
                <a:lnTo>
                  <a:pt x="2612060" y="77004"/>
                </a:lnTo>
                <a:lnTo>
                  <a:pt x="2585443" y="45410"/>
                </a:lnTo>
                <a:lnTo>
                  <a:pt x="2551945" y="21113"/>
                </a:lnTo>
                <a:lnTo>
                  <a:pt x="2512964" y="5511"/>
                </a:lnTo>
                <a:lnTo>
                  <a:pt x="246989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336797" y="3960114"/>
            <a:ext cx="2639695" cy="2091055"/>
          </a:xfrm>
          <a:custGeom>
            <a:avLst/>
            <a:gdLst/>
            <a:ahLst/>
            <a:cxnLst/>
            <a:rect l="l" t="t" r="r" b="b"/>
            <a:pathLst>
              <a:path w="2639695" h="2091054">
                <a:moveTo>
                  <a:pt x="0" y="169672"/>
                </a:moveTo>
                <a:lnTo>
                  <a:pt x="5511" y="126603"/>
                </a:lnTo>
                <a:lnTo>
                  <a:pt x="21113" y="87622"/>
                </a:lnTo>
                <a:lnTo>
                  <a:pt x="45410" y="54124"/>
                </a:lnTo>
                <a:lnTo>
                  <a:pt x="77004" y="27507"/>
                </a:lnTo>
                <a:lnTo>
                  <a:pt x="114498" y="9168"/>
                </a:lnTo>
                <a:lnTo>
                  <a:pt x="156494" y="503"/>
                </a:lnTo>
                <a:lnTo>
                  <a:pt x="2469896" y="0"/>
                </a:lnTo>
                <a:lnTo>
                  <a:pt x="2484619" y="629"/>
                </a:lnTo>
                <a:lnTo>
                  <a:pt x="2526481" y="9659"/>
                </a:lnTo>
                <a:lnTo>
                  <a:pt x="2563790" y="28315"/>
                </a:lnTo>
                <a:lnTo>
                  <a:pt x="2595149" y="55199"/>
                </a:lnTo>
                <a:lnTo>
                  <a:pt x="2619162" y="88915"/>
                </a:lnTo>
                <a:lnTo>
                  <a:pt x="2634431" y="128065"/>
                </a:lnTo>
                <a:lnTo>
                  <a:pt x="2639567" y="1921306"/>
                </a:lnTo>
                <a:lnTo>
                  <a:pt x="2638938" y="1936025"/>
                </a:lnTo>
                <a:lnTo>
                  <a:pt x="2629905" y="1977873"/>
                </a:lnTo>
                <a:lnTo>
                  <a:pt x="2611244" y="2015174"/>
                </a:lnTo>
                <a:lnTo>
                  <a:pt x="2584352" y="2046528"/>
                </a:lnTo>
                <a:lnTo>
                  <a:pt x="2550628" y="2070536"/>
                </a:lnTo>
                <a:lnTo>
                  <a:pt x="2511469" y="2085800"/>
                </a:lnTo>
                <a:lnTo>
                  <a:pt x="169672" y="2090928"/>
                </a:lnTo>
                <a:lnTo>
                  <a:pt x="154945" y="2090298"/>
                </a:lnTo>
                <a:lnTo>
                  <a:pt x="113078" y="2081265"/>
                </a:lnTo>
                <a:lnTo>
                  <a:pt x="75765" y="2062606"/>
                </a:lnTo>
                <a:lnTo>
                  <a:pt x="44404" y="2035720"/>
                </a:lnTo>
                <a:lnTo>
                  <a:pt x="20392" y="2002005"/>
                </a:lnTo>
                <a:lnTo>
                  <a:pt x="5127" y="1962860"/>
                </a:lnTo>
                <a:lnTo>
                  <a:pt x="0" y="169672"/>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3465703" y="4068919"/>
            <a:ext cx="2290445" cy="1216025"/>
          </a:xfrm>
          <a:prstGeom prst="rect">
            <a:avLst/>
          </a:prstGeom>
        </p:spPr>
        <p:txBody>
          <a:bodyPr vert="horz" wrap="square" lIns="0" tIns="0" rIns="0" bIns="0" rtlCol="0">
            <a:spAutoFit/>
          </a:bodyPr>
          <a:lstStyle/>
          <a:p>
            <a:pPr marL="184785" marR="47625" lvl="0" indent="-172085" algn="l" defTabSz="914400" rtl="0" eaLnBrk="1" fontAlgn="auto" latinLnBrk="0" hangingPunct="1">
              <a:lnSpc>
                <a:spcPct val="100000"/>
              </a:lnSpc>
              <a:spcBef>
                <a:spcPts val="0"/>
              </a:spcBef>
              <a:spcAft>
                <a:spcPts val="0"/>
              </a:spcAft>
              <a:buClrTx/>
              <a:buSzTx/>
              <a:buFont typeface="Arial"/>
              <a:buChar char="•"/>
              <a:tabLst>
                <a:tab pos="185420" algn="l"/>
              </a:tabLst>
              <a:defRPr/>
            </a:pPr>
            <a:r>
              <a:rPr kumimoji="0" sz="1600" b="1" i="0" u="none" strike="noStrike" kern="1200" cap="none" spc="-55" normalizeH="0" baseline="0" noProof="0" dirty="0">
                <a:ln>
                  <a:noFill/>
                </a:ln>
                <a:solidFill>
                  <a:prstClr val="black"/>
                </a:solidFill>
                <a:effectLst/>
                <a:uLnTx/>
                <a:uFillTx/>
                <a:latin typeface="Calibri"/>
                <a:ea typeface="+mn-ea"/>
                <a:cs typeface="Calibri"/>
              </a:rPr>
              <a:t>A</a:t>
            </a:r>
            <a:r>
              <a:rPr kumimoji="0" sz="1600" b="1" i="0" u="none" strike="noStrike" kern="1200" cap="none" spc="-35" normalizeH="0" baseline="0" noProof="0" dirty="0">
                <a:ln>
                  <a:noFill/>
                </a:ln>
                <a:solidFill>
                  <a:prstClr val="black"/>
                </a:solidFill>
                <a:effectLst/>
                <a:uLnTx/>
                <a:uFillTx/>
                <a:latin typeface="Calibri"/>
                <a:ea typeface="+mn-ea"/>
                <a:cs typeface="Calibri"/>
              </a:rPr>
              <a:t>t</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55"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5" normalizeH="0" baseline="0" noProof="0" dirty="0">
                <a:ln>
                  <a:noFill/>
                </a:ln>
                <a:solidFill>
                  <a:prstClr val="black"/>
                </a:solidFill>
                <a:effectLst/>
                <a:uLnTx/>
                <a:uFillTx/>
                <a:latin typeface="Calibri"/>
                <a:ea typeface="+mn-ea"/>
                <a:cs typeface="Calibri"/>
              </a:rPr>
              <a:t>c</a:t>
            </a:r>
            <a:r>
              <a:rPr kumimoji="0" sz="1600" b="1" i="0" u="none" strike="noStrike" kern="1200" cap="none" spc="-10" normalizeH="0" baseline="0" noProof="0" dirty="0">
                <a:ln>
                  <a:noFill/>
                </a:ln>
                <a:solidFill>
                  <a:prstClr val="black"/>
                </a:solidFill>
                <a:effectLst/>
                <a:uLnTx/>
                <a:uFillTx/>
                <a:latin typeface="Calibri"/>
                <a:ea typeface="+mn-ea"/>
                <a:cs typeface="Calibri"/>
              </a:rPr>
              <a:t>ting</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j</a:t>
            </a:r>
            <a:r>
              <a:rPr kumimoji="0" sz="1600" b="1" i="0" u="none" strike="noStrike" kern="1200" cap="none" spc="-5" normalizeH="0" baseline="0" noProof="0" dirty="0">
                <a:ln>
                  <a:noFill/>
                </a:ln>
                <a:solidFill>
                  <a:prstClr val="black"/>
                </a:solidFill>
                <a:effectLst/>
                <a:uLnTx/>
                <a:uFillTx/>
                <a:latin typeface="Calibri"/>
                <a:ea typeface="+mn-ea"/>
                <a:cs typeface="Calibri"/>
              </a:rPr>
              <a:t>o</a:t>
            </a:r>
            <a:r>
              <a:rPr kumimoji="0" sz="1600" b="1" i="0" u="none" strike="noStrike" kern="1200" cap="none" spc="-10" normalizeH="0" baseline="0" noProof="0" dirty="0">
                <a:ln>
                  <a:noFill/>
                </a:ln>
                <a:solidFill>
                  <a:prstClr val="black"/>
                </a:solidFill>
                <a:effectLst/>
                <a:uLnTx/>
                <a:uFillTx/>
                <a:latin typeface="Calibri"/>
                <a:ea typeface="+mn-ea"/>
                <a:cs typeface="Calibri"/>
              </a:rPr>
              <a:t>b</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see</a:t>
            </a:r>
            <a:r>
              <a:rPr kumimoji="0" sz="1600" b="1" i="0" u="none" strike="noStrike" kern="1200" cap="none" spc="-60" normalizeH="0" baseline="0" noProof="0" dirty="0">
                <a:ln>
                  <a:noFill/>
                </a:ln>
                <a:solidFill>
                  <a:prstClr val="black"/>
                </a:solidFill>
                <a:effectLst/>
                <a:uLnTx/>
                <a:uFillTx/>
                <a:latin typeface="Calibri"/>
                <a:ea typeface="+mn-ea"/>
                <a:cs typeface="Calibri"/>
              </a:rPr>
              <a:t>k</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s</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t</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y</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u</a:t>
            </a:r>
            <a:r>
              <a:rPr kumimoji="0" sz="1600" b="1" i="0" u="none" strike="noStrike" kern="1200" cap="none" spc="-10"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20" normalizeH="0" baseline="0" noProof="0" dirty="0">
                <a:ln>
                  <a:noFill/>
                </a:ln>
                <a:solidFill>
                  <a:prstClr val="black"/>
                </a:solidFill>
                <a:effectLst/>
                <a:uLnTx/>
                <a:uFillTx/>
                <a:latin typeface="Calibri"/>
                <a:ea typeface="+mn-ea"/>
                <a:cs typeface="Calibri"/>
              </a:rPr>
              <a:t>c</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20" normalizeH="0" baseline="0" noProof="0" dirty="0">
                <a:ln>
                  <a:noFill/>
                </a:ln>
                <a:solidFill>
                  <a:prstClr val="black"/>
                </a:solidFill>
                <a:effectLst/>
                <a:uLnTx/>
                <a:uFillTx/>
                <a:latin typeface="Calibri"/>
                <a:ea typeface="+mn-ea"/>
                <a:cs typeface="Calibri"/>
              </a:rPr>
              <a:t>mp</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35"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y</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4785" marR="5080" lvl="0" indent="-172085" algn="l" defTabSz="914400" rtl="0" eaLnBrk="1" fontAlgn="auto" latinLnBrk="0" hangingPunct="1">
              <a:lnSpc>
                <a:spcPct val="100000"/>
              </a:lnSpc>
              <a:spcBef>
                <a:spcPts val="0"/>
              </a:spcBef>
              <a:spcAft>
                <a:spcPts val="0"/>
              </a:spcAft>
              <a:buClrTx/>
              <a:buSzTx/>
              <a:buFont typeface="Arial"/>
              <a:buChar char="•"/>
              <a:tabLst>
                <a:tab pos="185420" algn="l"/>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H</a:t>
            </a:r>
            <a:r>
              <a:rPr kumimoji="0" sz="1600" b="1" i="0" u="none" strike="noStrike" kern="1200" cap="none" spc="-30" normalizeH="0" baseline="0" noProof="0" dirty="0">
                <a:ln>
                  <a:noFill/>
                </a:ln>
                <a:solidFill>
                  <a:prstClr val="black"/>
                </a:solidFill>
                <a:effectLst/>
                <a:uLnTx/>
                <a:uFillTx/>
                <a:latin typeface="Calibri"/>
                <a:ea typeface="+mn-ea"/>
                <a:cs typeface="Calibri"/>
              </a:rPr>
              <a:t>a</a:t>
            </a:r>
            <a:r>
              <a:rPr kumimoji="0" sz="1600" b="1" i="0" u="none" strike="noStrike" kern="1200" cap="none" spc="-15" normalizeH="0" baseline="0" noProof="0" dirty="0">
                <a:ln>
                  <a:noFill/>
                </a:ln>
                <a:solidFill>
                  <a:prstClr val="black"/>
                </a:solidFill>
                <a:effectLst/>
                <a:uLnTx/>
                <a:uFillTx/>
                <a:latin typeface="Calibri"/>
                <a:ea typeface="+mn-ea"/>
                <a:cs typeface="Calibri"/>
              </a:rPr>
              <a:t>vin</a:t>
            </a:r>
            <a:r>
              <a:rPr kumimoji="0" sz="1600" b="1" i="0" u="none" strike="noStrike" kern="1200" cap="none" spc="-10" normalizeH="0" baseline="0" noProof="0" dirty="0">
                <a:ln>
                  <a:noFill/>
                </a:ln>
                <a:solidFill>
                  <a:prstClr val="black"/>
                </a:solidFill>
                <a:effectLst/>
                <a:uLnTx/>
                <a:uFillTx/>
                <a:latin typeface="Calibri"/>
                <a:ea typeface="+mn-ea"/>
                <a:cs typeface="Calibri"/>
              </a:rPr>
              <a:t>g</a:t>
            </a:r>
            <a:r>
              <a:rPr kumimoji="0" sz="1600" b="1" i="0" u="none" strike="noStrike" kern="1200" cap="none" spc="20"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enoug</a:t>
            </a:r>
            <a:r>
              <a:rPr kumimoji="0" sz="1600" b="1" i="0" u="none" strike="noStrike" kern="1200" cap="none" spc="-10" normalizeH="0" baseline="0" noProof="0" dirty="0">
                <a:ln>
                  <a:noFill/>
                </a:ln>
                <a:solidFill>
                  <a:prstClr val="black"/>
                </a:solidFill>
                <a:effectLst/>
                <a:uLnTx/>
                <a:uFillTx/>
                <a:latin typeface="Calibri"/>
                <a:ea typeface="+mn-ea"/>
                <a:cs typeface="Calibri"/>
              </a:rPr>
              <a:t>h</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d</a:t>
            </a:r>
            <a:r>
              <a:rPr kumimoji="0" sz="1600" b="1" i="0" u="none" strike="noStrike" kern="1200" cap="none" spc="-5" normalizeH="0" baseline="0" noProof="0" dirty="0">
                <a:ln>
                  <a:noFill/>
                </a:ln>
                <a:solidFill>
                  <a:prstClr val="black"/>
                </a:solidFill>
                <a:effectLst/>
                <a:uLnTx/>
                <a:uFillTx/>
                <a:latin typeface="Calibri"/>
                <a:ea typeface="+mn-ea"/>
                <a:cs typeface="Calibri"/>
              </a:rPr>
              <a:t>i</a:t>
            </a:r>
            <a:r>
              <a:rPr kumimoji="0" sz="1600" b="1" i="0" u="none" strike="noStrike" kern="1200" cap="none" spc="-20" normalizeH="0" baseline="0" noProof="0" dirty="0">
                <a:ln>
                  <a:noFill/>
                </a:ln>
                <a:solidFill>
                  <a:prstClr val="black"/>
                </a:solidFill>
                <a:effectLst/>
                <a:uLnTx/>
                <a:uFillTx/>
                <a:latin typeface="Calibri"/>
                <a:ea typeface="+mn-ea"/>
                <a:cs typeface="Calibri"/>
              </a:rPr>
              <a:t>v</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se ap</a:t>
            </a:r>
            <a:r>
              <a:rPr kumimoji="0" sz="1600" b="1" i="0" u="none" strike="noStrike" kern="1200" cap="none" spc="-20" normalizeH="0" baseline="0" noProof="0" dirty="0">
                <a:ln>
                  <a:noFill/>
                </a:ln>
                <a:solidFill>
                  <a:prstClr val="black"/>
                </a:solidFill>
                <a:effectLst/>
                <a:uLnTx/>
                <a:uFillTx/>
                <a:latin typeface="Calibri"/>
                <a:ea typeface="+mn-ea"/>
                <a:cs typeface="Calibri"/>
              </a:rPr>
              <a:t>p</a:t>
            </a:r>
            <a:r>
              <a:rPr kumimoji="0" sz="1600" b="1" i="0" u="none" strike="noStrike" kern="1200" cap="none" spc="-5" normalizeH="0" baseline="0" noProof="0" dirty="0">
                <a:ln>
                  <a:noFill/>
                </a:ln>
                <a:solidFill>
                  <a:prstClr val="black"/>
                </a:solidFill>
                <a:effectLst/>
                <a:uLnTx/>
                <a:uFillTx/>
                <a:latin typeface="Calibri"/>
                <a:ea typeface="+mn-ea"/>
                <a:cs typeface="Calibri"/>
              </a:rPr>
              <a:t>li</a:t>
            </a:r>
            <a:r>
              <a:rPr kumimoji="0" sz="1600" b="1" i="0" u="none" strike="noStrike" kern="1200" cap="none" spc="-10" normalizeH="0" baseline="0" noProof="0" dirty="0">
                <a:ln>
                  <a:noFill/>
                </a:ln>
                <a:solidFill>
                  <a:prstClr val="black"/>
                </a:solidFill>
                <a:effectLst/>
                <a:uLnTx/>
                <a:uFillTx/>
                <a:latin typeface="Calibri"/>
                <a:ea typeface="+mn-ea"/>
                <a:cs typeface="Calibri"/>
              </a:rPr>
              <a:t>ca</a:t>
            </a:r>
            <a:r>
              <a:rPr kumimoji="0" sz="1600" b="1" i="0" u="none" strike="noStrike" kern="1200" cap="none" spc="-30"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ts</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ap</a:t>
            </a:r>
            <a:r>
              <a:rPr kumimoji="0" sz="1600" b="1" i="0" u="none" strike="noStrike" kern="1200" cap="none" spc="-20" normalizeH="0" baseline="0" noProof="0" dirty="0">
                <a:ln>
                  <a:noFill/>
                </a:ln>
                <a:solidFill>
                  <a:prstClr val="black"/>
                </a:solidFill>
                <a:effectLst/>
                <a:uLnTx/>
                <a:uFillTx/>
                <a:latin typeface="Calibri"/>
                <a:ea typeface="+mn-ea"/>
                <a:cs typeface="Calibri"/>
              </a:rPr>
              <a:t>p</a:t>
            </a:r>
            <a:r>
              <a:rPr kumimoji="0" sz="1600" b="1" i="0" u="none" strike="noStrike" kern="1200" cap="none" spc="-10" normalizeH="0" baseline="0" noProof="0" dirty="0">
                <a:ln>
                  <a:noFill/>
                </a:ln>
                <a:solidFill>
                  <a:prstClr val="black"/>
                </a:solidFill>
                <a:effectLst/>
                <a:uLnTx/>
                <a:uFillTx/>
                <a:latin typeface="Calibri"/>
                <a:ea typeface="+mn-ea"/>
                <a:cs typeface="Calibri"/>
              </a:rPr>
              <a:t>ly</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30" normalizeH="0" baseline="0" noProof="0" dirty="0">
                <a:ln>
                  <a:noFill/>
                </a:ln>
                <a:solidFill>
                  <a:prstClr val="black"/>
                </a:solidFill>
                <a:effectLst/>
                <a:uLnTx/>
                <a:uFillTx/>
                <a:latin typeface="Calibri"/>
                <a:ea typeface="+mn-ea"/>
                <a:cs typeface="Calibri"/>
              </a:rPr>
              <a:t>f</a:t>
            </a:r>
            <a:r>
              <a:rPr kumimoji="0" sz="1600" b="1" i="0" u="none" strike="noStrike" kern="1200" cap="none" spc="-10" normalizeH="0" baseline="0" noProof="0" dirty="0">
                <a:ln>
                  <a:noFill/>
                </a:ln>
                <a:solidFill>
                  <a:prstClr val="black"/>
                </a:solidFill>
                <a:effectLst/>
                <a:uLnTx/>
                <a:uFillTx/>
                <a:latin typeface="Calibri"/>
                <a:ea typeface="+mn-ea"/>
                <a:cs typeface="Calibri"/>
              </a:rPr>
              <a:t>or</a:t>
            </a:r>
            <a:r>
              <a:rPr kumimoji="0" sz="1600" b="1" i="0" u="none" strike="noStrike" kern="1200" cap="none" spc="20"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y</a:t>
            </a:r>
            <a:r>
              <a:rPr kumimoji="0" sz="1600" b="1" i="0" u="none" strike="noStrike" kern="1200" cap="none" spc="-10" normalizeH="0" baseline="0" noProof="0" dirty="0">
                <a:ln>
                  <a:noFill/>
                </a:ln>
                <a:solidFill>
                  <a:prstClr val="black"/>
                </a:solidFill>
                <a:effectLst/>
                <a:uLnTx/>
                <a:uFillTx/>
                <a:latin typeface="Calibri"/>
                <a:ea typeface="+mn-ea"/>
                <a:cs typeface="Calibri"/>
              </a:rPr>
              <a:t>our</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j</a:t>
            </a:r>
            <a:r>
              <a:rPr kumimoji="0" sz="1600" b="1" i="0" u="none" strike="noStrike" kern="1200" cap="none" spc="-5" normalizeH="0" baseline="0" noProof="0" dirty="0">
                <a:ln>
                  <a:noFill/>
                </a:ln>
                <a:solidFill>
                  <a:prstClr val="black"/>
                </a:solidFill>
                <a:effectLst/>
                <a:uLnTx/>
                <a:uFillTx/>
                <a:latin typeface="Calibri"/>
                <a:ea typeface="+mn-ea"/>
                <a:cs typeface="Calibri"/>
              </a:rPr>
              <a:t>o</a:t>
            </a:r>
            <a:r>
              <a:rPr kumimoji="0" sz="1600" b="1" i="0" u="none" strike="noStrike" kern="1200" cap="none" spc="-30" normalizeH="0" baseline="0" noProof="0" dirty="0">
                <a:ln>
                  <a:noFill/>
                </a:ln>
                <a:solidFill>
                  <a:prstClr val="black"/>
                </a:solidFill>
                <a:effectLst/>
                <a:uLnTx/>
                <a:uFillTx/>
                <a:latin typeface="Calibri"/>
                <a:ea typeface="+mn-ea"/>
                <a:cs typeface="Calibri"/>
              </a:rPr>
              <a:t>b</a:t>
            </a:r>
            <a:r>
              <a:rPr kumimoji="0" sz="1600" b="1"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p:nvPr/>
        </p:nvSpPr>
        <p:spPr>
          <a:xfrm>
            <a:off x="6104382" y="3960114"/>
            <a:ext cx="2638425" cy="2091055"/>
          </a:xfrm>
          <a:custGeom>
            <a:avLst/>
            <a:gdLst/>
            <a:ahLst/>
            <a:cxnLst/>
            <a:rect l="l" t="t" r="r" b="b"/>
            <a:pathLst>
              <a:path w="2638425" h="2091054">
                <a:moveTo>
                  <a:pt x="2468371" y="0"/>
                </a:moveTo>
                <a:lnTo>
                  <a:pt x="156494" y="503"/>
                </a:lnTo>
                <a:lnTo>
                  <a:pt x="114498" y="9168"/>
                </a:lnTo>
                <a:lnTo>
                  <a:pt x="77004" y="27507"/>
                </a:lnTo>
                <a:lnTo>
                  <a:pt x="45410" y="54124"/>
                </a:lnTo>
                <a:lnTo>
                  <a:pt x="21113" y="87622"/>
                </a:lnTo>
                <a:lnTo>
                  <a:pt x="5511" y="126603"/>
                </a:lnTo>
                <a:lnTo>
                  <a:pt x="0" y="169672"/>
                </a:lnTo>
                <a:lnTo>
                  <a:pt x="500" y="1934437"/>
                </a:lnTo>
                <a:lnTo>
                  <a:pt x="9157" y="1976425"/>
                </a:lnTo>
                <a:lnTo>
                  <a:pt x="27493" y="2013915"/>
                </a:lnTo>
                <a:lnTo>
                  <a:pt x="54110" y="2045510"/>
                </a:lnTo>
                <a:lnTo>
                  <a:pt x="87611" y="2069809"/>
                </a:lnTo>
                <a:lnTo>
                  <a:pt x="126597" y="2085415"/>
                </a:lnTo>
                <a:lnTo>
                  <a:pt x="169671" y="2090928"/>
                </a:lnTo>
                <a:lnTo>
                  <a:pt x="2481509" y="2090427"/>
                </a:lnTo>
                <a:lnTo>
                  <a:pt x="2523516" y="2081770"/>
                </a:lnTo>
                <a:lnTo>
                  <a:pt x="2561018" y="2063436"/>
                </a:lnTo>
                <a:lnTo>
                  <a:pt x="2592620" y="2036824"/>
                </a:lnTo>
                <a:lnTo>
                  <a:pt x="2616924" y="2003332"/>
                </a:lnTo>
                <a:lnTo>
                  <a:pt x="2632531" y="1964360"/>
                </a:lnTo>
                <a:lnTo>
                  <a:pt x="2638043" y="1921306"/>
                </a:lnTo>
                <a:lnTo>
                  <a:pt x="2637540" y="156494"/>
                </a:lnTo>
                <a:lnTo>
                  <a:pt x="2628875" y="114498"/>
                </a:lnTo>
                <a:lnTo>
                  <a:pt x="2610536" y="77004"/>
                </a:lnTo>
                <a:lnTo>
                  <a:pt x="2583919" y="45410"/>
                </a:lnTo>
                <a:lnTo>
                  <a:pt x="2550421" y="21113"/>
                </a:lnTo>
                <a:lnTo>
                  <a:pt x="2511440" y="5511"/>
                </a:lnTo>
                <a:lnTo>
                  <a:pt x="246837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104382" y="3960114"/>
            <a:ext cx="2638425" cy="2091055"/>
          </a:xfrm>
          <a:custGeom>
            <a:avLst/>
            <a:gdLst/>
            <a:ahLst/>
            <a:cxnLst/>
            <a:rect l="l" t="t" r="r" b="b"/>
            <a:pathLst>
              <a:path w="2638425" h="2091054">
                <a:moveTo>
                  <a:pt x="0" y="169672"/>
                </a:moveTo>
                <a:lnTo>
                  <a:pt x="5511" y="126603"/>
                </a:lnTo>
                <a:lnTo>
                  <a:pt x="21113" y="87622"/>
                </a:lnTo>
                <a:lnTo>
                  <a:pt x="45410" y="54124"/>
                </a:lnTo>
                <a:lnTo>
                  <a:pt x="77004" y="27507"/>
                </a:lnTo>
                <a:lnTo>
                  <a:pt x="114498" y="9168"/>
                </a:lnTo>
                <a:lnTo>
                  <a:pt x="156494" y="503"/>
                </a:lnTo>
                <a:lnTo>
                  <a:pt x="2468371" y="0"/>
                </a:lnTo>
                <a:lnTo>
                  <a:pt x="2483095" y="629"/>
                </a:lnTo>
                <a:lnTo>
                  <a:pt x="2524957" y="9659"/>
                </a:lnTo>
                <a:lnTo>
                  <a:pt x="2562266" y="28315"/>
                </a:lnTo>
                <a:lnTo>
                  <a:pt x="2593625" y="55199"/>
                </a:lnTo>
                <a:lnTo>
                  <a:pt x="2617638" y="88915"/>
                </a:lnTo>
                <a:lnTo>
                  <a:pt x="2632907" y="128065"/>
                </a:lnTo>
                <a:lnTo>
                  <a:pt x="2638043" y="1921306"/>
                </a:lnTo>
                <a:lnTo>
                  <a:pt x="2637414" y="1936025"/>
                </a:lnTo>
                <a:lnTo>
                  <a:pt x="2628381" y="1977873"/>
                </a:lnTo>
                <a:lnTo>
                  <a:pt x="2609720" y="2015174"/>
                </a:lnTo>
                <a:lnTo>
                  <a:pt x="2582828" y="2046528"/>
                </a:lnTo>
                <a:lnTo>
                  <a:pt x="2549104" y="2070536"/>
                </a:lnTo>
                <a:lnTo>
                  <a:pt x="2509945" y="2085800"/>
                </a:lnTo>
                <a:lnTo>
                  <a:pt x="169671" y="2090928"/>
                </a:lnTo>
                <a:lnTo>
                  <a:pt x="154945" y="2090298"/>
                </a:lnTo>
                <a:lnTo>
                  <a:pt x="113078" y="2081265"/>
                </a:lnTo>
                <a:lnTo>
                  <a:pt x="75765" y="2062606"/>
                </a:lnTo>
                <a:lnTo>
                  <a:pt x="44404" y="2035720"/>
                </a:lnTo>
                <a:lnTo>
                  <a:pt x="20392" y="2002005"/>
                </a:lnTo>
                <a:lnTo>
                  <a:pt x="5127" y="1962860"/>
                </a:lnTo>
                <a:lnTo>
                  <a:pt x="0" y="169672"/>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6232905" y="4068919"/>
            <a:ext cx="2323465" cy="1216025"/>
          </a:xfrm>
          <a:prstGeom prst="rect">
            <a:avLst/>
          </a:prstGeom>
        </p:spPr>
        <p:txBody>
          <a:bodyPr vert="horz" wrap="square" lIns="0" tIns="0" rIns="0" bIns="0" rtlCol="0">
            <a:spAutoFit/>
          </a:bodyPr>
          <a:lstStyle/>
          <a:p>
            <a:pPr marL="184785" marR="114935" lvl="0" indent="-172085" algn="l" defTabSz="914400" rtl="0" eaLnBrk="1" fontAlgn="auto" latinLnBrk="0" hangingPunct="1">
              <a:lnSpc>
                <a:spcPct val="100000"/>
              </a:lnSpc>
              <a:spcBef>
                <a:spcPts val="0"/>
              </a:spcBef>
              <a:spcAft>
                <a:spcPts val="0"/>
              </a:spcAft>
              <a:buClrTx/>
              <a:buSzTx/>
              <a:buFont typeface="Arial"/>
              <a:buChar char="•"/>
              <a:tabLst>
                <a:tab pos="185420" algn="l"/>
              </a:tabLst>
              <a:defRPr/>
            </a:pPr>
            <a:r>
              <a:rPr kumimoji="0" sz="1600" b="1" i="0" u="none" strike="noStrike" kern="1200" cap="none" spc="-35" normalizeH="0" baseline="0" noProof="0" dirty="0">
                <a:ln>
                  <a:noFill/>
                </a:ln>
                <a:solidFill>
                  <a:prstClr val="black"/>
                </a:solidFill>
                <a:effectLst/>
                <a:uLnTx/>
                <a:uFillTx/>
                <a:latin typeface="Calibri"/>
                <a:ea typeface="+mn-ea"/>
                <a:cs typeface="Calibri"/>
              </a:rPr>
              <a:t>R</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35" normalizeH="0" baseline="0" noProof="0" dirty="0">
                <a:ln>
                  <a:noFill/>
                </a:ln>
                <a:solidFill>
                  <a:prstClr val="black"/>
                </a:solidFill>
                <a:effectLst/>
                <a:uLnTx/>
                <a:uFillTx/>
                <a:latin typeface="Calibri"/>
                <a:ea typeface="+mn-ea"/>
                <a:cs typeface="Calibri"/>
              </a:rPr>
              <a:t>t</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30" normalizeH="0" baseline="0" noProof="0" dirty="0">
                <a:ln>
                  <a:noFill/>
                </a:ln>
                <a:solidFill>
                  <a:prstClr val="black"/>
                </a:solidFill>
                <a:effectLst/>
                <a:uLnTx/>
                <a:uFillTx/>
                <a:latin typeface="Calibri"/>
                <a:ea typeface="+mn-ea"/>
                <a:cs typeface="Calibri"/>
              </a:rPr>
              <a:t>n</a:t>
            </a:r>
            <a:r>
              <a:rPr kumimoji="0" sz="1600" b="1" i="0" u="none" strike="noStrike" kern="1200" cap="none" spc="-5" normalizeH="0" baseline="0" noProof="0" dirty="0">
                <a:ln>
                  <a:noFill/>
                </a:ln>
                <a:solidFill>
                  <a:prstClr val="black"/>
                </a:solidFill>
                <a:effectLst/>
                <a:uLnTx/>
                <a:uFillTx/>
                <a:latin typeface="Calibri"/>
                <a:ea typeface="+mn-ea"/>
                <a:cs typeface="Calibri"/>
              </a:rPr>
              <a:t>tio</a:t>
            </a:r>
            <a:r>
              <a:rPr kumimoji="0" sz="1600" b="1" i="0" u="none" strike="noStrike" kern="1200" cap="none" spc="-10" normalizeH="0" baseline="0" noProof="0" dirty="0">
                <a:ln>
                  <a:noFill/>
                </a:ln>
                <a:solidFill>
                  <a:prstClr val="black"/>
                </a:solidFill>
                <a:effectLst/>
                <a:uLnTx/>
                <a:uFillTx/>
                <a:latin typeface="Calibri"/>
                <a:ea typeface="+mn-ea"/>
                <a:cs typeface="Calibri"/>
              </a:rPr>
              <a:t>n</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of</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knowl</a:t>
            </a:r>
            <a:r>
              <a:rPr kumimoji="0" sz="1600" b="1" i="0" u="none" strike="noStrike" kern="1200" cap="none" spc="-5" normalizeH="0" baseline="0" noProof="0" dirty="0">
                <a:ln>
                  <a:noFill/>
                </a:ln>
                <a:solidFill>
                  <a:prstClr val="black"/>
                </a:solidFill>
                <a:effectLst/>
                <a:uLnTx/>
                <a:uFillTx/>
                <a:latin typeface="Calibri"/>
                <a:ea typeface="+mn-ea"/>
                <a:cs typeface="Calibri"/>
              </a:rPr>
              <a:t>e</a:t>
            </a:r>
            <a:r>
              <a:rPr kumimoji="0" sz="1600" b="1" i="0" u="none" strike="noStrike" kern="1200" cap="none" spc="-15" normalizeH="0" baseline="0" noProof="0" dirty="0">
                <a:ln>
                  <a:noFill/>
                </a:ln>
                <a:solidFill>
                  <a:prstClr val="black"/>
                </a:solidFill>
                <a:effectLst/>
                <a:uLnTx/>
                <a:uFillTx/>
                <a:latin typeface="Calibri"/>
                <a:ea typeface="+mn-ea"/>
                <a:cs typeface="Calibri"/>
              </a:rPr>
              <a:t>d</a:t>
            </a:r>
            <a:r>
              <a:rPr kumimoji="0" sz="1600" b="1" i="0" u="none" strike="noStrike" kern="1200" cap="none" spc="-25" normalizeH="0" baseline="0" noProof="0" dirty="0">
                <a:ln>
                  <a:noFill/>
                </a:ln>
                <a:solidFill>
                  <a:prstClr val="black"/>
                </a:solidFill>
                <a:effectLst/>
                <a:uLnTx/>
                <a:uFillTx/>
                <a:latin typeface="Calibri"/>
                <a:ea typeface="+mn-ea"/>
                <a:cs typeface="Calibri"/>
              </a:rPr>
              <a:t>g</a:t>
            </a:r>
            <a:r>
              <a:rPr kumimoji="0" sz="1600" b="1" i="0" u="none" strike="noStrike" kern="1200" cap="none" spc="-10" normalizeH="0" baseline="0" noProof="0" dirty="0">
                <a:ln>
                  <a:noFill/>
                </a:ln>
                <a:solidFill>
                  <a:prstClr val="black"/>
                </a:solidFill>
                <a:effectLst/>
                <a:uLnTx/>
                <a:uFillTx/>
                <a:latin typeface="Calibri"/>
                <a:ea typeface="+mn-ea"/>
                <a:cs typeface="Calibri"/>
              </a:rPr>
              <a:t>e</a:t>
            </a:r>
            <a:r>
              <a:rPr kumimoji="0" sz="1600" b="1" i="0" u="none" strike="noStrike" kern="1200" cap="none" spc="-5" normalizeH="0" baseline="0" noProof="0" dirty="0">
                <a:ln>
                  <a:noFill/>
                </a:ln>
                <a:solidFill>
                  <a:prstClr val="black"/>
                </a:solidFill>
                <a:effectLst/>
                <a:uLnTx/>
                <a:uFillTx/>
                <a:latin typeface="Calibri"/>
                <a:ea typeface="+mn-ea"/>
                <a:cs typeface="Calibri"/>
              </a:rPr>
              <a:t> lo</a:t>
            </a:r>
            <a:r>
              <a:rPr kumimoji="0" sz="1600" b="1" i="0" u="none" strike="noStrike" kern="1200" cap="none" spc="-25" normalizeH="0" baseline="0" noProof="0" dirty="0">
                <a:ln>
                  <a:noFill/>
                </a:ln>
                <a:solidFill>
                  <a:prstClr val="black"/>
                </a:solidFill>
                <a:effectLst/>
                <a:uLnTx/>
                <a:uFillTx/>
                <a:latin typeface="Calibri"/>
                <a:ea typeface="+mn-ea"/>
                <a:cs typeface="Calibri"/>
              </a:rPr>
              <a:t>s</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20" normalizeH="0" baseline="0" noProof="0" dirty="0">
                <a:ln>
                  <a:noFill/>
                </a:ln>
                <a:solidFill>
                  <a:prstClr val="black"/>
                </a:solidFill>
                <a:effectLst/>
                <a:uLnTx/>
                <a:uFillTx/>
                <a:latin typeface="Calibri"/>
                <a:ea typeface="+mn-ea"/>
                <a:cs typeface="Calibri"/>
              </a:rPr>
              <a:t>h</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ug</a:t>
            </a:r>
            <a:r>
              <a:rPr kumimoji="0" sz="1600" b="1" i="0" u="none" strike="noStrike" kern="1200" cap="none" spc="-10" normalizeH="0" baseline="0" noProof="0" dirty="0">
                <a:ln>
                  <a:noFill/>
                </a:ln>
                <a:solidFill>
                  <a:prstClr val="black"/>
                </a:solidFill>
                <a:effectLst/>
                <a:uLnTx/>
                <a:uFillTx/>
                <a:latin typeface="Calibri"/>
                <a:ea typeface="+mn-ea"/>
                <a:cs typeface="Calibri"/>
              </a:rPr>
              <a:t>h</a:t>
            </a:r>
            <a:r>
              <a:rPr kumimoji="0" sz="1600" b="1" i="0" u="none" strike="noStrike" kern="1200" cap="none" spc="40" normalizeH="0" baseline="0" noProof="0" dirty="0">
                <a:ln>
                  <a:noFill/>
                </a:ln>
                <a:solidFill>
                  <a:prstClr val="black"/>
                </a:solidFill>
                <a:effectLst/>
                <a:uLnTx/>
                <a:uFillTx/>
                <a:latin typeface="Calibri"/>
                <a:ea typeface="+mn-ea"/>
                <a:cs typeface="Calibri"/>
              </a:rPr>
              <a:t> </a:t>
            </a:r>
            <a:r>
              <a:rPr kumimoji="0" sz="1600" b="1" i="0" u="none" strike="noStrike" kern="1200" cap="none" spc="-20" normalizeH="0" baseline="0" noProof="0" dirty="0">
                <a:ln>
                  <a:noFill/>
                </a:ln>
                <a:solidFill>
                  <a:prstClr val="black"/>
                </a:solidFill>
                <a:effectLst/>
                <a:uLnTx/>
                <a:uFillTx/>
                <a:latin typeface="Calibri"/>
                <a:ea typeface="+mn-ea"/>
                <a:cs typeface="Calibri"/>
              </a:rPr>
              <a:t>a</a:t>
            </a:r>
            <a:r>
              <a:rPr kumimoji="0" sz="1600" b="1" i="0" u="none" strike="noStrike" kern="1200" cap="none" spc="-35" normalizeH="0" baseline="0" noProof="0" dirty="0">
                <a:ln>
                  <a:noFill/>
                </a:ln>
                <a:solidFill>
                  <a:prstClr val="black"/>
                </a:solidFill>
                <a:effectLst/>
                <a:uLnTx/>
                <a:uFillTx/>
                <a:latin typeface="Calibri"/>
                <a:ea typeface="+mn-ea"/>
                <a:cs typeface="Calibri"/>
              </a:rPr>
              <a:t>t</a:t>
            </a:r>
            <a:r>
              <a:rPr kumimoji="0" sz="1600" b="1" i="0" u="none" strike="noStrike" kern="1200" cap="none" spc="-10" normalizeH="0" baseline="0" noProof="0" dirty="0">
                <a:ln>
                  <a:noFill/>
                </a:ln>
                <a:solidFill>
                  <a:prstClr val="black"/>
                </a:solidFill>
                <a:effectLst/>
                <a:uLnTx/>
                <a:uFillTx/>
                <a:latin typeface="Calibri"/>
                <a:ea typeface="+mn-ea"/>
                <a:cs typeface="Calibri"/>
              </a:rPr>
              <a:t>trition</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4785" marR="0" lvl="0" indent="-172085" algn="l" defTabSz="914400" rtl="0" eaLnBrk="1" fontAlgn="auto" latinLnBrk="0" hangingPunct="1">
              <a:lnSpc>
                <a:spcPct val="100000"/>
              </a:lnSpc>
              <a:spcBef>
                <a:spcPts val="0"/>
              </a:spcBef>
              <a:spcAft>
                <a:spcPts val="0"/>
              </a:spcAft>
              <a:buClrTx/>
              <a:buSzTx/>
              <a:buFont typeface="Arial"/>
              <a:buChar char="•"/>
              <a:tabLst>
                <a:tab pos="185420" algn="l"/>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Lon</a:t>
            </a:r>
            <a:r>
              <a:rPr kumimoji="0" sz="1600" b="1" i="0" u="none" strike="noStrike" kern="1200" cap="none" spc="-30" normalizeH="0" baseline="0" noProof="0" dirty="0">
                <a:ln>
                  <a:noFill/>
                </a:ln>
                <a:solidFill>
                  <a:prstClr val="black"/>
                </a:solidFill>
                <a:effectLst/>
                <a:uLnTx/>
                <a:uFillTx/>
                <a:latin typeface="Calibri"/>
                <a:ea typeface="+mn-ea"/>
                <a:cs typeface="Calibri"/>
              </a:rPr>
              <a:t>g</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10"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35" normalizeH="0" baseline="0" noProof="0" dirty="0">
                <a:ln>
                  <a:noFill/>
                </a:ln>
                <a:solidFill>
                  <a:prstClr val="black"/>
                </a:solidFill>
                <a:effectLst/>
                <a:uLnTx/>
                <a:uFillTx/>
                <a:latin typeface="Calibri"/>
                <a:ea typeface="+mn-ea"/>
                <a:cs typeface="Calibri"/>
              </a:rPr>
              <a:t>t</a:t>
            </a:r>
            <a:r>
              <a:rPr kumimoji="0" sz="1600" b="1" i="0" u="none" strike="noStrike" kern="1200" cap="none" spc="-15" normalizeH="0" baseline="0" noProof="0" dirty="0">
                <a:ln>
                  <a:noFill/>
                </a:ln>
                <a:solidFill>
                  <a:prstClr val="black"/>
                </a:solidFill>
                <a:effectLst/>
                <a:uLnTx/>
                <a:uFillTx/>
                <a:latin typeface="Calibri"/>
                <a:ea typeface="+mn-ea"/>
                <a:cs typeface="Calibri"/>
              </a:rPr>
              <a:t>erm</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a:t>
            </a:r>
            <a:r>
              <a:rPr kumimoji="0" sz="1600" b="1" i="0" u="none" strike="noStrike" kern="1200" cap="none" spc="-10" normalizeH="0" baseline="0" noProof="0" dirty="0">
                <a:ln>
                  <a:noFill/>
                </a:ln>
                <a:solidFill>
                  <a:prstClr val="black"/>
                </a:solidFill>
                <a:effectLst/>
                <a:uLnTx/>
                <a:uFillTx/>
                <a:latin typeface="Calibri"/>
                <a:ea typeface="+mn-ea"/>
                <a:cs typeface="Calibri"/>
              </a:rPr>
              <a:t>2-5</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y</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74930" lvl="0" indent="0" algn="ct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20" normalizeH="0" baseline="0" noProof="0" dirty="0">
                <a:ln>
                  <a:noFill/>
                </a:ln>
                <a:solidFill>
                  <a:prstClr val="black"/>
                </a:solidFill>
                <a:effectLst/>
                <a:uLnTx/>
                <a:uFillTx/>
                <a:latin typeface="Calibri"/>
                <a:ea typeface="+mn-ea"/>
                <a:cs typeface="Calibri"/>
              </a:rPr>
              <a:t>r</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40" normalizeH="0" baseline="0" noProof="0" dirty="0">
                <a:ln>
                  <a:noFill/>
                </a:ln>
                <a:solidFill>
                  <a:prstClr val="black"/>
                </a:solidFill>
                <a:effectLst/>
                <a:uLnTx/>
                <a:uFillTx/>
                <a:latin typeface="Calibri"/>
                <a:ea typeface="+mn-ea"/>
                <a:cs typeface="Calibri"/>
              </a:rPr>
              <a:t>t</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30"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tion</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of</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20" normalizeH="0" baseline="0" noProof="0" dirty="0">
                <a:ln>
                  <a:noFill/>
                </a:ln>
                <a:solidFill>
                  <a:prstClr val="black"/>
                </a:solidFill>
                <a:effectLst/>
                <a:uLnTx/>
                <a:uFillTx/>
                <a:latin typeface="Calibri"/>
                <a:ea typeface="+mn-ea"/>
                <a:cs typeface="Calibri"/>
              </a:rPr>
              <a:t>n</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15" normalizeH="0" baseline="0" noProof="0" dirty="0">
                <a:ln>
                  <a:noFill/>
                </a:ln>
                <a:solidFill>
                  <a:prstClr val="black"/>
                </a:solidFill>
                <a:effectLst/>
                <a:uLnTx/>
                <a:uFillTx/>
                <a:latin typeface="Calibri"/>
                <a:ea typeface="+mn-ea"/>
                <a:cs typeface="Calibri"/>
              </a:rPr>
              <a:t>w</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0" normalizeH="0" baseline="0" noProof="0" dirty="0">
                <a:ln>
                  <a:noFill/>
                </a:ln>
                <a:solidFill>
                  <a:prstClr val="black"/>
                </a:solidFill>
                <a:effectLst/>
                <a:uLnTx/>
                <a:uFillTx/>
                <a:latin typeface="Calibri"/>
                <a:ea typeface="+mn-ea"/>
                <a:cs typeface="Calibri"/>
              </a:rPr>
              <a:t>h</a:t>
            </a:r>
            <a:r>
              <a:rPr kumimoji="0" sz="1600" b="1" i="0" u="none" strike="noStrike" kern="1200" cap="none" spc="-5" normalizeH="0" baseline="0" noProof="0" dirty="0">
                <a:ln>
                  <a:noFill/>
                </a:ln>
                <a:solidFill>
                  <a:prstClr val="black"/>
                </a:solidFill>
                <a:effectLst/>
                <a:uLnTx/>
                <a:uFillTx/>
                <a:latin typeface="Calibri"/>
                <a:ea typeface="+mn-ea"/>
                <a:cs typeface="Calibri"/>
              </a:rPr>
              <a:t>i</a:t>
            </a:r>
            <a:r>
              <a:rPr kumimoji="0" sz="1600" b="1" i="0" u="none" strike="noStrike" kern="1200" cap="none" spc="-25"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4785" marR="0" lvl="0" indent="-172085" algn="l" defTabSz="914400" rtl="0" eaLnBrk="1" fontAlgn="auto" latinLnBrk="0" hangingPunct="1">
              <a:lnSpc>
                <a:spcPct val="100000"/>
              </a:lnSpc>
              <a:spcBef>
                <a:spcPts val="0"/>
              </a:spcBef>
              <a:spcAft>
                <a:spcPts val="0"/>
              </a:spcAft>
              <a:buClrTx/>
              <a:buSzTx/>
              <a:buFont typeface="Arial"/>
              <a:buChar char="•"/>
              <a:tabLst>
                <a:tab pos="185420" algn="l"/>
              </a:tabLst>
              <a:defRPr/>
            </a:pPr>
            <a:r>
              <a:rPr kumimoji="0" sz="1600" b="1" i="0" u="none" strike="noStrike" kern="1200" cap="none" spc="-35" normalizeH="0" baseline="0" noProof="0" dirty="0">
                <a:ln>
                  <a:noFill/>
                </a:ln>
                <a:solidFill>
                  <a:prstClr val="black"/>
                </a:solidFill>
                <a:effectLst/>
                <a:uLnTx/>
                <a:uFillTx/>
                <a:latin typeface="Calibri"/>
                <a:ea typeface="+mn-ea"/>
                <a:cs typeface="Calibri"/>
              </a:rPr>
              <a:t>R</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5" normalizeH="0" baseline="0" noProof="0" dirty="0">
                <a:ln>
                  <a:noFill/>
                </a:ln>
                <a:solidFill>
                  <a:prstClr val="black"/>
                </a:solidFill>
                <a:effectLst/>
                <a:uLnTx/>
                <a:uFillTx/>
                <a:latin typeface="Calibri"/>
                <a:ea typeface="+mn-ea"/>
                <a:cs typeface="Calibri"/>
              </a:rPr>
              <a:t>ti</a:t>
            </a:r>
            <a:r>
              <a:rPr kumimoji="0" sz="1600" b="1" i="0" u="none" strike="noStrike" kern="1200" cap="none" spc="-25"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eme</a:t>
            </a:r>
            <a:r>
              <a:rPr kumimoji="0" sz="1600" b="1" i="0" u="none" strike="noStrike" kern="1200" cap="none" spc="-30"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of</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emplo</a:t>
            </a:r>
            <a:r>
              <a:rPr kumimoji="0" sz="1600" b="1" i="0" u="none" strike="noStrike" kern="1200" cap="none" spc="-25" normalizeH="0" baseline="0" noProof="0" dirty="0">
                <a:ln>
                  <a:noFill/>
                </a:ln>
                <a:solidFill>
                  <a:prstClr val="black"/>
                </a:solidFill>
                <a:effectLst/>
                <a:uLnTx/>
                <a:uFillTx/>
                <a:latin typeface="Calibri"/>
                <a:ea typeface="+mn-ea"/>
                <a:cs typeface="Calibri"/>
              </a:rPr>
              <a:t>y</a:t>
            </a:r>
            <a:r>
              <a:rPr kumimoji="0" sz="1600" b="1" i="0" u="none" strike="noStrike" kern="1200" cap="none" spc="-15" normalizeH="0" baseline="0" noProof="0" dirty="0">
                <a:ln>
                  <a:noFill/>
                </a:ln>
                <a:solidFill>
                  <a:prstClr val="black"/>
                </a:solidFill>
                <a:effectLst/>
                <a:uLnTx/>
                <a:uFillTx/>
                <a:latin typeface="Calibri"/>
                <a:ea typeface="+mn-ea"/>
                <a:cs typeface="Calibri"/>
              </a:rPr>
              <a:t>ees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p:nvPr/>
        </p:nvSpPr>
        <p:spPr>
          <a:xfrm>
            <a:off x="569976" y="1141475"/>
            <a:ext cx="8124825" cy="954405"/>
          </a:xfrm>
          <a:custGeom>
            <a:avLst/>
            <a:gdLst/>
            <a:ahLst/>
            <a:cxnLst/>
            <a:rect l="l" t="t" r="r" b="b"/>
            <a:pathLst>
              <a:path w="8124825" h="954405">
                <a:moveTo>
                  <a:pt x="477011" y="0"/>
                </a:moveTo>
                <a:lnTo>
                  <a:pt x="0" y="477012"/>
                </a:lnTo>
                <a:lnTo>
                  <a:pt x="477011" y="954024"/>
                </a:lnTo>
                <a:lnTo>
                  <a:pt x="477011" y="715518"/>
                </a:lnTo>
                <a:lnTo>
                  <a:pt x="7885937" y="715518"/>
                </a:lnTo>
                <a:lnTo>
                  <a:pt x="8124444" y="477012"/>
                </a:lnTo>
                <a:lnTo>
                  <a:pt x="7885938" y="238506"/>
                </a:lnTo>
                <a:lnTo>
                  <a:pt x="477011" y="238506"/>
                </a:lnTo>
                <a:lnTo>
                  <a:pt x="477011" y="0"/>
                </a:lnTo>
                <a:close/>
              </a:path>
              <a:path w="8124825" h="954405">
                <a:moveTo>
                  <a:pt x="7885937" y="715518"/>
                </a:moveTo>
                <a:lnTo>
                  <a:pt x="7647432" y="715518"/>
                </a:lnTo>
                <a:lnTo>
                  <a:pt x="7647432" y="954024"/>
                </a:lnTo>
                <a:lnTo>
                  <a:pt x="7885937" y="715518"/>
                </a:lnTo>
                <a:close/>
              </a:path>
              <a:path w="8124825" h="954405">
                <a:moveTo>
                  <a:pt x="7647432" y="0"/>
                </a:moveTo>
                <a:lnTo>
                  <a:pt x="7647432" y="238506"/>
                </a:lnTo>
                <a:lnTo>
                  <a:pt x="7885938" y="238506"/>
                </a:lnTo>
                <a:lnTo>
                  <a:pt x="7647432" y="0"/>
                </a:lnTo>
                <a:close/>
              </a:path>
            </a:pathLst>
          </a:custGeom>
          <a:solidFill>
            <a:srgbClr val="CDF0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113282" y="1925573"/>
            <a:ext cx="7033259" cy="828040"/>
          </a:xfrm>
          <a:custGeom>
            <a:avLst/>
            <a:gdLst/>
            <a:ahLst/>
            <a:cxnLst/>
            <a:rect l="l" t="t" r="r" b="b"/>
            <a:pathLst>
              <a:path w="7033259" h="828039">
                <a:moveTo>
                  <a:pt x="6966077" y="0"/>
                </a:moveTo>
                <a:lnTo>
                  <a:pt x="60110" y="363"/>
                </a:lnTo>
                <a:lnTo>
                  <a:pt x="22273" y="17209"/>
                </a:lnTo>
                <a:lnTo>
                  <a:pt x="1557" y="52736"/>
                </a:lnTo>
                <a:lnTo>
                  <a:pt x="0" y="67183"/>
                </a:lnTo>
                <a:lnTo>
                  <a:pt x="362" y="767373"/>
                </a:lnTo>
                <a:lnTo>
                  <a:pt x="17190" y="805235"/>
                </a:lnTo>
                <a:lnTo>
                  <a:pt x="52691" y="825972"/>
                </a:lnTo>
                <a:lnTo>
                  <a:pt x="67132" y="827531"/>
                </a:lnTo>
                <a:lnTo>
                  <a:pt x="6973139" y="827164"/>
                </a:lnTo>
                <a:lnTo>
                  <a:pt x="7010979" y="810309"/>
                </a:lnTo>
                <a:lnTo>
                  <a:pt x="7031701" y="774790"/>
                </a:lnTo>
                <a:lnTo>
                  <a:pt x="7033260" y="760349"/>
                </a:lnTo>
                <a:lnTo>
                  <a:pt x="7032892" y="60120"/>
                </a:lnTo>
                <a:lnTo>
                  <a:pt x="7016037" y="22280"/>
                </a:lnTo>
                <a:lnTo>
                  <a:pt x="6980518" y="1558"/>
                </a:lnTo>
                <a:lnTo>
                  <a:pt x="696607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113282" y="1925573"/>
            <a:ext cx="7033259" cy="828040"/>
          </a:xfrm>
          <a:custGeom>
            <a:avLst/>
            <a:gdLst/>
            <a:ahLst/>
            <a:cxnLst/>
            <a:rect l="l" t="t" r="r" b="b"/>
            <a:pathLst>
              <a:path w="7033259" h="828039">
                <a:moveTo>
                  <a:pt x="0" y="67183"/>
                </a:moveTo>
                <a:lnTo>
                  <a:pt x="13024" y="27417"/>
                </a:lnTo>
                <a:lnTo>
                  <a:pt x="46146" y="3350"/>
                </a:lnTo>
                <a:lnTo>
                  <a:pt x="6966077" y="0"/>
                </a:lnTo>
                <a:lnTo>
                  <a:pt x="6980518" y="1558"/>
                </a:lnTo>
                <a:lnTo>
                  <a:pt x="7016037" y="22280"/>
                </a:lnTo>
                <a:lnTo>
                  <a:pt x="7032892" y="60120"/>
                </a:lnTo>
                <a:lnTo>
                  <a:pt x="7033260" y="760349"/>
                </a:lnTo>
                <a:lnTo>
                  <a:pt x="7031701" y="774790"/>
                </a:lnTo>
                <a:lnTo>
                  <a:pt x="7010979" y="810309"/>
                </a:lnTo>
                <a:lnTo>
                  <a:pt x="6973139" y="827164"/>
                </a:lnTo>
                <a:lnTo>
                  <a:pt x="67132" y="827531"/>
                </a:lnTo>
                <a:lnTo>
                  <a:pt x="52691" y="825972"/>
                </a:lnTo>
                <a:lnTo>
                  <a:pt x="17190" y="805235"/>
                </a:lnTo>
                <a:lnTo>
                  <a:pt x="362" y="767373"/>
                </a:lnTo>
                <a:lnTo>
                  <a:pt x="0" y="67183"/>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1210462" y="1491513"/>
            <a:ext cx="4593590" cy="1240790"/>
          </a:xfrm>
          <a:prstGeom prst="rect">
            <a:avLst/>
          </a:prstGeom>
        </p:spPr>
        <p:txBody>
          <a:bodyPr vert="horz" wrap="square" lIns="0" tIns="0" rIns="0" bIns="0" rtlCol="0">
            <a:spAutoFit/>
          </a:bodyPr>
          <a:lstStyle/>
          <a:p>
            <a:pPr marL="2684145"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35" normalizeH="0" baseline="0" noProof="0" dirty="0">
                <a:ln>
                  <a:noFill/>
                </a:ln>
                <a:solidFill>
                  <a:prstClr val="black"/>
                </a:solidFill>
                <a:effectLst/>
                <a:uLnTx/>
                <a:uFillTx/>
                <a:latin typeface="Calibri"/>
                <a:ea typeface="+mn-ea"/>
                <a:cs typeface="Calibri"/>
              </a:rPr>
              <a:t>R</a:t>
            </a:r>
            <a:r>
              <a:rPr kumimoji="0" sz="2400" b="1" i="0" u="none" strike="noStrike" kern="1200" cap="none" spc="-5" normalizeH="0" baseline="0" noProof="0" dirty="0">
                <a:ln>
                  <a:noFill/>
                </a:ln>
                <a:solidFill>
                  <a:prstClr val="black"/>
                </a:solidFill>
                <a:effectLst/>
                <a:uLnTx/>
                <a:uFillTx/>
                <a:latin typeface="Calibri"/>
                <a:ea typeface="+mn-ea"/>
                <a:cs typeface="Calibri"/>
              </a:rPr>
              <a:t>eadiness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1545"/>
              </a:spcBef>
              <a:spcAft>
                <a:spcPts val="0"/>
              </a:spcAft>
              <a:buClrTx/>
              <a:buSzTx/>
              <a:buFont typeface="Arial"/>
              <a:buChar char="•"/>
              <a:tabLst>
                <a:tab pos="299720" algn="l"/>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C</a:t>
            </a:r>
            <a:r>
              <a:rPr kumimoji="0" sz="1600" b="1" i="0" u="none" strike="noStrike" kern="1200" cap="none" spc="-30"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20" normalizeH="0" baseline="0" noProof="0" dirty="0">
                <a:ln>
                  <a:noFill/>
                </a:ln>
                <a:solidFill>
                  <a:prstClr val="black"/>
                </a:solidFill>
                <a:effectLst/>
                <a:uLnTx/>
                <a:uFillTx/>
                <a:latin typeface="Calibri"/>
                <a:ea typeface="+mn-ea"/>
                <a:cs typeface="Calibri"/>
              </a:rPr>
              <a:t>a</a:t>
            </a:r>
            <a:r>
              <a:rPr kumimoji="0" sz="1600" b="1" i="0" u="none" strike="noStrike" kern="1200" cap="none" spc="-10" normalizeH="0" baseline="0" noProof="0" dirty="0">
                <a:ln>
                  <a:noFill/>
                </a:ln>
                <a:solidFill>
                  <a:prstClr val="black"/>
                </a:solidFill>
                <a:effectLst/>
                <a:uLnTx/>
                <a:uFillTx/>
                <a:latin typeface="Calibri"/>
                <a:ea typeface="+mn-ea"/>
                <a:cs typeface="Calibri"/>
              </a:rPr>
              <a:t>ting</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impleme</a:t>
            </a:r>
            <a:r>
              <a:rPr kumimoji="0" sz="1600" b="1" i="0" u="none" strike="noStrike" kern="1200" cap="none" spc="-35"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ting</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s</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55" normalizeH="0" baseline="0" noProof="0" dirty="0">
                <a:ln>
                  <a:noFill/>
                </a:ln>
                <a:solidFill>
                  <a:prstClr val="black"/>
                </a:solidFill>
                <a:effectLst/>
                <a:uLnTx/>
                <a:uFillTx/>
                <a:latin typeface="Calibri"/>
                <a:ea typeface="+mn-ea"/>
                <a:cs typeface="Calibri"/>
              </a:rPr>
              <a:t>r</a:t>
            </a:r>
            <a:r>
              <a:rPr kumimoji="0" sz="1600" b="1" i="0" u="none" strike="noStrike" kern="1200" cap="none" spc="-20" normalizeH="0" baseline="0" noProof="0" dirty="0">
                <a:ln>
                  <a:noFill/>
                </a:ln>
                <a:solidFill>
                  <a:prstClr val="black"/>
                </a:solidFill>
                <a:effectLst/>
                <a:uLnTx/>
                <a:uFillTx/>
                <a:latin typeface="Calibri"/>
                <a:ea typeface="+mn-ea"/>
                <a:cs typeface="Calibri"/>
              </a:rPr>
              <a:t>a</a:t>
            </a:r>
            <a:r>
              <a:rPr kumimoji="0" sz="1600" b="1" i="0" u="none" strike="noStrike" kern="1200" cap="none" spc="-35" normalizeH="0" baseline="0" noProof="0" dirty="0">
                <a:ln>
                  <a:noFill/>
                </a:ln>
                <a:solidFill>
                  <a:prstClr val="black"/>
                </a:solidFill>
                <a:effectLst/>
                <a:uLnTx/>
                <a:uFillTx/>
                <a:latin typeface="Calibri"/>
                <a:ea typeface="+mn-ea"/>
                <a:cs typeface="Calibri"/>
              </a:rPr>
              <a:t>t</a:t>
            </a:r>
            <a:r>
              <a:rPr kumimoji="0" sz="1600" b="1" i="0" u="none" strike="noStrike" kern="1200" cap="none" spc="-15" normalizeH="0" baseline="0" noProof="0" dirty="0">
                <a:ln>
                  <a:noFill/>
                </a:ln>
                <a:solidFill>
                  <a:prstClr val="black"/>
                </a:solidFill>
                <a:effectLst/>
                <a:uLnTx/>
                <a:uFillTx/>
                <a:latin typeface="Calibri"/>
                <a:ea typeface="+mn-ea"/>
                <a:cs typeface="Calibri"/>
              </a:rPr>
              <a:t>egi</a:t>
            </a:r>
            <a:r>
              <a:rPr kumimoji="0" sz="1600" b="1" i="0" u="none" strike="noStrike" kern="1200" cap="none" spc="-10" normalizeH="0" baseline="0" noProof="0" dirty="0">
                <a:ln>
                  <a:noFill/>
                </a:ln>
                <a:solidFill>
                  <a:prstClr val="black"/>
                </a:solidFill>
                <a:effectLst/>
                <a:uLnTx/>
                <a:uFillTx/>
                <a:latin typeface="Calibri"/>
                <a:ea typeface="+mn-ea"/>
                <a:cs typeface="Calibri"/>
              </a:rPr>
              <a:t>c</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30" normalizeH="0" baseline="0" noProof="0" dirty="0">
                <a:ln>
                  <a:noFill/>
                </a:ln>
                <a:solidFill>
                  <a:prstClr val="black"/>
                </a:solidFill>
                <a:effectLst/>
                <a:uLnTx/>
                <a:uFillTx/>
                <a:latin typeface="Calibri"/>
                <a:ea typeface="+mn-ea"/>
                <a:cs typeface="Calibri"/>
              </a:rPr>
              <a:t>w</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rk</a:t>
            </a:r>
            <a:r>
              <a:rPr kumimoji="0" sz="1600" b="1" i="0" u="none" strike="noStrike" kern="1200" cap="none" spc="-35" normalizeH="0" baseline="0" noProof="0" dirty="0">
                <a:ln>
                  <a:noFill/>
                </a:ln>
                <a:solidFill>
                  <a:prstClr val="black"/>
                </a:solidFill>
                <a:effectLst/>
                <a:uLnTx/>
                <a:uFillTx/>
                <a:latin typeface="Calibri"/>
                <a:ea typeface="+mn-ea"/>
                <a:cs typeface="Calibri"/>
              </a:rPr>
              <a:t>f</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ce</a:t>
            </a:r>
            <a:r>
              <a:rPr kumimoji="0" sz="1600" b="1" i="0" u="none" strike="noStrike" kern="1200" cap="none" spc="20"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p</a:t>
            </a:r>
            <a:r>
              <a:rPr kumimoji="0" sz="1600" b="1" i="0" u="none" strike="noStrike" kern="1200" cap="none" spc="-5" normalizeH="0" baseline="0" noProof="0" dirty="0">
                <a:ln>
                  <a:noFill/>
                </a:ln>
                <a:solidFill>
                  <a:prstClr val="black"/>
                </a:solidFill>
                <a:effectLst/>
                <a:uLnTx/>
                <a:uFillTx/>
                <a:latin typeface="Calibri"/>
                <a:ea typeface="+mn-ea"/>
                <a:cs typeface="Calibri"/>
              </a:rPr>
              <a:t>la</a:t>
            </a:r>
            <a:r>
              <a:rPr kumimoji="0" sz="1600" b="1" i="0" u="none" strike="noStrike" kern="1200" cap="none" spc="-10" normalizeH="0" baseline="0" noProof="0" dirty="0">
                <a:ln>
                  <a:noFill/>
                </a:ln>
                <a:solidFill>
                  <a:prstClr val="black"/>
                </a:solidFill>
                <a:effectLst/>
                <a:uLnTx/>
                <a:uFillTx/>
                <a:latin typeface="Calibri"/>
                <a:ea typeface="+mn-ea"/>
                <a:cs typeface="Calibri"/>
              </a:rPr>
              <a:t>n</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1" i="0" u="none" strike="noStrike" kern="1200" cap="none" spc="-45" normalizeH="0" baseline="0" noProof="0" dirty="0">
                <a:ln>
                  <a:noFill/>
                </a:ln>
                <a:solidFill>
                  <a:prstClr val="black"/>
                </a:solidFill>
                <a:effectLst/>
                <a:uLnTx/>
                <a:uFillTx/>
                <a:latin typeface="Calibri"/>
                <a:ea typeface="+mn-ea"/>
                <a:cs typeface="Calibri"/>
              </a:rPr>
              <a:t>A</a:t>
            </a:r>
            <a:r>
              <a:rPr kumimoji="0" sz="1600" b="1" i="0" u="none" strike="noStrike" kern="1200" cap="none" spc="-35" normalizeH="0" baseline="0" noProof="0" dirty="0">
                <a:ln>
                  <a:noFill/>
                </a:ln>
                <a:solidFill>
                  <a:prstClr val="black"/>
                </a:solidFill>
                <a:effectLst/>
                <a:uLnTx/>
                <a:uFillTx/>
                <a:latin typeface="Calibri"/>
                <a:ea typeface="+mn-ea"/>
                <a:cs typeface="Calibri"/>
              </a:rPr>
              <a:t>v</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0" normalizeH="0" baseline="0" noProof="0" dirty="0">
                <a:ln>
                  <a:noFill/>
                </a:ln>
                <a:solidFill>
                  <a:prstClr val="black"/>
                </a:solidFill>
                <a:effectLst/>
                <a:uLnTx/>
                <a:uFillTx/>
                <a:latin typeface="Calibri"/>
                <a:ea typeface="+mn-ea"/>
                <a:cs typeface="Calibri"/>
              </a:rPr>
              <a:t>i</a:t>
            </a:r>
            <a:r>
              <a:rPr kumimoji="0" sz="1600" b="1" i="0" u="none" strike="noStrike" kern="1200" cap="none" spc="-5" normalizeH="0" baseline="0" noProof="0" dirty="0">
                <a:ln>
                  <a:noFill/>
                </a:ln>
                <a:solidFill>
                  <a:prstClr val="black"/>
                </a:solidFill>
                <a:effectLst/>
                <a:uLnTx/>
                <a:uFillTx/>
                <a:latin typeface="Calibri"/>
                <a:ea typeface="+mn-ea"/>
                <a:cs typeface="Calibri"/>
              </a:rPr>
              <a:t>la</a:t>
            </a:r>
            <a:r>
              <a:rPr kumimoji="0" sz="1600" b="1" i="0" u="none" strike="noStrike" kern="1200" cap="none" spc="-15" normalizeH="0" baseline="0" noProof="0" dirty="0">
                <a:ln>
                  <a:noFill/>
                </a:ln>
                <a:solidFill>
                  <a:prstClr val="black"/>
                </a:solidFill>
                <a:effectLst/>
                <a:uLnTx/>
                <a:uFillTx/>
                <a:latin typeface="Calibri"/>
                <a:ea typeface="+mn-ea"/>
                <a:cs typeface="Calibri"/>
              </a:rPr>
              <a:t>b</a:t>
            </a:r>
            <a:r>
              <a:rPr kumimoji="0" sz="1600" b="1" i="0" u="none" strike="noStrike" kern="1200" cap="none" spc="-5" normalizeH="0" baseline="0" noProof="0" dirty="0">
                <a:ln>
                  <a:noFill/>
                </a:ln>
                <a:solidFill>
                  <a:prstClr val="black"/>
                </a:solidFill>
                <a:effectLst/>
                <a:uLnTx/>
                <a:uFillTx/>
                <a:latin typeface="Calibri"/>
                <a:ea typeface="+mn-ea"/>
                <a:cs typeface="Calibri"/>
              </a:rPr>
              <a:t>i</a:t>
            </a:r>
            <a:r>
              <a:rPr kumimoji="0" sz="1600" b="1" i="0" u="none" strike="noStrike" kern="1200" cap="none" spc="0" normalizeH="0" baseline="0" noProof="0" dirty="0">
                <a:ln>
                  <a:noFill/>
                </a:ln>
                <a:solidFill>
                  <a:prstClr val="black"/>
                </a:solidFill>
                <a:effectLst/>
                <a:uLnTx/>
                <a:uFillTx/>
                <a:latin typeface="Calibri"/>
                <a:ea typeface="+mn-ea"/>
                <a:cs typeface="Calibri"/>
              </a:rPr>
              <a:t>l</a:t>
            </a:r>
            <a:r>
              <a:rPr kumimoji="0" sz="1600" b="1" i="0" u="none" strike="noStrike" kern="1200" cap="none" spc="-10" normalizeH="0" baseline="0" noProof="0" dirty="0">
                <a:ln>
                  <a:noFill/>
                </a:ln>
                <a:solidFill>
                  <a:prstClr val="black"/>
                </a:solidFill>
                <a:effectLst/>
                <a:uLnTx/>
                <a:uFillTx/>
                <a:latin typeface="Calibri"/>
                <a:ea typeface="+mn-ea"/>
                <a:cs typeface="Calibri"/>
              </a:rPr>
              <a:t>ity</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of</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30"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es</a:t>
            </a:r>
            <a:r>
              <a:rPr kumimoji="0" sz="1600" b="1" i="0" u="none" strike="noStrike" kern="1200" cap="none" spc="-5"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u</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c</a:t>
            </a:r>
            <a:r>
              <a:rPr kumimoji="0" sz="1600" b="1" i="0" u="none" strike="noStrike" kern="1200" cap="none" spc="-15" normalizeH="0" baseline="0" noProof="0" dirty="0">
                <a:ln>
                  <a:noFill/>
                </a:ln>
                <a:solidFill>
                  <a:prstClr val="black"/>
                </a:solidFill>
                <a:effectLst/>
                <a:uLnTx/>
                <a:uFillTx/>
                <a:latin typeface="Calibri"/>
                <a:ea typeface="+mn-ea"/>
                <a:cs typeface="Calibri"/>
              </a:rPr>
              <a:t>es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Measu</a:t>
            </a:r>
            <a:r>
              <a:rPr kumimoji="0" sz="1600" b="1" i="0" u="none" strike="noStrike" kern="1200" cap="none" spc="-2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ing</a:t>
            </a:r>
            <a:r>
              <a:rPr kumimoji="0" sz="1600" b="1" i="0" u="none" strike="noStrike" kern="1200" cap="none" spc="2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p</a:t>
            </a:r>
            <a:r>
              <a:rPr kumimoji="0" sz="1600" b="1" i="0" u="none" strike="noStrike" kern="1200" cap="none" spc="-40" normalizeH="0" baseline="0" noProof="0" dirty="0">
                <a:ln>
                  <a:noFill/>
                </a:ln>
                <a:solidFill>
                  <a:prstClr val="black"/>
                </a:solidFill>
                <a:effectLst/>
                <a:uLnTx/>
                <a:uFillTx/>
                <a:latin typeface="Calibri"/>
                <a:ea typeface="+mn-ea"/>
                <a:cs typeface="Calibri"/>
              </a:rPr>
              <a:t>r</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g</a:t>
            </a:r>
            <a:r>
              <a:rPr kumimoji="0" sz="1600" b="1" i="0" u="none" strike="noStrike" kern="1200" cap="none" spc="-30"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es</a:t>
            </a:r>
            <a:r>
              <a:rPr kumimoji="0" sz="1600" b="1" i="0" u="none" strike="noStrike" kern="1200" cap="none" spc="-10" normalizeH="0" baseline="0" noProof="0" dirty="0">
                <a:ln>
                  <a:noFill/>
                </a:ln>
                <a:solidFill>
                  <a:prstClr val="black"/>
                </a:solidFill>
                <a:effectLst/>
                <a:uLnTx/>
                <a:uFillTx/>
                <a:latin typeface="Calibri"/>
                <a:ea typeface="+mn-ea"/>
                <a:cs typeface="Calibri"/>
              </a:rPr>
              <a:t>s</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on</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t</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0" normalizeH="0" baseline="0" noProof="0" dirty="0">
                <a:ln>
                  <a:noFill/>
                </a:ln>
                <a:solidFill>
                  <a:prstClr val="black"/>
                </a:solidFill>
                <a:effectLst/>
                <a:uLnTx/>
                <a:uFillTx/>
                <a:latin typeface="Calibri"/>
                <a:ea typeface="+mn-ea"/>
                <a:cs typeface="Calibri"/>
              </a:rPr>
              <a:t>l</a:t>
            </a:r>
            <a:r>
              <a:rPr kumimoji="0" sz="1600" b="1" i="0" u="none" strike="noStrike" kern="1200" cap="none" spc="-15" normalizeH="0" baseline="0" noProof="0" dirty="0">
                <a:ln>
                  <a:noFill/>
                </a:ln>
                <a:solidFill>
                  <a:prstClr val="black"/>
                </a:solidFill>
                <a:effectLst/>
                <a:uLnTx/>
                <a:uFillTx/>
                <a:latin typeface="Calibri"/>
                <a:ea typeface="+mn-ea"/>
                <a:cs typeface="Calibri"/>
              </a:rPr>
              <a:t>e</a:t>
            </a:r>
            <a:r>
              <a:rPr kumimoji="0" sz="1600" b="1" i="0" u="none" strike="noStrike" kern="1200" cap="none" spc="-30"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15" normalizeH="0" baseline="0" noProof="0" dirty="0">
                <a:ln>
                  <a:noFill/>
                </a:ln>
                <a:solidFill>
                  <a:prstClr val="black"/>
                </a:solidFill>
                <a:effectLst/>
                <a:uLnTx/>
                <a:uFillTx/>
                <a:latin typeface="Calibri"/>
                <a:ea typeface="+mn-ea"/>
                <a:cs typeface="Calibri"/>
              </a:rPr>
              <a:t> d</a:t>
            </a:r>
            <a:r>
              <a:rPr kumimoji="0" sz="1600" b="1" i="0" u="none" strike="noStrike" kern="1200" cap="none" spc="-25" normalizeH="0" baseline="0" noProof="0" dirty="0">
                <a:ln>
                  <a:noFill/>
                </a:ln>
                <a:solidFill>
                  <a:prstClr val="black"/>
                </a:solidFill>
                <a:effectLst/>
                <a:uLnTx/>
                <a:uFillTx/>
                <a:latin typeface="Calibri"/>
                <a:ea typeface="+mn-ea"/>
                <a:cs typeface="Calibri"/>
              </a:rPr>
              <a:t>ev</a:t>
            </a:r>
            <a:r>
              <a:rPr kumimoji="0" sz="1600" b="1" i="0" u="none" strike="noStrike" kern="1200" cap="none" spc="-15" normalizeH="0" baseline="0" noProof="0" dirty="0">
                <a:ln>
                  <a:noFill/>
                </a:ln>
                <a:solidFill>
                  <a:prstClr val="black"/>
                </a:solidFill>
                <a:effectLst/>
                <a:uLnTx/>
                <a:uFillTx/>
                <a:latin typeface="Calibri"/>
                <a:ea typeface="+mn-ea"/>
                <a:cs typeface="Calibri"/>
              </a:rPr>
              <a:t>el</a:t>
            </a:r>
            <a:r>
              <a:rPr kumimoji="0" sz="1600" b="1" i="0" u="none" strike="noStrike" kern="1200" cap="none" spc="0"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pme</a:t>
            </a:r>
            <a:r>
              <a:rPr kumimoji="0" sz="1600" b="1" i="0" u="none" strike="noStrike" kern="1200" cap="none" spc="-30" normalizeH="0" baseline="0" noProof="0" dirty="0">
                <a:ln>
                  <a:noFill/>
                </a:ln>
                <a:solidFill>
                  <a:prstClr val="black"/>
                </a:solidFill>
                <a:effectLst/>
                <a:uLnTx/>
                <a:uFillTx/>
                <a:latin typeface="Calibri"/>
                <a:ea typeface="+mn-ea"/>
                <a:cs typeface="Calibri"/>
              </a:rPr>
              <a:t>n</a:t>
            </a:r>
            <a:r>
              <a:rPr kumimoji="0" sz="1600" b="1" i="0" u="none" strike="noStrike" kern="1200" cap="none" spc="-10" normalizeH="0" baseline="0" noProof="0" dirty="0">
                <a:ln>
                  <a:noFill/>
                </a:ln>
                <a:solidFill>
                  <a:prstClr val="black"/>
                </a:solidFill>
                <a:effectLst/>
                <a:uLnTx/>
                <a:uFillTx/>
                <a:latin typeface="Calibri"/>
                <a:ea typeface="+mn-ea"/>
                <a:cs typeface="Calibri"/>
              </a:rPr>
              <a:t>t</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10" normalizeH="0" baseline="0" noProof="0" dirty="0">
                <a:ln>
                  <a:noFill/>
                </a:ln>
                <a:solidFill>
                  <a:prstClr val="black"/>
                </a:solidFill>
                <a:effectLst/>
                <a:uLnTx/>
                <a:uFillTx/>
                <a:latin typeface="Calibri"/>
                <a:ea typeface="+mn-ea"/>
                <a:cs typeface="Calibri"/>
              </a:rPr>
              <a:t>f</a:t>
            </a:r>
            <a:r>
              <a:rPr kumimoji="0" sz="1600" b="1" i="0" u="none" strike="noStrike" kern="1200" cap="none" spc="-30" normalizeH="0" baseline="0" noProof="0" dirty="0">
                <a:ln>
                  <a:noFill/>
                </a:ln>
                <a:solidFill>
                  <a:prstClr val="black"/>
                </a:solidFill>
                <a:effectLst/>
                <a:uLnTx/>
                <a:uFillTx/>
                <a:latin typeface="Calibri"/>
                <a:ea typeface="+mn-ea"/>
                <a:cs typeface="Calibri"/>
              </a:rPr>
              <a:t>f</a:t>
            </a:r>
            <a:r>
              <a:rPr kumimoji="0" sz="1600" b="1" i="0" u="none" strike="noStrike" kern="1200" cap="none" spc="-10" normalizeH="0" baseline="0" noProof="0" dirty="0">
                <a:ln>
                  <a:noFill/>
                </a:ln>
                <a:solidFill>
                  <a:prstClr val="black"/>
                </a:solidFill>
                <a:effectLst/>
                <a:uLnTx/>
                <a:uFillTx/>
                <a:latin typeface="Calibri"/>
                <a:ea typeface="+mn-ea"/>
                <a:cs typeface="Calibri"/>
              </a:rPr>
              <a:t>o</a:t>
            </a:r>
            <a:r>
              <a:rPr kumimoji="0" sz="1600" b="1" i="0" u="none" strike="noStrike" kern="1200" cap="none" spc="-15" normalizeH="0" baseline="0" noProof="0" dirty="0">
                <a:ln>
                  <a:noFill/>
                </a:ln>
                <a:solidFill>
                  <a:prstClr val="black"/>
                </a:solidFill>
                <a:effectLst/>
                <a:uLnTx/>
                <a:uFillTx/>
                <a:latin typeface="Calibri"/>
                <a:ea typeface="+mn-ea"/>
                <a:cs typeface="Calibri"/>
              </a:rPr>
              <a:t>rts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2076704" y="431926"/>
            <a:ext cx="5030470" cy="782320"/>
          </a:xfrm>
          <a:prstGeom prst="rect">
            <a:avLst/>
          </a:prstGeom>
        </p:spPr>
        <p:txBody>
          <a:bodyPr vert="horz" wrap="square" lIns="0" tIns="0" rIns="0" bIns="0" rtlCol="0">
            <a:spAutoFit/>
          </a:bodyPr>
          <a:lstStyle/>
          <a:p>
            <a:pPr marL="522605" marR="5080" lvl="0" indent="-510540" algn="l" defTabSz="914400" rtl="0" eaLnBrk="1" fontAlgn="auto" latinLnBrk="0" hangingPunct="1">
              <a:lnSpc>
                <a:spcPct val="100000"/>
              </a:lnSpc>
              <a:spcBef>
                <a:spcPts val="0"/>
              </a:spcBef>
              <a:spcAft>
                <a:spcPts val="0"/>
              </a:spcAft>
              <a:buClrTx/>
              <a:buSzTx/>
              <a:buFontTx/>
              <a:buNone/>
              <a:tabLst/>
              <a:defRPr/>
            </a:pPr>
            <a:r>
              <a:rPr kumimoji="0" sz="2800" b="1" i="0" u="heavy" strike="noStrike" kern="1200" cap="none" spc="-30" normalizeH="0" baseline="0" noProof="0" dirty="0">
                <a:ln>
                  <a:noFill/>
                </a:ln>
                <a:solidFill>
                  <a:prstClr val="black"/>
                </a:solidFill>
                <a:effectLst/>
                <a:uLnTx/>
                <a:uFillTx/>
                <a:latin typeface="Calibri"/>
                <a:ea typeface="+mn-ea"/>
                <a:cs typeface="Calibri"/>
              </a:rPr>
              <a:t>Wh</a:t>
            </a:r>
            <a:r>
              <a:rPr kumimoji="0" sz="2800" b="1" i="0" u="heavy" strike="noStrike" kern="1200" cap="none" spc="-45" normalizeH="0" baseline="0" noProof="0" dirty="0">
                <a:ln>
                  <a:noFill/>
                </a:ln>
                <a:solidFill>
                  <a:prstClr val="black"/>
                </a:solidFill>
                <a:effectLst/>
                <a:uLnTx/>
                <a:uFillTx/>
                <a:latin typeface="Calibri"/>
                <a:ea typeface="+mn-ea"/>
                <a:cs typeface="Calibri"/>
              </a:rPr>
              <a:t>a</a:t>
            </a:r>
            <a:r>
              <a:rPr kumimoji="0" sz="2800" b="1" i="0" u="heavy" strike="noStrike" kern="1200" cap="none" spc="-10" normalizeH="0" baseline="0" noProof="0" dirty="0">
                <a:ln>
                  <a:noFill/>
                </a:ln>
                <a:solidFill>
                  <a:prstClr val="black"/>
                </a:solidFill>
                <a:effectLst/>
                <a:uLnTx/>
                <a:uFillTx/>
                <a:latin typeface="Calibri"/>
                <a:ea typeface="+mn-ea"/>
                <a:cs typeface="Calibri"/>
              </a:rPr>
              <a:t>t</a:t>
            </a:r>
            <a:r>
              <a:rPr kumimoji="0" sz="2800" b="1" i="0" u="heavy" strike="noStrike" kern="1200" cap="none" spc="0" normalizeH="0" baseline="0" noProof="0" dirty="0">
                <a:ln>
                  <a:noFill/>
                </a:ln>
                <a:solidFill>
                  <a:prstClr val="black"/>
                </a:solidFill>
                <a:effectLst/>
                <a:uLnTx/>
                <a:uFillTx/>
                <a:latin typeface="Calibri"/>
                <a:ea typeface="+mn-ea"/>
                <a:cs typeface="Calibri"/>
              </a:rPr>
              <a:t> </a:t>
            </a:r>
            <a:r>
              <a:rPr kumimoji="0" sz="2800" b="1" i="0" u="heavy" strike="noStrike" kern="1200" cap="none" spc="-25" normalizeH="0" baseline="0" noProof="0" dirty="0">
                <a:ln>
                  <a:noFill/>
                </a:ln>
                <a:solidFill>
                  <a:prstClr val="black"/>
                </a:solidFill>
                <a:effectLst/>
                <a:uLnTx/>
                <a:uFillTx/>
                <a:latin typeface="Calibri"/>
                <a:ea typeface="+mn-ea"/>
                <a:cs typeface="Calibri"/>
              </a:rPr>
              <a:t>M</a:t>
            </a:r>
            <a:r>
              <a:rPr kumimoji="0" sz="2800" b="1" i="0" u="heavy" strike="noStrike" kern="1200" cap="none" spc="-35" normalizeH="0" baseline="0" noProof="0" dirty="0">
                <a:ln>
                  <a:noFill/>
                </a:ln>
                <a:solidFill>
                  <a:prstClr val="black"/>
                </a:solidFill>
                <a:effectLst/>
                <a:uLnTx/>
                <a:uFillTx/>
                <a:latin typeface="Calibri"/>
                <a:ea typeface="+mn-ea"/>
                <a:cs typeface="Calibri"/>
              </a:rPr>
              <a:t>a</a:t>
            </a:r>
            <a:r>
              <a:rPr kumimoji="0" sz="2800" b="1" i="0" u="heavy" strike="noStrike" kern="1200" cap="none" spc="-45" normalizeH="0" baseline="0" noProof="0" dirty="0">
                <a:ln>
                  <a:noFill/>
                </a:ln>
                <a:solidFill>
                  <a:prstClr val="black"/>
                </a:solidFill>
                <a:effectLst/>
                <a:uLnTx/>
                <a:uFillTx/>
                <a:latin typeface="Calibri"/>
                <a:ea typeface="+mn-ea"/>
                <a:cs typeface="Calibri"/>
              </a:rPr>
              <a:t>tt</a:t>
            </a:r>
            <a:r>
              <a:rPr kumimoji="0" sz="2800" b="1" i="0" u="heavy" strike="noStrike" kern="1200" cap="none" spc="-20" normalizeH="0" baseline="0" noProof="0" dirty="0">
                <a:ln>
                  <a:noFill/>
                </a:ln>
                <a:solidFill>
                  <a:prstClr val="black"/>
                </a:solidFill>
                <a:effectLst/>
                <a:uLnTx/>
                <a:uFillTx/>
                <a:latin typeface="Calibri"/>
                <a:ea typeface="+mn-ea"/>
                <a:cs typeface="Calibri"/>
              </a:rPr>
              <a:t>e</a:t>
            </a:r>
            <a:r>
              <a:rPr kumimoji="0" sz="2800" b="1" i="0" u="heavy" strike="noStrike" kern="1200" cap="none" spc="-50" normalizeH="0" baseline="0" noProof="0" dirty="0">
                <a:ln>
                  <a:noFill/>
                </a:ln>
                <a:solidFill>
                  <a:prstClr val="black"/>
                </a:solidFill>
                <a:effectLst/>
                <a:uLnTx/>
                <a:uFillTx/>
                <a:latin typeface="Calibri"/>
                <a:ea typeface="+mn-ea"/>
                <a:cs typeface="Calibri"/>
              </a:rPr>
              <a:t>r</a:t>
            </a:r>
            <a:r>
              <a:rPr kumimoji="0" sz="2800" b="1" i="0" u="heavy" strike="noStrike" kern="1200" cap="none" spc="-15" normalizeH="0" baseline="0" noProof="0" dirty="0">
                <a:ln>
                  <a:noFill/>
                </a:ln>
                <a:solidFill>
                  <a:prstClr val="black"/>
                </a:solidFill>
                <a:effectLst/>
                <a:uLnTx/>
                <a:uFillTx/>
                <a:latin typeface="Calibri"/>
                <a:ea typeface="+mn-ea"/>
                <a:cs typeface="Calibri"/>
              </a:rPr>
              <a:t>s</a:t>
            </a:r>
            <a:r>
              <a:rPr kumimoji="0" sz="2800" b="1" i="0" u="heavy" strike="noStrike" kern="1200" cap="none" spc="25" normalizeH="0" baseline="0" noProof="0" dirty="0">
                <a:ln>
                  <a:noFill/>
                </a:ln>
                <a:solidFill>
                  <a:prstClr val="black"/>
                </a:solidFill>
                <a:effectLst/>
                <a:uLnTx/>
                <a:uFillTx/>
                <a:latin typeface="Calibri"/>
                <a:ea typeface="+mn-ea"/>
                <a:cs typeface="Calibri"/>
              </a:rPr>
              <a:t> </a:t>
            </a:r>
            <a:r>
              <a:rPr kumimoji="0" sz="2800" b="1" i="0" u="heavy" strike="noStrike" kern="1200" cap="none" spc="-20" normalizeH="0" baseline="0" noProof="0" dirty="0">
                <a:ln>
                  <a:noFill/>
                </a:ln>
                <a:solidFill>
                  <a:prstClr val="black"/>
                </a:solidFill>
                <a:effectLst/>
                <a:uLnTx/>
                <a:uFillTx/>
                <a:latin typeface="Calibri"/>
                <a:ea typeface="+mn-ea"/>
                <a:cs typeface="Calibri"/>
              </a:rPr>
              <a:t>Mo</a:t>
            </a:r>
            <a:r>
              <a:rPr kumimoji="0" sz="2800" b="1" i="0" u="heavy" strike="noStrike" kern="1200" cap="none" spc="-50" normalizeH="0" baseline="0" noProof="0" dirty="0">
                <a:ln>
                  <a:noFill/>
                </a:ln>
                <a:solidFill>
                  <a:prstClr val="black"/>
                </a:solidFill>
                <a:effectLst/>
                <a:uLnTx/>
                <a:uFillTx/>
                <a:latin typeface="Calibri"/>
                <a:ea typeface="+mn-ea"/>
                <a:cs typeface="Calibri"/>
              </a:rPr>
              <a:t>s</a:t>
            </a:r>
            <a:r>
              <a:rPr kumimoji="0" sz="2800" b="1" i="0" u="heavy" strike="noStrike" kern="1200" cap="none" spc="-10" normalizeH="0" baseline="0" noProof="0" dirty="0">
                <a:ln>
                  <a:noFill/>
                </a:ln>
                <a:solidFill>
                  <a:prstClr val="black"/>
                </a:solidFill>
                <a:effectLst/>
                <a:uLnTx/>
                <a:uFillTx/>
                <a:latin typeface="Calibri"/>
                <a:ea typeface="+mn-ea"/>
                <a:cs typeface="Calibri"/>
              </a:rPr>
              <a:t>t</a:t>
            </a:r>
            <a:r>
              <a:rPr kumimoji="0" sz="2800" b="1" i="0" u="heavy" strike="noStrike" kern="1200" cap="none" spc="15" normalizeH="0" baseline="0" noProof="0" dirty="0">
                <a:ln>
                  <a:noFill/>
                </a:ln>
                <a:solidFill>
                  <a:prstClr val="black"/>
                </a:solidFill>
                <a:effectLst/>
                <a:uLnTx/>
                <a:uFillTx/>
                <a:latin typeface="Calibri"/>
                <a:ea typeface="+mn-ea"/>
                <a:cs typeface="Calibri"/>
              </a:rPr>
              <a:t> </a:t>
            </a:r>
            <a:r>
              <a:rPr kumimoji="0" sz="2800" b="1" i="0" u="none" strike="noStrike" kern="1200" cap="none" spc="-35" normalizeH="0" baseline="0" noProof="0" dirty="0">
                <a:ln>
                  <a:noFill/>
                </a:ln>
                <a:solidFill>
                  <a:prstClr val="black"/>
                </a:solidFill>
                <a:effectLst/>
                <a:uLnTx/>
                <a:uFillTx/>
                <a:latin typeface="Calibri"/>
                <a:ea typeface="+mn-ea"/>
                <a:cs typeface="Calibri"/>
              </a:rPr>
              <a:t>t</a:t>
            </a:r>
            <a:r>
              <a:rPr kumimoji="0" sz="2800" b="1" i="0" u="none" strike="noStrike" kern="1200" cap="none" spc="-15" normalizeH="0" baseline="0" noProof="0" dirty="0">
                <a:ln>
                  <a:noFill/>
                </a:ln>
                <a:solidFill>
                  <a:prstClr val="black"/>
                </a:solidFill>
                <a:effectLst/>
                <a:uLnTx/>
                <a:uFillTx/>
                <a:latin typeface="Calibri"/>
                <a:ea typeface="+mn-ea"/>
                <a:cs typeface="Calibri"/>
              </a:rPr>
              <a:t>o</a:t>
            </a:r>
            <a:r>
              <a:rPr kumimoji="0" sz="2800" b="1" i="0" u="none" strike="noStrike" kern="1200" cap="none" spc="0" normalizeH="0" baseline="0" noProof="0" dirty="0">
                <a:ln>
                  <a:noFill/>
                </a:ln>
                <a:solidFill>
                  <a:prstClr val="black"/>
                </a:solidFill>
                <a:effectLst/>
                <a:uLnTx/>
                <a:uFillTx/>
                <a:latin typeface="Calibri"/>
                <a:ea typeface="+mn-ea"/>
                <a:cs typeface="Calibri"/>
              </a:rPr>
              <a:t> </a:t>
            </a:r>
            <a:r>
              <a:rPr kumimoji="0" sz="2800" b="1" i="0" u="none" strike="noStrike" kern="1200" cap="none" spc="-20" normalizeH="0" baseline="0" noProof="0" dirty="0">
                <a:ln>
                  <a:noFill/>
                </a:ln>
                <a:solidFill>
                  <a:prstClr val="black"/>
                </a:solidFill>
                <a:effectLst/>
                <a:uLnTx/>
                <a:uFillTx/>
                <a:latin typeface="Calibri"/>
                <a:ea typeface="+mn-ea"/>
                <a:cs typeface="Calibri"/>
              </a:rPr>
              <a:t>Companies</a:t>
            </a:r>
            <a:r>
              <a:rPr kumimoji="0" sz="2800" b="1" i="0" u="none" strike="noStrike" kern="1200" cap="none" spc="-15" normalizeH="0" baseline="0" noProof="0" dirty="0">
                <a:ln>
                  <a:noFill/>
                </a:ln>
                <a:solidFill>
                  <a:prstClr val="black"/>
                </a:solidFill>
                <a:effectLst/>
                <a:uLnTx/>
                <a:uFillTx/>
                <a:latin typeface="Calibri"/>
                <a:ea typeface="+mn-ea"/>
                <a:cs typeface="Calibri"/>
              </a:rPr>
              <a:t> In</a:t>
            </a:r>
            <a:r>
              <a:rPr kumimoji="0" sz="2800" b="1" i="0" u="none" strike="noStrike" kern="1200" cap="none" spc="5" normalizeH="0" baseline="0" noProof="0" dirty="0">
                <a:ln>
                  <a:noFill/>
                </a:ln>
                <a:solidFill>
                  <a:prstClr val="black"/>
                </a:solidFill>
                <a:effectLst/>
                <a:uLnTx/>
                <a:uFillTx/>
                <a:latin typeface="Calibri"/>
                <a:ea typeface="+mn-ea"/>
                <a:cs typeface="Calibri"/>
              </a:rPr>
              <a:t> </a:t>
            </a:r>
            <a:r>
              <a:rPr kumimoji="0" sz="2800" b="1" i="0" u="none" strike="noStrike" kern="1200" cap="none" spc="-140" normalizeH="0" baseline="0" noProof="0" dirty="0">
                <a:ln>
                  <a:noFill/>
                </a:ln>
                <a:solidFill>
                  <a:prstClr val="black"/>
                </a:solidFill>
                <a:effectLst/>
                <a:uLnTx/>
                <a:uFillTx/>
                <a:latin typeface="Calibri"/>
                <a:ea typeface="+mn-ea"/>
                <a:cs typeface="Calibri"/>
              </a:rPr>
              <a:t>W</a:t>
            </a:r>
            <a:r>
              <a:rPr kumimoji="0" sz="2800" b="1" i="0" u="none" strike="noStrike" kern="1200" cap="none" spc="-15" normalizeH="0" baseline="0" noProof="0" dirty="0">
                <a:ln>
                  <a:noFill/>
                </a:ln>
                <a:solidFill>
                  <a:prstClr val="black"/>
                </a:solidFill>
                <a:effectLst/>
                <a:uLnTx/>
                <a:uFillTx/>
                <a:latin typeface="Calibri"/>
                <a:ea typeface="+mn-ea"/>
                <a:cs typeface="Calibri"/>
              </a:rPr>
              <a:t>ork</a:t>
            </a:r>
            <a:r>
              <a:rPr kumimoji="0" sz="2800" b="1" i="0" u="none" strike="noStrike" kern="1200" cap="none" spc="-60" normalizeH="0" baseline="0" noProof="0" dirty="0">
                <a:ln>
                  <a:noFill/>
                </a:ln>
                <a:solidFill>
                  <a:prstClr val="black"/>
                </a:solidFill>
                <a:effectLst/>
                <a:uLnTx/>
                <a:uFillTx/>
                <a:latin typeface="Calibri"/>
                <a:ea typeface="+mn-ea"/>
                <a:cs typeface="Calibri"/>
              </a:rPr>
              <a:t>f</a:t>
            </a:r>
            <a:r>
              <a:rPr kumimoji="0" sz="2800" b="1" i="0" u="none" strike="noStrike" kern="1200" cap="none" spc="-15" normalizeH="0" baseline="0" noProof="0" dirty="0">
                <a:ln>
                  <a:noFill/>
                </a:ln>
                <a:solidFill>
                  <a:prstClr val="black"/>
                </a:solidFill>
                <a:effectLst/>
                <a:uLnTx/>
                <a:uFillTx/>
                <a:latin typeface="Calibri"/>
                <a:ea typeface="+mn-ea"/>
                <a:cs typeface="Calibri"/>
              </a:rPr>
              <a:t>o</a:t>
            </a:r>
            <a:r>
              <a:rPr kumimoji="0" sz="2800" b="1" i="0" u="none" strike="noStrike" kern="1200" cap="none" spc="-50" normalizeH="0" baseline="0" noProof="0" dirty="0">
                <a:ln>
                  <a:noFill/>
                </a:ln>
                <a:solidFill>
                  <a:prstClr val="black"/>
                </a:solidFill>
                <a:effectLst/>
                <a:uLnTx/>
                <a:uFillTx/>
                <a:latin typeface="Calibri"/>
                <a:ea typeface="+mn-ea"/>
                <a:cs typeface="Calibri"/>
              </a:rPr>
              <a:t>r</a:t>
            </a:r>
            <a:r>
              <a:rPr kumimoji="0" sz="2800" b="1" i="0" u="none" strike="noStrike" kern="1200" cap="none" spc="-20" normalizeH="0" baseline="0" noProof="0" dirty="0">
                <a:ln>
                  <a:noFill/>
                </a:ln>
                <a:solidFill>
                  <a:prstClr val="black"/>
                </a:solidFill>
                <a:effectLst/>
                <a:uLnTx/>
                <a:uFillTx/>
                <a:latin typeface="Calibri"/>
                <a:ea typeface="+mn-ea"/>
                <a:cs typeface="Calibri"/>
              </a:rPr>
              <a:t>c</a:t>
            </a:r>
            <a:r>
              <a:rPr kumimoji="0" sz="2800" b="1" i="0" u="none" strike="noStrike" kern="1200" cap="none" spc="-15" normalizeH="0" baseline="0" noProof="0" dirty="0">
                <a:ln>
                  <a:noFill/>
                </a:ln>
                <a:solidFill>
                  <a:prstClr val="black"/>
                </a:solidFill>
                <a:effectLst/>
                <a:uLnTx/>
                <a:uFillTx/>
                <a:latin typeface="Calibri"/>
                <a:ea typeface="+mn-ea"/>
                <a:cs typeface="Calibri"/>
              </a:rPr>
              <a:t>e</a:t>
            </a:r>
            <a:r>
              <a:rPr kumimoji="0" sz="2800" b="1" i="0" u="none" strike="noStrike" kern="1200" cap="none" spc="30" normalizeH="0" baseline="0" noProof="0" dirty="0">
                <a:ln>
                  <a:noFill/>
                </a:ln>
                <a:solidFill>
                  <a:prstClr val="black"/>
                </a:solidFill>
                <a:effectLst/>
                <a:uLnTx/>
                <a:uFillTx/>
                <a:latin typeface="Calibri"/>
                <a:ea typeface="+mn-ea"/>
                <a:cs typeface="Calibri"/>
              </a:rPr>
              <a:t> </a:t>
            </a:r>
            <a:r>
              <a:rPr kumimoji="0" sz="2800" b="1" i="0" u="none" strike="noStrike" kern="1200" cap="none" spc="-25" normalizeH="0" baseline="0" noProof="0" dirty="0">
                <a:ln>
                  <a:noFill/>
                </a:ln>
                <a:solidFill>
                  <a:prstClr val="black"/>
                </a:solidFill>
                <a:effectLst/>
                <a:uLnTx/>
                <a:uFillTx/>
                <a:latin typeface="Calibri"/>
                <a:ea typeface="+mn-ea"/>
                <a:cs typeface="Calibri"/>
              </a:rPr>
              <a:t>D</a:t>
            </a:r>
            <a:r>
              <a:rPr kumimoji="0" sz="2800" b="1" i="0" u="none" strike="noStrike" kern="1200" cap="none" spc="-30" normalizeH="0" baseline="0" noProof="0" dirty="0">
                <a:ln>
                  <a:noFill/>
                </a:ln>
                <a:solidFill>
                  <a:prstClr val="black"/>
                </a:solidFill>
                <a:effectLst/>
                <a:uLnTx/>
                <a:uFillTx/>
                <a:latin typeface="Calibri"/>
                <a:ea typeface="+mn-ea"/>
                <a:cs typeface="Calibri"/>
              </a:rPr>
              <a:t>e</a:t>
            </a:r>
            <a:r>
              <a:rPr kumimoji="0" sz="2800" b="1" i="0" u="none" strike="noStrike" kern="1200" cap="none" spc="-45" normalizeH="0" baseline="0" noProof="0" dirty="0">
                <a:ln>
                  <a:noFill/>
                </a:ln>
                <a:solidFill>
                  <a:prstClr val="black"/>
                </a:solidFill>
                <a:effectLst/>
                <a:uLnTx/>
                <a:uFillTx/>
                <a:latin typeface="Calibri"/>
                <a:ea typeface="+mn-ea"/>
                <a:cs typeface="Calibri"/>
              </a:rPr>
              <a:t>v</a:t>
            </a:r>
            <a:r>
              <a:rPr kumimoji="0" sz="2800" b="1" i="0" u="none" strike="noStrike" kern="1200" cap="none" spc="-20" normalizeH="0" baseline="0" noProof="0" dirty="0">
                <a:ln>
                  <a:noFill/>
                </a:ln>
                <a:solidFill>
                  <a:prstClr val="black"/>
                </a:solidFill>
                <a:effectLst/>
                <a:uLnTx/>
                <a:uFillTx/>
                <a:latin typeface="Calibri"/>
                <a:ea typeface="+mn-ea"/>
                <a:cs typeface="Calibri"/>
              </a:rPr>
              <a:t>el</a:t>
            </a:r>
            <a:r>
              <a:rPr kumimoji="0" sz="2800" b="1" i="0" u="none" strike="noStrike" kern="1200" cap="none" spc="-25" normalizeH="0" baseline="0" noProof="0" dirty="0">
                <a:ln>
                  <a:noFill/>
                </a:ln>
                <a:solidFill>
                  <a:prstClr val="black"/>
                </a:solidFill>
                <a:effectLst/>
                <a:uLnTx/>
                <a:uFillTx/>
                <a:latin typeface="Calibri"/>
                <a:ea typeface="+mn-ea"/>
                <a:cs typeface="Calibri"/>
              </a:rPr>
              <a:t>o</a:t>
            </a:r>
            <a:r>
              <a:rPr kumimoji="0" sz="2800" b="1" i="0" u="none" strike="noStrike" kern="1200" cap="none" spc="-20" normalizeH="0" baseline="0" noProof="0" dirty="0">
                <a:ln>
                  <a:noFill/>
                </a:ln>
                <a:solidFill>
                  <a:prstClr val="black"/>
                </a:solidFill>
                <a:effectLst/>
                <a:uLnTx/>
                <a:uFillTx/>
                <a:latin typeface="Calibri"/>
                <a:ea typeface="+mn-ea"/>
                <a:cs typeface="Calibri"/>
              </a:rPr>
              <a:t>pme</a:t>
            </a:r>
            <a:r>
              <a:rPr kumimoji="0" sz="2800" b="1" i="0" u="none" strike="noStrike" kern="1200" cap="none" spc="-45" normalizeH="0" baseline="0" noProof="0" dirty="0">
                <a:ln>
                  <a:noFill/>
                </a:ln>
                <a:solidFill>
                  <a:prstClr val="black"/>
                </a:solidFill>
                <a:effectLst/>
                <a:uLnTx/>
                <a:uFillTx/>
                <a:latin typeface="Calibri"/>
                <a:ea typeface="+mn-ea"/>
                <a:cs typeface="Calibri"/>
              </a:rPr>
              <a:t>n</a:t>
            </a:r>
            <a:r>
              <a:rPr kumimoji="0" sz="2800" b="1" i="0" u="none" strike="noStrike" kern="1200" cap="none" spc="-10" normalizeH="0" baseline="0" noProof="0" dirty="0">
                <a:ln>
                  <a:noFill/>
                </a:ln>
                <a:solidFill>
                  <a:prstClr val="black"/>
                </a:solidFill>
                <a:effectLst/>
                <a:uLnTx/>
                <a:uFillTx/>
                <a:latin typeface="Calibri"/>
                <a:ea typeface="+mn-ea"/>
                <a:cs typeface="Calibri"/>
              </a:rPr>
              <a:t>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p:nvPr/>
        </p:nvSpPr>
        <p:spPr>
          <a:xfrm>
            <a:off x="570749" y="2969514"/>
            <a:ext cx="2638425" cy="868680"/>
          </a:xfrm>
          <a:custGeom>
            <a:avLst/>
            <a:gdLst/>
            <a:ahLst/>
            <a:cxnLst/>
            <a:rect l="l" t="t" r="r" b="b"/>
            <a:pathLst>
              <a:path w="2638425" h="868679">
                <a:moveTo>
                  <a:pt x="2493252" y="0"/>
                </a:moveTo>
                <a:lnTo>
                  <a:pt x="142955" y="11"/>
                </a:lnTo>
                <a:lnTo>
                  <a:pt x="100380" y="6927"/>
                </a:lnTo>
                <a:lnTo>
                  <a:pt x="62948" y="25306"/>
                </a:lnTo>
                <a:lnTo>
                  <a:pt x="32582" y="53235"/>
                </a:lnTo>
                <a:lnTo>
                  <a:pt x="11200" y="88797"/>
                </a:lnTo>
                <a:lnTo>
                  <a:pt x="725" y="130079"/>
                </a:lnTo>
                <a:lnTo>
                  <a:pt x="0" y="725714"/>
                </a:lnTo>
                <a:lnTo>
                  <a:pt x="914" y="740367"/>
                </a:lnTo>
                <a:lnTo>
                  <a:pt x="11870" y="781453"/>
                </a:lnTo>
                <a:lnTo>
                  <a:pt x="33655" y="816742"/>
                </a:lnTo>
                <a:lnTo>
                  <a:pt x="64346" y="844320"/>
                </a:lnTo>
                <a:lnTo>
                  <a:pt x="102024" y="862270"/>
                </a:lnTo>
                <a:lnTo>
                  <a:pt x="144768" y="868680"/>
                </a:lnTo>
                <a:lnTo>
                  <a:pt x="2495067" y="868668"/>
                </a:lnTo>
                <a:lnTo>
                  <a:pt x="2537660" y="861752"/>
                </a:lnTo>
                <a:lnTo>
                  <a:pt x="2575095" y="843373"/>
                </a:lnTo>
                <a:lnTo>
                  <a:pt x="2605455" y="815444"/>
                </a:lnTo>
                <a:lnTo>
                  <a:pt x="2626828" y="779882"/>
                </a:lnTo>
                <a:lnTo>
                  <a:pt x="2637297" y="738600"/>
                </a:lnTo>
                <a:lnTo>
                  <a:pt x="2638021" y="142965"/>
                </a:lnTo>
                <a:lnTo>
                  <a:pt x="2637108" y="128312"/>
                </a:lnTo>
                <a:lnTo>
                  <a:pt x="2626158" y="87226"/>
                </a:lnTo>
                <a:lnTo>
                  <a:pt x="2604383" y="51937"/>
                </a:lnTo>
                <a:lnTo>
                  <a:pt x="2573697" y="24359"/>
                </a:lnTo>
                <a:lnTo>
                  <a:pt x="2536015" y="6409"/>
                </a:lnTo>
                <a:lnTo>
                  <a:pt x="2493252"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70737" y="2969514"/>
            <a:ext cx="2638425" cy="868680"/>
          </a:xfrm>
          <a:custGeom>
            <a:avLst/>
            <a:gdLst/>
            <a:ahLst/>
            <a:cxnLst/>
            <a:rect l="l" t="t" r="r" b="b"/>
            <a:pathLst>
              <a:path w="2638425" h="868679">
                <a:moveTo>
                  <a:pt x="0" y="144780"/>
                </a:moveTo>
                <a:lnTo>
                  <a:pt x="6413" y="102017"/>
                </a:lnTo>
                <a:lnTo>
                  <a:pt x="24372" y="64335"/>
                </a:lnTo>
                <a:lnTo>
                  <a:pt x="51958" y="33649"/>
                </a:lnTo>
                <a:lnTo>
                  <a:pt x="87248" y="11874"/>
                </a:lnTo>
                <a:lnTo>
                  <a:pt x="128322" y="924"/>
                </a:lnTo>
                <a:lnTo>
                  <a:pt x="2493264" y="0"/>
                </a:lnTo>
                <a:lnTo>
                  <a:pt x="2507964" y="735"/>
                </a:lnTo>
                <a:lnTo>
                  <a:pt x="2549246" y="11204"/>
                </a:lnTo>
                <a:lnTo>
                  <a:pt x="2584808" y="32577"/>
                </a:lnTo>
                <a:lnTo>
                  <a:pt x="2612737" y="62937"/>
                </a:lnTo>
                <a:lnTo>
                  <a:pt x="2631116" y="100372"/>
                </a:lnTo>
                <a:lnTo>
                  <a:pt x="2638032" y="142965"/>
                </a:lnTo>
                <a:lnTo>
                  <a:pt x="2638044" y="723900"/>
                </a:lnTo>
                <a:lnTo>
                  <a:pt x="2637308" y="738600"/>
                </a:lnTo>
                <a:lnTo>
                  <a:pt x="2626839" y="779882"/>
                </a:lnTo>
                <a:lnTo>
                  <a:pt x="2605466" y="815444"/>
                </a:lnTo>
                <a:lnTo>
                  <a:pt x="2575106" y="843373"/>
                </a:lnTo>
                <a:lnTo>
                  <a:pt x="2537671" y="861752"/>
                </a:lnTo>
                <a:lnTo>
                  <a:pt x="2495078" y="868668"/>
                </a:lnTo>
                <a:lnTo>
                  <a:pt x="144780" y="868680"/>
                </a:lnTo>
                <a:lnTo>
                  <a:pt x="130087" y="867944"/>
                </a:lnTo>
                <a:lnTo>
                  <a:pt x="88818" y="857475"/>
                </a:lnTo>
                <a:lnTo>
                  <a:pt x="53256" y="836102"/>
                </a:lnTo>
                <a:lnTo>
                  <a:pt x="25320" y="805742"/>
                </a:lnTo>
                <a:lnTo>
                  <a:pt x="6931" y="768307"/>
                </a:lnTo>
                <a:lnTo>
                  <a:pt x="11" y="725714"/>
                </a:lnTo>
                <a:lnTo>
                  <a:pt x="0" y="144780"/>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890727" y="3133344"/>
            <a:ext cx="1995805" cy="584835"/>
          </a:xfrm>
          <a:prstGeom prst="rect">
            <a:avLst/>
          </a:prstGeom>
        </p:spPr>
        <p:txBody>
          <a:bodyPr vert="horz" wrap="square" lIns="0" tIns="0" rIns="0" bIns="0" rtlCol="0">
            <a:spAutoFit/>
          </a:bodyPr>
          <a:lstStyle/>
          <a:p>
            <a:pPr marL="570230" marR="5080" lvl="0" indent="-558165"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B</a:t>
            </a:r>
            <a:r>
              <a:rPr kumimoji="0" sz="2000" b="1" i="0" u="none" strike="noStrike" kern="1200" cap="none" spc="5" normalizeH="0" baseline="0" noProof="0" dirty="0">
                <a:ln>
                  <a:noFill/>
                </a:ln>
                <a:solidFill>
                  <a:srgbClr val="FFFFFF"/>
                </a:solidFill>
                <a:effectLst/>
                <a:uLnTx/>
                <a:uFillTx/>
                <a:latin typeface="Calibri"/>
                <a:ea typeface="+mn-ea"/>
                <a:cs typeface="Calibri"/>
              </a:rPr>
              <a:t>u</a:t>
            </a:r>
            <a:r>
              <a:rPr kumimoji="0" sz="2000" b="1" i="0" u="none" strike="noStrike" kern="1200" cap="none" spc="0" normalizeH="0" baseline="0" noProof="0" dirty="0">
                <a:ln>
                  <a:noFill/>
                </a:ln>
                <a:solidFill>
                  <a:srgbClr val="FFFFFF"/>
                </a:solidFill>
                <a:effectLst/>
                <a:uLnTx/>
                <a:uFillTx/>
                <a:latin typeface="Calibri"/>
                <a:ea typeface="+mn-ea"/>
                <a:cs typeface="Calibri"/>
              </a:rPr>
              <a:t>ilding</a:t>
            </a:r>
            <a:r>
              <a:rPr kumimoji="0" sz="2000" b="1" i="0" u="none" strike="noStrike" kern="1200" cap="none" spc="-35"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a:ln>
                  <a:noFill/>
                </a:ln>
                <a:solidFill>
                  <a:srgbClr val="FFFFFF"/>
                </a:solidFill>
                <a:effectLst/>
                <a:uLnTx/>
                <a:uFillTx/>
                <a:latin typeface="Calibri"/>
                <a:ea typeface="+mn-ea"/>
                <a:cs typeface="Calibri"/>
              </a:rPr>
              <a:t>the</a:t>
            </a:r>
            <a:r>
              <a:rPr kumimoji="0" sz="2000" b="1" i="0" u="none" strike="noStrike" kern="1200" cap="none" spc="-5" normalizeH="0" baseline="0" noProof="0" dirty="0">
                <a:ln>
                  <a:noFill/>
                </a:ln>
                <a:solidFill>
                  <a:srgbClr val="FFFFFF"/>
                </a:solidFill>
                <a:effectLst/>
                <a:uLnTx/>
                <a:uFillTx/>
                <a:latin typeface="Calibri"/>
                <a:ea typeface="+mn-ea"/>
                <a:cs typeface="Calibri"/>
              </a:rPr>
              <a:t> </a:t>
            </a:r>
            <a:r>
              <a:rPr kumimoji="0" sz="2000" b="1" i="0" u="none" strike="noStrike" kern="1200" cap="none" spc="-160" normalizeH="0" baseline="0" noProof="0" dirty="0">
                <a:ln>
                  <a:noFill/>
                </a:ln>
                <a:solidFill>
                  <a:srgbClr val="FFFFFF"/>
                </a:solidFill>
                <a:effectLst/>
                <a:uLnTx/>
                <a:uFillTx/>
                <a:latin typeface="Calibri"/>
                <a:ea typeface="+mn-ea"/>
                <a:cs typeface="Calibri"/>
              </a:rPr>
              <a:t>T</a:t>
            </a:r>
            <a:r>
              <a:rPr kumimoji="0" sz="2000" b="1" i="0" u="none" strike="noStrike" kern="1200" cap="none" spc="0" normalizeH="0" baseline="0" noProof="0" dirty="0">
                <a:ln>
                  <a:noFill/>
                </a:ln>
                <a:solidFill>
                  <a:srgbClr val="FFFFFF"/>
                </a:solidFill>
                <a:effectLst/>
                <a:uLnTx/>
                <a:uFillTx/>
                <a:latin typeface="Calibri"/>
                <a:ea typeface="+mn-ea"/>
                <a:cs typeface="Calibri"/>
              </a:rPr>
              <a:t>a</a:t>
            </a:r>
            <a:r>
              <a:rPr kumimoji="0" sz="2000" b="1" i="0" u="none" strike="noStrike" kern="1200" cap="none" spc="-10" normalizeH="0" baseline="0" noProof="0" dirty="0">
                <a:ln>
                  <a:noFill/>
                </a:ln>
                <a:solidFill>
                  <a:srgbClr val="FFFFFF"/>
                </a:solidFill>
                <a:effectLst/>
                <a:uLnTx/>
                <a:uFillTx/>
                <a:latin typeface="Calibri"/>
                <a:ea typeface="+mn-ea"/>
                <a:cs typeface="Calibri"/>
              </a:rPr>
              <a:t>l</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20"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t </a:t>
            </a:r>
            <a:r>
              <a:rPr kumimoji="0" sz="2000" b="1" i="0" u="none" strike="noStrike" kern="1200" cap="none" spc="-5" normalizeH="0" baseline="0" noProof="0" dirty="0">
                <a:ln>
                  <a:noFill/>
                </a:ln>
                <a:solidFill>
                  <a:srgbClr val="FFFFFF"/>
                </a:solidFill>
                <a:effectLst/>
                <a:uLnTx/>
                <a:uFillTx/>
                <a:latin typeface="Calibri"/>
                <a:ea typeface="+mn-ea"/>
                <a:cs typeface="Calibri"/>
              </a:rPr>
              <a:t>Pipeli</a:t>
            </a:r>
            <a:r>
              <a:rPr kumimoji="0" sz="2000" b="1" i="0" u="none" strike="noStrike" kern="1200" cap="none" spc="5"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p:nvPr/>
        </p:nvSpPr>
        <p:spPr>
          <a:xfrm>
            <a:off x="6197346" y="2948177"/>
            <a:ext cx="2588260" cy="891540"/>
          </a:xfrm>
          <a:custGeom>
            <a:avLst/>
            <a:gdLst/>
            <a:ahLst/>
            <a:cxnLst/>
            <a:rect l="l" t="t" r="r" b="b"/>
            <a:pathLst>
              <a:path w="2588259" h="891539">
                <a:moveTo>
                  <a:pt x="2439161" y="0"/>
                </a:moveTo>
                <a:lnTo>
                  <a:pt x="140516" y="215"/>
                </a:lnTo>
                <a:lnTo>
                  <a:pt x="98476" y="8668"/>
                </a:lnTo>
                <a:lnTo>
                  <a:pt x="61651" y="28088"/>
                </a:lnTo>
                <a:lnTo>
                  <a:pt x="31865" y="56649"/>
                </a:lnTo>
                <a:lnTo>
                  <a:pt x="10946" y="92527"/>
                </a:lnTo>
                <a:lnTo>
                  <a:pt x="717" y="133896"/>
                </a:lnTo>
                <a:lnTo>
                  <a:pt x="0" y="148589"/>
                </a:lnTo>
                <a:lnTo>
                  <a:pt x="215" y="751023"/>
                </a:lnTo>
                <a:lnTo>
                  <a:pt x="8668" y="793063"/>
                </a:lnTo>
                <a:lnTo>
                  <a:pt x="28088" y="829888"/>
                </a:lnTo>
                <a:lnTo>
                  <a:pt x="56649" y="859674"/>
                </a:lnTo>
                <a:lnTo>
                  <a:pt x="92527" y="880593"/>
                </a:lnTo>
                <a:lnTo>
                  <a:pt x="133896" y="890822"/>
                </a:lnTo>
                <a:lnTo>
                  <a:pt x="148589" y="891540"/>
                </a:lnTo>
                <a:lnTo>
                  <a:pt x="2447235" y="891324"/>
                </a:lnTo>
                <a:lnTo>
                  <a:pt x="2489275" y="882871"/>
                </a:lnTo>
                <a:lnTo>
                  <a:pt x="2526100" y="863451"/>
                </a:lnTo>
                <a:lnTo>
                  <a:pt x="2555886" y="834890"/>
                </a:lnTo>
                <a:lnTo>
                  <a:pt x="2576805" y="799012"/>
                </a:lnTo>
                <a:lnTo>
                  <a:pt x="2587034" y="757643"/>
                </a:lnTo>
                <a:lnTo>
                  <a:pt x="2587752" y="742950"/>
                </a:lnTo>
                <a:lnTo>
                  <a:pt x="2587536" y="140516"/>
                </a:lnTo>
                <a:lnTo>
                  <a:pt x="2579083" y="98476"/>
                </a:lnTo>
                <a:lnTo>
                  <a:pt x="2559663" y="61651"/>
                </a:lnTo>
                <a:lnTo>
                  <a:pt x="2531102" y="31865"/>
                </a:lnTo>
                <a:lnTo>
                  <a:pt x="2495224" y="10946"/>
                </a:lnTo>
                <a:lnTo>
                  <a:pt x="2453855" y="717"/>
                </a:lnTo>
                <a:lnTo>
                  <a:pt x="2439161"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197346" y="2948177"/>
            <a:ext cx="2588260" cy="891540"/>
          </a:xfrm>
          <a:custGeom>
            <a:avLst/>
            <a:gdLst/>
            <a:ahLst/>
            <a:cxnLst/>
            <a:rect l="l" t="t" r="r" b="b"/>
            <a:pathLst>
              <a:path w="2588259" h="891539">
                <a:moveTo>
                  <a:pt x="0" y="148589"/>
                </a:moveTo>
                <a:lnTo>
                  <a:pt x="6258" y="105797"/>
                </a:lnTo>
                <a:lnTo>
                  <a:pt x="23817" y="67886"/>
                </a:lnTo>
                <a:lnTo>
                  <a:pt x="50850" y="36683"/>
                </a:lnTo>
                <a:lnTo>
                  <a:pt x="85531" y="14012"/>
                </a:lnTo>
                <a:lnTo>
                  <a:pt x="126036" y="1701"/>
                </a:lnTo>
                <a:lnTo>
                  <a:pt x="2439161" y="0"/>
                </a:lnTo>
                <a:lnTo>
                  <a:pt x="2453855" y="717"/>
                </a:lnTo>
                <a:lnTo>
                  <a:pt x="2495224" y="10946"/>
                </a:lnTo>
                <a:lnTo>
                  <a:pt x="2531102" y="31865"/>
                </a:lnTo>
                <a:lnTo>
                  <a:pt x="2559663" y="61651"/>
                </a:lnTo>
                <a:lnTo>
                  <a:pt x="2579083" y="98476"/>
                </a:lnTo>
                <a:lnTo>
                  <a:pt x="2587536" y="140516"/>
                </a:lnTo>
                <a:lnTo>
                  <a:pt x="2587752" y="742950"/>
                </a:lnTo>
                <a:lnTo>
                  <a:pt x="2587034" y="757643"/>
                </a:lnTo>
                <a:lnTo>
                  <a:pt x="2576805" y="799012"/>
                </a:lnTo>
                <a:lnTo>
                  <a:pt x="2555886" y="834890"/>
                </a:lnTo>
                <a:lnTo>
                  <a:pt x="2526100" y="863451"/>
                </a:lnTo>
                <a:lnTo>
                  <a:pt x="2489275" y="882871"/>
                </a:lnTo>
                <a:lnTo>
                  <a:pt x="2447235" y="891324"/>
                </a:lnTo>
                <a:lnTo>
                  <a:pt x="148589" y="891540"/>
                </a:lnTo>
                <a:lnTo>
                  <a:pt x="133896" y="890822"/>
                </a:lnTo>
                <a:lnTo>
                  <a:pt x="92527" y="880593"/>
                </a:lnTo>
                <a:lnTo>
                  <a:pt x="56649" y="859674"/>
                </a:lnTo>
                <a:lnTo>
                  <a:pt x="28088" y="829888"/>
                </a:lnTo>
                <a:lnTo>
                  <a:pt x="8668" y="793063"/>
                </a:lnTo>
                <a:lnTo>
                  <a:pt x="215" y="751023"/>
                </a:lnTo>
                <a:lnTo>
                  <a:pt x="0" y="148589"/>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6536817" y="2970910"/>
            <a:ext cx="1907539" cy="889635"/>
          </a:xfrm>
          <a:prstGeom prst="rect">
            <a:avLst/>
          </a:prstGeom>
        </p:spPr>
        <p:txBody>
          <a:bodyPr vert="horz" wrap="square" lIns="0" tIns="0" rIns="0" bIns="0" rtlCol="0">
            <a:spAutoFit/>
          </a:bodyPr>
          <a:lstStyle/>
          <a:p>
            <a:pPr marL="12700" marR="5080" lvl="0" indent="1905"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Empl</a:t>
            </a:r>
            <a:r>
              <a:rPr kumimoji="0" sz="2000" b="1" i="0" u="none" strike="noStrike" kern="1200" cap="none" spc="-10" normalizeH="0" baseline="0" noProof="0" dirty="0">
                <a:ln>
                  <a:noFill/>
                </a:ln>
                <a:solidFill>
                  <a:srgbClr val="FFFFFF"/>
                </a:solidFill>
                <a:effectLst/>
                <a:uLnTx/>
                <a:uFillTx/>
                <a:latin typeface="Calibri"/>
                <a:ea typeface="+mn-ea"/>
                <a:cs typeface="Calibri"/>
              </a:rPr>
              <a:t>o</a:t>
            </a:r>
            <a:r>
              <a:rPr kumimoji="0" sz="2000" b="1" i="0" u="none" strike="noStrike" kern="1200" cap="none" spc="-30" normalizeH="0" baseline="0" noProof="0" dirty="0">
                <a:ln>
                  <a:noFill/>
                </a:ln>
                <a:solidFill>
                  <a:srgbClr val="FFFFFF"/>
                </a:solidFill>
                <a:effectLst/>
                <a:uLnTx/>
                <a:uFillTx/>
                <a:latin typeface="Calibri"/>
                <a:ea typeface="+mn-ea"/>
                <a:cs typeface="Calibri"/>
              </a:rPr>
              <a:t>y</a:t>
            </a:r>
            <a:r>
              <a:rPr kumimoji="0" sz="2000" b="1" i="0" u="none" strike="noStrike" kern="1200" cap="none" spc="-5" normalizeH="0" baseline="0" noProof="0" dirty="0">
                <a:ln>
                  <a:noFill/>
                </a:ln>
                <a:solidFill>
                  <a:srgbClr val="FFFFFF"/>
                </a:solidFill>
                <a:effectLst/>
                <a:uLnTx/>
                <a:uFillTx/>
                <a:latin typeface="Calibri"/>
                <a:ea typeface="+mn-ea"/>
                <a:cs typeface="Calibri"/>
              </a:rPr>
              <a:t>ee D</a:t>
            </a:r>
            <a:r>
              <a:rPr kumimoji="0" sz="2000" b="1" i="0" u="none" strike="noStrike" kern="1200" cap="none" spc="-15" normalizeH="0" baseline="0" noProof="0" dirty="0">
                <a:ln>
                  <a:noFill/>
                </a:ln>
                <a:solidFill>
                  <a:srgbClr val="FFFFFF"/>
                </a:solidFill>
                <a:effectLst/>
                <a:uLnTx/>
                <a:uFillTx/>
                <a:latin typeface="Calibri"/>
                <a:ea typeface="+mn-ea"/>
                <a:cs typeface="Calibri"/>
              </a:rPr>
              <a:t>e</a:t>
            </a:r>
            <a:r>
              <a:rPr kumimoji="0" sz="2000" b="1" i="0" u="none" strike="noStrike" kern="1200" cap="none" spc="-25" normalizeH="0" baseline="0" noProof="0" dirty="0">
                <a:ln>
                  <a:noFill/>
                </a:ln>
                <a:solidFill>
                  <a:srgbClr val="FFFFFF"/>
                </a:solidFill>
                <a:effectLst/>
                <a:uLnTx/>
                <a:uFillTx/>
                <a:latin typeface="Calibri"/>
                <a:ea typeface="+mn-ea"/>
                <a:cs typeface="Calibri"/>
              </a:rPr>
              <a:t>v</a:t>
            </a:r>
            <a:r>
              <a:rPr kumimoji="0" sz="2000" b="1" i="0" u="none" strike="noStrike" kern="1200" cap="none" spc="-5" normalizeH="0" baseline="0" noProof="0" dirty="0">
                <a:ln>
                  <a:noFill/>
                </a:ln>
                <a:solidFill>
                  <a:srgbClr val="FFFFFF"/>
                </a:solidFill>
                <a:effectLst/>
                <a:uLnTx/>
                <a:uFillTx/>
                <a:latin typeface="Calibri"/>
                <a:ea typeface="+mn-ea"/>
                <a:cs typeface="Calibri"/>
              </a:rPr>
              <a:t>elop</a:t>
            </a:r>
            <a:r>
              <a:rPr kumimoji="0" sz="2000" b="1" i="0" u="none" strike="noStrike" kern="1200" cap="none" spc="10" normalizeH="0" baseline="0" noProof="0" dirty="0">
                <a:ln>
                  <a:noFill/>
                </a:ln>
                <a:solidFill>
                  <a:srgbClr val="FFFFFF"/>
                </a:solidFill>
                <a:effectLst/>
                <a:uLnTx/>
                <a:uFillTx/>
                <a:latin typeface="Calibri"/>
                <a:ea typeface="+mn-ea"/>
                <a:cs typeface="Calibri"/>
              </a:rPr>
              <a:t>m</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20"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t</a:t>
            </a:r>
            <a:r>
              <a:rPr kumimoji="0" sz="2000" b="1" i="0" u="none" strike="noStrike" kern="1200" cap="none" spc="-10"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a:ln>
                  <a:noFill/>
                </a:ln>
                <a:solidFill>
                  <a:srgbClr val="FFFFFF"/>
                </a:solidFill>
                <a:effectLst/>
                <a:uLnTx/>
                <a:uFillTx/>
                <a:latin typeface="Calibri"/>
                <a:ea typeface="+mn-ea"/>
                <a:cs typeface="Calibri"/>
              </a:rPr>
              <a:t>and </a:t>
            </a:r>
            <a:r>
              <a:rPr kumimoji="0" sz="2000" b="1" i="0" u="none" strike="noStrike" kern="1200" cap="none" spc="-25" normalizeH="0" baseline="0" noProof="0" dirty="0">
                <a:ln>
                  <a:noFill/>
                </a:ln>
                <a:solidFill>
                  <a:srgbClr val="FFFFFF"/>
                </a:solidFill>
                <a:effectLst/>
                <a:uLnTx/>
                <a:uFillTx/>
                <a:latin typeface="Calibri"/>
                <a:ea typeface="+mn-ea"/>
                <a:cs typeface="Calibri"/>
              </a:rPr>
              <a:t>R</a:t>
            </a:r>
            <a:r>
              <a:rPr kumimoji="0" sz="2000" b="1" i="0" u="none" strike="noStrike" kern="1200" cap="none" spc="-15" normalizeH="0" baseline="0" noProof="0" dirty="0">
                <a:ln>
                  <a:noFill/>
                </a:ln>
                <a:solidFill>
                  <a:srgbClr val="FFFFFF"/>
                </a:solidFill>
                <a:effectLst/>
                <a:uLnTx/>
                <a:uFillTx/>
                <a:latin typeface="Calibri"/>
                <a:ea typeface="+mn-ea"/>
                <a:cs typeface="Calibri"/>
              </a:rPr>
              <a:t>e</a:t>
            </a:r>
            <a:r>
              <a:rPr kumimoji="0" sz="2000" b="1" i="0" u="none" strike="noStrike" kern="1200" cap="none" spc="-25" normalizeH="0" baseline="0" noProof="0" dirty="0">
                <a:ln>
                  <a:noFill/>
                </a:ln>
                <a:solidFill>
                  <a:srgbClr val="FFFFFF"/>
                </a:solidFill>
                <a:effectLst/>
                <a:uLnTx/>
                <a:uFillTx/>
                <a:latin typeface="Calibri"/>
                <a:ea typeface="+mn-ea"/>
                <a:cs typeface="Calibri"/>
              </a:rPr>
              <a:t>t</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20"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tion</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p:nvPr/>
        </p:nvSpPr>
        <p:spPr>
          <a:xfrm>
            <a:off x="3341370" y="2957322"/>
            <a:ext cx="2638425" cy="882650"/>
          </a:xfrm>
          <a:custGeom>
            <a:avLst/>
            <a:gdLst/>
            <a:ahLst/>
            <a:cxnLst/>
            <a:rect l="l" t="t" r="r" b="b"/>
            <a:pathLst>
              <a:path w="2638425" h="882650">
                <a:moveTo>
                  <a:pt x="2490978" y="0"/>
                </a:moveTo>
                <a:lnTo>
                  <a:pt x="141483" y="103"/>
                </a:lnTo>
                <a:lnTo>
                  <a:pt x="99206" y="7949"/>
                </a:lnTo>
                <a:lnTo>
                  <a:pt x="62137" y="26952"/>
                </a:lnTo>
                <a:lnTo>
                  <a:pt x="32130" y="55259"/>
                </a:lnTo>
                <a:lnTo>
                  <a:pt x="11041" y="91013"/>
                </a:lnTo>
                <a:lnTo>
                  <a:pt x="724" y="132361"/>
                </a:lnTo>
                <a:lnTo>
                  <a:pt x="0" y="147065"/>
                </a:lnTo>
                <a:lnTo>
                  <a:pt x="103" y="740912"/>
                </a:lnTo>
                <a:lnTo>
                  <a:pt x="7949" y="783189"/>
                </a:lnTo>
                <a:lnTo>
                  <a:pt x="26952" y="820258"/>
                </a:lnTo>
                <a:lnTo>
                  <a:pt x="55259" y="850265"/>
                </a:lnTo>
                <a:lnTo>
                  <a:pt x="91013" y="871354"/>
                </a:lnTo>
                <a:lnTo>
                  <a:pt x="132361" y="881671"/>
                </a:lnTo>
                <a:lnTo>
                  <a:pt x="147065" y="882395"/>
                </a:lnTo>
                <a:lnTo>
                  <a:pt x="2496560" y="882292"/>
                </a:lnTo>
                <a:lnTo>
                  <a:pt x="2538837" y="874446"/>
                </a:lnTo>
                <a:lnTo>
                  <a:pt x="2575906" y="855443"/>
                </a:lnTo>
                <a:lnTo>
                  <a:pt x="2605913" y="827136"/>
                </a:lnTo>
                <a:lnTo>
                  <a:pt x="2627002" y="791382"/>
                </a:lnTo>
                <a:lnTo>
                  <a:pt x="2637319" y="750034"/>
                </a:lnTo>
                <a:lnTo>
                  <a:pt x="2638043" y="735329"/>
                </a:lnTo>
                <a:lnTo>
                  <a:pt x="2637940" y="141483"/>
                </a:lnTo>
                <a:lnTo>
                  <a:pt x="2630094" y="99206"/>
                </a:lnTo>
                <a:lnTo>
                  <a:pt x="2611091" y="62137"/>
                </a:lnTo>
                <a:lnTo>
                  <a:pt x="2582784" y="32130"/>
                </a:lnTo>
                <a:lnTo>
                  <a:pt x="2547030" y="11041"/>
                </a:lnTo>
                <a:lnTo>
                  <a:pt x="2505682" y="724"/>
                </a:lnTo>
                <a:lnTo>
                  <a:pt x="2490978"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3341370" y="2957322"/>
            <a:ext cx="2638425" cy="882650"/>
          </a:xfrm>
          <a:custGeom>
            <a:avLst/>
            <a:gdLst/>
            <a:ahLst/>
            <a:cxnLst/>
            <a:rect l="l" t="t" r="r" b="b"/>
            <a:pathLst>
              <a:path w="2638425" h="882650">
                <a:moveTo>
                  <a:pt x="0" y="147065"/>
                </a:moveTo>
                <a:lnTo>
                  <a:pt x="6313" y="104266"/>
                </a:lnTo>
                <a:lnTo>
                  <a:pt x="24018" y="66441"/>
                </a:lnTo>
                <a:lnTo>
                  <a:pt x="51258" y="35446"/>
                </a:lnTo>
                <a:lnTo>
                  <a:pt x="86180" y="13135"/>
                </a:lnTo>
                <a:lnTo>
                  <a:pt x="126927" y="1364"/>
                </a:lnTo>
                <a:lnTo>
                  <a:pt x="2490978" y="0"/>
                </a:lnTo>
                <a:lnTo>
                  <a:pt x="2505682" y="724"/>
                </a:lnTo>
                <a:lnTo>
                  <a:pt x="2547030" y="11041"/>
                </a:lnTo>
                <a:lnTo>
                  <a:pt x="2582784" y="32130"/>
                </a:lnTo>
                <a:lnTo>
                  <a:pt x="2611091" y="62137"/>
                </a:lnTo>
                <a:lnTo>
                  <a:pt x="2630094" y="99206"/>
                </a:lnTo>
                <a:lnTo>
                  <a:pt x="2637940" y="141483"/>
                </a:lnTo>
                <a:lnTo>
                  <a:pt x="2638043" y="735329"/>
                </a:lnTo>
                <a:lnTo>
                  <a:pt x="2637319" y="750034"/>
                </a:lnTo>
                <a:lnTo>
                  <a:pt x="2627002" y="791382"/>
                </a:lnTo>
                <a:lnTo>
                  <a:pt x="2605913" y="827136"/>
                </a:lnTo>
                <a:lnTo>
                  <a:pt x="2575906" y="855443"/>
                </a:lnTo>
                <a:lnTo>
                  <a:pt x="2538837" y="874446"/>
                </a:lnTo>
                <a:lnTo>
                  <a:pt x="2496560" y="882292"/>
                </a:lnTo>
                <a:lnTo>
                  <a:pt x="147065" y="882395"/>
                </a:lnTo>
                <a:lnTo>
                  <a:pt x="132361" y="881671"/>
                </a:lnTo>
                <a:lnTo>
                  <a:pt x="91013" y="871354"/>
                </a:lnTo>
                <a:lnTo>
                  <a:pt x="55259" y="850265"/>
                </a:lnTo>
                <a:lnTo>
                  <a:pt x="26952" y="820258"/>
                </a:lnTo>
                <a:lnTo>
                  <a:pt x="7949" y="783189"/>
                </a:lnTo>
                <a:lnTo>
                  <a:pt x="103" y="740912"/>
                </a:lnTo>
                <a:lnTo>
                  <a:pt x="0" y="147065"/>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p:nvPr/>
        </p:nvSpPr>
        <p:spPr>
          <a:xfrm>
            <a:off x="3539490" y="3280054"/>
            <a:ext cx="2240280" cy="2806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30" normalizeH="0" baseline="0" noProof="0" dirty="0">
                <a:ln>
                  <a:noFill/>
                </a:ln>
                <a:solidFill>
                  <a:srgbClr val="FFFFFF"/>
                </a:solidFill>
                <a:effectLst/>
                <a:uLnTx/>
                <a:uFillTx/>
                <a:latin typeface="Calibri"/>
                <a:ea typeface="+mn-ea"/>
                <a:cs typeface="Calibri"/>
              </a:rPr>
              <a:t>R</a:t>
            </a:r>
            <a:r>
              <a:rPr kumimoji="0" sz="2000" b="1" i="0" u="none" strike="noStrike" kern="1200" cap="none" spc="-5" normalizeH="0" baseline="0" noProof="0" dirty="0">
                <a:ln>
                  <a:noFill/>
                </a:ln>
                <a:solidFill>
                  <a:srgbClr val="FFFFFF"/>
                </a:solidFill>
                <a:effectLst/>
                <a:uLnTx/>
                <a:uFillTx/>
                <a:latin typeface="Calibri"/>
                <a:ea typeface="+mn-ea"/>
                <a:cs typeface="Calibri"/>
              </a:rPr>
              <a:t>ecruitin</a:t>
            </a:r>
            <a:r>
              <a:rPr kumimoji="0" sz="2000" b="1" i="0" u="none" strike="noStrike" kern="1200" cap="none" spc="0" normalizeH="0" baseline="0" noProof="0" dirty="0">
                <a:ln>
                  <a:noFill/>
                </a:ln>
                <a:solidFill>
                  <a:srgbClr val="FFFFFF"/>
                </a:solidFill>
                <a:effectLst/>
                <a:uLnTx/>
                <a:uFillTx/>
                <a:latin typeface="Calibri"/>
                <a:ea typeface="+mn-ea"/>
                <a:cs typeface="Calibri"/>
              </a:rPr>
              <a:t>g</a:t>
            </a:r>
            <a:r>
              <a:rPr kumimoji="0" sz="2000" b="1" i="0" u="none" strike="noStrike" kern="1200" cap="none" spc="-25" normalizeH="0" baseline="0" noProof="0" dirty="0">
                <a:ln>
                  <a:noFill/>
                </a:ln>
                <a:solidFill>
                  <a:srgbClr val="FFFFFF"/>
                </a:solidFill>
                <a:effectLst/>
                <a:uLnTx/>
                <a:uFillTx/>
                <a:latin typeface="Calibri"/>
                <a:ea typeface="+mn-ea"/>
                <a:cs typeface="Calibri"/>
              </a:rPr>
              <a:t> </a:t>
            </a:r>
            <a:r>
              <a:rPr kumimoji="0" sz="2000" b="1" i="0" u="none" strike="noStrike" kern="1200" cap="none" spc="-10" normalizeH="0" baseline="0" noProof="0" dirty="0">
                <a:ln>
                  <a:noFill/>
                </a:ln>
                <a:solidFill>
                  <a:srgbClr val="FFFFFF"/>
                </a:solidFill>
                <a:effectLst/>
                <a:uLnTx/>
                <a:uFillTx/>
                <a:latin typeface="Calibri"/>
                <a:ea typeface="+mn-ea"/>
                <a:cs typeface="Calibri"/>
              </a:rPr>
              <a:t>a</a:t>
            </a:r>
            <a:r>
              <a:rPr kumimoji="0" sz="2000" b="1" i="0" u="none" strike="noStrike" kern="1200" cap="none" spc="0" normalizeH="0" baseline="0" noProof="0" dirty="0">
                <a:ln>
                  <a:noFill/>
                </a:ln>
                <a:solidFill>
                  <a:srgbClr val="FFFFFF"/>
                </a:solidFill>
                <a:effectLst/>
                <a:uLnTx/>
                <a:uFillTx/>
                <a:latin typeface="Calibri"/>
                <a:ea typeface="+mn-ea"/>
                <a:cs typeface="Calibri"/>
              </a:rPr>
              <a:t>nd </a:t>
            </a:r>
            <a:r>
              <a:rPr kumimoji="0" sz="2000" b="1" i="0" u="none" strike="noStrike" kern="1200" cap="none" spc="-10" normalizeH="0" baseline="0" noProof="0" dirty="0">
                <a:ln>
                  <a:noFill/>
                </a:ln>
                <a:solidFill>
                  <a:srgbClr val="FFFFFF"/>
                </a:solidFill>
                <a:effectLst/>
                <a:uLnTx/>
                <a:uFillTx/>
                <a:latin typeface="Calibri"/>
                <a:ea typeface="+mn-ea"/>
                <a:cs typeface="Calibri"/>
              </a:rPr>
              <a:t>H</a:t>
            </a:r>
            <a:r>
              <a:rPr kumimoji="0" sz="2000" b="1" i="0" u="none" strike="noStrike" kern="1200" cap="none" spc="0" normalizeH="0" baseline="0" noProof="0" dirty="0">
                <a:ln>
                  <a:noFill/>
                </a:ln>
                <a:solidFill>
                  <a:srgbClr val="FFFFFF"/>
                </a:solidFill>
                <a:effectLst/>
                <a:uLnTx/>
                <a:uFillTx/>
                <a:latin typeface="Calibri"/>
                <a:ea typeface="+mn-ea"/>
                <a:cs typeface="Calibri"/>
              </a:rPr>
              <a:t>ir</a:t>
            </a:r>
            <a:r>
              <a:rPr kumimoji="0" sz="2000" b="1" i="0" u="none" strike="noStrike" kern="1200" cap="none" spc="-10" normalizeH="0" baseline="0" noProof="0" dirty="0">
                <a:ln>
                  <a:noFill/>
                </a:ln>
                <a:solidFill>
                  <a:srgbClr val="FFFFFF"/>
                </a:solidFill>
                <a:effectLst/>
                <a:uLnTx/>
                <a:uFillTx/>
                <a:latin typeface="Calibri"/>
                <a:ea typeface="+mn-ea"/>
                <a:cs typeface="Calibri"/>
              </a:rPr>
              <a:t>i</a:t>
            </a:r>
            <a:r>
              <a:rPr kumimoji="0" sz="2000" b="1" i="0" u="none" strike="noStrike" kern="1200" cap="none" spc="0" normalizeH="0" baseline="0" noProof="0" dirty="0">
                <a:ln>
                  <a:noFill/>
                </a:ln>
                <a:solidFill>
                  <a:srgbClr val="FFFFFF"/>
                </a:solidFill>
                <a:effectLst/>
                <a:uLnTx/>
                <a:uFillTx/>
                <a:latin typeface="Calibri"/>
                <a:ea typeface="+mn-ea"/>
                <a:cs typeface="Calibri"/>
              </a:rPr>
              <a:t>ng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676400"/>
            <a:ext cx="7734300" cy="3657600"/>
          </a:xfrm>
        </p:spPr>
        <p:txBody>
          <a:bodyPr/>
          <a:lstStyle/>
          <a:p>
            <a:r>
              <a:rPr lang="en-US" sz="2800" dirty="0"/>
              <a:t>Membership responsibilities </a:t>
            </a:r>
          </a:p>
          <a:p>
            <a:pPr lvl="1"/>
            <a:r>
              <a:rPr lang="en-US" sz="2400" dirty="0"/>
              <a:t>Make every effort to attend all meetings (if unable to attend, please send a representative)</a:t>
            </a:r>
          </a:p>
          <a:p>
            <a:pPr lvl="1"/>
            <a:r>
              <a:rPr lang="en-US" sz="2400" dirty="0"/>
              <a:t>Serve as an </a:t>
            </a:r>
            <a:r>
              <a:rPr lang="en-US" sz="2400" b="1" dirty="0">
                <a:latin typeface="Arial Black" panose="020B0A04020102020204" pitchFamily="34" charset="0"/>
              </a:rPr>
              <a:t>active</a:t>
            </a:r>
            <a:r>
              <a:rPr lang="en-US" sz="2400" dirty="0"/>
              <a:t> member by providing input to the Consortium efforts</a:t>
            </a:r>
          </a:p>
          <a:p>
            <a:pPr lvl="1"/>
            <a:r>
              <a:rPr lang="en-US" sz="2400" dirty="0"/>
              <a:t>Adhere to requests and deadlines associated with the Consortium’s strategic areas of focus</a:t>
            </a:r>
          </a:p>
          <a:p>
            <a:pPr lvl="1"/>
            <a:r>
              <a:rPr lang="en-US" sz="2400" dirty="0"/>
              <a:t>Participate on at least one taskforce/project</a:t>
            </a:r>
          </a:p>
          <a:p>
            <a:pPr lvl="1"/>
            <a:endParaRPr lang="en-US" dirty="0"/>
          </a:p>
          <a:p>
            <a:pPr lvl="1"/>
            <a:endParaRPr lang="en-US" dirty="0"/>
          </a:p>
        </p:txBody>
      </p:sp>
      <p:sp>
        <p:nvSpPr>
          <p:cNvPr id="3" name="Title 2"/>
          <p:cNvSpPr>
            <a:spLocks noGrp="1"/>
          </p:cNvSpPr>
          <p:nvPr>
            <p:ph type="title"/>
          </p:nvPr>
        </p:nvSpPr>
        <p:spPr>
          <a:xfrm>
            <a:off x="609600" y="0"/>
            <a:ext cx="8534400" cy="1219200"/>
          </a:xfrm>
        </p:spPr>
        <p:txBody>
          <a:bodyPr>
            <a:noAutofit/>
          </a:bodyPr>
          <a:lstStyle/>
          <a:p>
            <a:r>
              <a:rPr lang="en-US" dirty="0"/>
              <a:t>Wisconsin Energy</a:t>
            </a:r>
            <a:br>
              <a:rPr lang="en-US" dirty="0"/>
            </a:br>
            <a:r>
              <a:rPr lang="en-US" dirty="0"/>
              <a:t>Workforce Consortium</a:t>
            </a:r>
          </a:p>
        </p:txBody>
      </p:sp>
    </p:spTree>
    <p:extLst>
      <p:ext uri="{BB962C8B-B14F-4D97-AF65-F5344CB8AC3E}">
        <p14:creationId xmlns:p14="http://schemas.microsoft.com/office/powerpoint/2010/main" val="3554048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483600" y="6503733"/>
            <a:ext cx="103505" cy="74930"/>
          </a:xfrm>
          <a:custGeom>
            <a:avLst/>
            <a:gdLst/>
            <a:ahLst/>
            <a:cxnLst/>
            <a:rect l="l" t="t" r="r" b="b"/>
            <a:pathLst>
              <a:path w="103504" h="74929">
                <a:moveTo>
                  <a:pt x="2031" y="61950"/>
                </a:moveTo>
                <a:lnTo>
                  <a:pt x="1143" y="62026"/>
                </a:lnTo>
                <a:lnTo>
                  <a:pt x="994" y="62179"/>
                </a:lnTo>
                <a:lnTo>
                  <a:pt x="761" y="62318"/>
                </a:lnTo>
                <a:lnTo>
                  <a:pt x="634" y="62547"/>
                </a:lnTo>
                <a:lnTo>
                  <a:pt x="380" y="62864"/>
                </a:lnTo>
                <a:lnTo>
                  <a:pt x="284" y="63106"/>
                </a:lnTo>
                <a:lnTo>
                  <a:pt x="237" y="63398"/>
                </a:lnTo>
                <a:lnTo>
                  <a:pt x="0" y="66471"/>
                </a:lnTo>
                <a:lnTo>
                  <a:pt x="253" y="68732"/>
                </a:lnTo>
                <a:lnTo>
                  <a:pt x="3175" y="71323"/>
                </a:lnTo>
                <a:lnTo>
                  <a:pt x="4064" y="71767"/>
                </a:lnTo>
                <a:lnTo>
                  <a:pt x="16509" y="74333"/>
                </a:lnTo>
                <a:lnTo>
                  <a:pt x="22732" y="74333"/>
                </a:lnTo>
                <a:lnTo>
                  <a:pt x="39994" y="66408"/>
                </a:lnTo>
                <a:lnTo>
                  <a:pt x="15748" y="66408"/>
                </a:lnTo>
                <a:lnTo>
                  <a:pt x="13461" y="66166"/>
                </a:lnTo>
                <a:lnTo>
                  <a:pt x="11429" y="65684"/>
                </a:lnTo>
                <a:lnTo>
                  <a:pt x="9525" y="65201"/>
                </a:lnTo>
                <a:lnTo>
                  <a:pt x="7874" y="64693"/>
                </a:lnTo>
                <a:lnTo>
                  <a:pt x="6603" y="64147"/>
                </a:lnTo>
                <a:lnTo>
                  <a:pt x="5206" y="63614"/>
                </a:lnTo>
                <a:lnTo>
                  <a:pt x="4191" y="63106"/>
                </a:lnTo>
                <a:lnTo>
                  <a:pt x="2631" y="62166"/>
                </a:lnTo>
                <a:lnTo>
                  <a:pt x="2031" y="61950"/>
                </a:lnTo>
                <a:close/>
              </a:path>
              <a:path w="103504" h="74929">
                <a:moveTo>
                  <a:pt x="41653" y="36944"/>
                </a:moveTo>
                <a:lnTo>
                  <a:pt x="20320" y="36944"/>
                </a:lnTo>
                <a:lnTo>
                  <a:pt x="22986" y="37236"/>
                </a:lnTo>
                <a:lnTo>
                  <a:pt x="27685" y="38392"/>
                </a:lnTo>
                <a:lnTo>
                  <a:pt x="29591" y="39255"/>
                </a:lnTo>
                <a:lnTo>
                  <a:pt x="30988" y="40436"/>
                </a:lnTo>
                <a:lnTo>
                  <a:pt x="32511" y="41605"/>
                </a:lnTo>
                <a:lnTo>
                  <a:pt x="33654" y="43078"/>
                </a:lnTo>
                <a:lnTo>
                  <a:pt x="35178" y="46608"/>
                </a:lnTo>
                <a:lnTo>
                  <a:pt x="35432" y="48640"/>
                </a:lnTo>
                <a:lnTo>
                  <a:pt x="35395" y="53936"/>
                </a:lnTo>
                <a:lnTo>
                  <a:pt x="35051" y="56045"/>
                </a:lnTo>
                <a:lnTo>
                  <a:pt x="34163" y="57962"/>
                </a:lnTo>
                <a:lnTo>
                  <a:pt x="33400" y="59880"/>
                </a:lnTo>
                <a:lnTo>
                  <a:pt x="32130" y="61467"/>
                </a:lnTo>
                <a:lnTo>
                  <a:pt x="30606" y="62725"/>
                </a:lnTo>
                <a:lnTo>
                  <a:pt x="29209" y="63995"/>
                </a:lnTo>
                <a:lnTo>
                  <a:pt x="27304" y="64922"/>
                </a:lnTo>
                <a:lnTo>
                  <a:pt x="23241" y="66116"/>
                </a:lnTo>
                <a:lnTo>
                  <a:pt x="20954" y="66408"/>
                </a:lnTo>
                <a:lnTo>
                  <a:pt x="39994" y="66408"/>
                </a:lnTo>
                <a:lnTo>
                  <a:pt x="40513" y="65938"/>
                </a:lnTo>
                <a:lnTo>
                  <a:pt x="42418" y="63398"/>
                </a:lnTo>
                <a:lnTo>
                  <a:pt x="44957" y="57365"/>
                </a:lnTo>
                <a:lnTo>
                  <a:pt x="45593" y="53936"/>
                </a:lnTo>
                <a:lnTo>
                  <a:pt x="45534" y="46608"/>
                </a:lnTo>
                <a:lnTo>
                  <a:pt x="45084" y="44094"/>
                </a:lnTo>
                <a:lnTo>
                  <a:pt x="43052" y="38950"/>
                </a:lnTo>
                <a:lnTo>
                  <a:pt x="41653" y="36944"/>
                </a:lnTo>
                <a:close/>
              </a:path>
              <a:path w="103504" h="74929">
                <a:moveTo>
                  <a:pt x="5969" y="1054"/>
                </a:moveTo>
                <a:lnTo>
                  <a:pt x="5206" y="1358"/>
                </a:lnTo>
                <a:lnTo>
                  <a:pt x="4572" y="1955"/>
                </a:lnTo>
                <a:lnTo>
                  <a:pt x="4064" y="2552"/>
                </a:lnTo>
                <a:lnTo>
                  <a:pt x="3682" y="3454"/>
                </a:lnTo>
                <a:lnTo>
                  <a:pt x="3682" y="35471"/>
                </a:lnTo>
                <a:lnTo>
                  <a:pt x="3936" y="36410"/>
                </a:lnTo>
                <a:lnTo>
                  <a:pt x="4485" y="36944"/>
                </a:lnTo>
                <a:lnTo>
                  <a:pt x="4825" y="37376"/>
                </a:lnTo>
                <a:lnTo>
                  <a:pt x="5588" y="37617"/>
                </a:lnTo>
                <a:lnTo>
                  <a:pt x="9525" y="37503"/>
                </a:lnTo>
                <a:lnTo>
                  <a:pt x="12826" y="37058"/>
                </a:lnTo>
                <a:lnTo>
                  <a:pt x="20320" y="36944"/>
                </a:lnTo>
                <a:lnTo>
                  <a:pt x="41653" y="36944"/>
                </a:lnTo>
                <a:lnTo>
                  <a:pt x="41528" y="36766"/>
                </a:lnTo>
                <a:lnTo>
                  <a:pt x="39624" y="34963"/>
                </a:lnTo>
                <a:lnTo>
                  <a:pt x="37592" y="33159"/>
                </a:lnTo>
                <a:lnTo>
                  <a:pt x="35178" y="31762"/>
                </a:lnTo>
                <a:lnTo>
                  <a:pt x="32130" y="30784"/>
                </a:lnTo>
                <a:lnTo>
                  <a:pt x="29209" y="29794"/>
                </a:lnTo>
                <a:lnTo>
                  <a:pt x="28480" y="29692"/>
                </a:lnTo>
                <a:lnTo>
                  <a:pt x="13334" y="29692"/>
                </a:lnTo>
                <a:lnTo>
                  <a:pt x="13334" y="9436"/>
                </a:lnTo>
                <a:lnTo>
                  <a:pt x="39750" y="9436"/>
                </a:lnTo>
                <a:lnTo>
                  <a:pt x="40258" y="9055"/>
                </a:lnTo>
                <a:lnTo>
                  <a:pt x="41021" y="7569"/>
                </a:lnTo>
                <a:lnTo>
                  <a:pt x="41045" y="3454"/>
                </a:lnTo>
                <a:lnTo>
                  <a:pt x="40894" y="2832"/>
                </a:lnTo>
                <a:lnTo>
                  <a:pt x="40640" y="2070"/>
                </a:lnTo>
                <a:lnTo>
                  <a:pt x="40385" y="1727"/>
                </a:lnTo>
                <a:lnTo>
                  <a:pt x="40258" y="1473"/>
                </a:lnTo>
                <a:lnTo>
                  <a:pt x="39877" y="1308"/>
                </a:lnTo>
                <a:lnTo>
                  <a:pt x="39624" y="1142"/>
                </a:lnTo>
                <a:lnTo>
                  <a:pt x="5969" y="1054"/>
                </a:lnTo>
                <a:close/>
              </a:path>
              <a:path w="103504" h="74929">
                <a:moveTo>
                  <a:pt x="25653" y="29298"/>
                </a:moveTo>
                <a:lnTo>
                  <a:pt x="17145" y="29349"/>
                </a:lnTo>
                <a:lnTo>
                  <a:pt x="14604" y="29502"/>
                </a:lnTo>
                <a:lnTo>
                  <a:pt x="13334" y="29692"/>
                </a:lnTo>
                <a:lnTo>
                  <a:pt x="28480" y="29692"/>
                </a:lnTo>
                <a:lnTo>
                  <a:pt x="25653" y="29298"/>
                </a:lnTo>
                <a:close/>
              </a:path>
              <a:path w="103504" h="74929">
                <a:moveTo>
                  <a:pt x="59944" y="60782"/>
                </a:moveTo>
                <a:lnTo>
                  <a:pt x="59181" y="60782"/>
                </a:lnTo>
                <a:lnTo>
                  <a:pt x="58800" y="61036"/>
                </a:lnTo>
                <a:lnTo>
                  <a:pt x="58420" y="61556"/>
                </a:lnTo>
                <a:lnTo>
                  <a:pt x="58166" y="62077"/>
                </a:lnTo>
                <a:lnTo>
                  <a:pt x="58166" y="66865"/>
                </a:lnTo>
                <a:lnTo>
                  <a:pt x="75565" y="74333"/>
                </a:lnTo>
                <a:lnTo>
                  <a:pt x="81915" y="74333"/>
                </a:lnTo>
                <a:lnTo>
                  <a:pt x="98889" y="66408"/>
                </a:lnTo>
                <a:lnTo>
                  <a:pt x="75565" y="66408"/>
                </a:lnTo>
                <a:lnTo>
                  <a:pt x="73108" y="66103"/>
                </a:lnTo>
                <a:lnTo>
                  <a:pt x="71120" y="65519"/>
                </a:lnTo>
                <a:lnTo>
                  <a:pt x="68960" y="64922"/>
                </a:lnTo>
                <a:lnTo>
                  <a:pt x="67092" y="64249"/>
                </a:lnTo>
                <a:lnTo>
                  <a:pt x="65531" y="63588"/>
                </a:lnTo>
                <a:lnTo>
                  <a:pt x="62610" y="62268"/>
                </a:lnTo>
                <a:lnTo>
                  <a:pt x="60496" y="61036"/>
                </a:lnTo>
                <a:lnTo>
                  <a:pt x="59944" y="60782"/>
                </a:lnTo>
                <a:close/>
              </a:path>
              <a:path w="103504" h="74929">
                <a:moveTo>
                  <a:pt x="97631" y="7924"/>
                </a:moveTo>
                <a:lnTo>
                  <a:pt x="79882" y="7924"/>
                </a:lnTo>
                <a:lnTo>
                  <a:pt x="81533" y="8216"/>
                </a:lnTo>
                <a:lnTo>
                  <a:pt x="84581" y="9359"/>
                </a:lnTo>
                <a:lnTo>
                  <a:pt x="89661" y="21018"/>
                </a:lnTo>
                <a:lnTo>
                  <a:pt x="89407" y="22872"/>
                </a:lnTo>
                <a:lnTo>
                  <a:pt x="87883" y="26187"/>
                </a:lnTo>
                <a:lnTo>
                  <a:pt x="86868" y="27609"/>
                </a:lnTo>
                <a:lnTo>
                  <a:pt x="85471" y="28790"/>
                </a:lnTo>
                <a:lnTo>
                  <a:pt x="84200" y="29984"/>
                </a:lnTo>
                <a:lnTo>
                  <a:pt x="82550" y="30899"/>
                </a:lnTo>
                <a:lnTo>
                  <a:pt x="80518" y="31534"/>
                </a:lnTo>
                <a:lnTo>
                  <a:pt x="78613" y="32169"/>
                </a:lnTo>
                <a:lnTo>
                  <a:pt x="76326" y="32486"/>
                </a:lnTo>
                <a:lnTo>
                  <a:pt x="66928" y="32550"/>
                </a:lnTo>
                <a:lnTo>
                  <a:pt x="66421" y="32804"/>
                </a:lnTo>
                <a:lnTo>
                  <a:pt x="66167" y="33007"/>
                </a:lnTo>
                <a:lnTo>
                  <a:pt x="66040" y="33286"/>
                </a:lnTo>
                <a:lnTo>
                  <a:pt x="65785" y="33566"/>
                </a:lnTo>
                <a:lnTo>
                  <a:pt x="65658" y="33947"/>
                </a:lnTo>
                <a:lnTo>
                  <a:pt x="65404" y="37579"/>
                </a:lnTo>
                <a:lnTo>
                  <a:pt x="65658" y="38544"/>
                </a:lnTo>
                <a:lnTo>
                  <a:pt x="65913" y="38938"/>
                </a:lnTo>
                <a:lnTo>
                  <a:pt x="66167" y="39230"/>
                </a:lnTo>
                <a:lnTo>
                  <a:pt x="66294" y="39535"/>
                </a:lnTo>
                <a:lnTo>
                  <a:pt x="66548" y="39750"/>
                </a:lnTo>
                <a:lnTo>
                  <a:pt x="66801" y="39877"/>
                </a:lnTo>
                <a:lnTo>
                  <a:pt x="77850" y="40068"/>
                </a:lnTo>
                <a:lnTo>
                  <a:pt x="80391" y="40385"/>
                </a:lnTo>
                <a:lnTo>
                  <a:pt x="93472" y="51473"/>
                </a:lnTo>
                <a:lnTo>
                  <a:pt x="93389" y="55943"/>
                </a:lnTo>
                <a:lnTo>
                  <a:pt x="80645" y="66408"/>
                </a:lnTo>
                <a:lnTo>
                  <a:pt x="98889" y="66408"/>
                </a:lnTo>
                <a:lnTo>
                  <a:pt x="100456" y="64249"/>
                </a:lnTo>
                <a:lnTo>
                  <a:pt x="102743" y="58927"/>
                </a:lnTo>
                <a:lnTo>
                  <a:pt x="103377" y="55943"/>
                </a:lnTo>
                <a:lnTo>
                  <a:pt x="103377" y="50355"/>
                </a:lnTo>
                <a:lnTo>
                  <a:pt x="98551" y="41020"/>
                </a:lnTo>
                <a:lnTo>
                  <a:pt x="97154" y="39535"/>
                </a:lnTo>
                <a:lnTo>
                  <a:pt x="95376" y="38290"/>
                </a:lnTo>
                <a:lnTo>
                  <a:pt x="93218" y="37312"/>
                </a:lnTo>
                <a:lnTo>
                  <a:pt x="91185" y="36321"/>
                </a:lnTo>
                <a:lnTo>
                  <a:pt x="88900" y="35699"/>
                </a:lnTo>
                <a:lnTo>
                  <a:pt x="86359" y="35432"/>
                </a:lnTo>
                <a:lnTo>
                  <a:pt x="99059" y="24079"/>
                </a:lnTo>
                <a:lnTo>
                  <a:pt x="99695" y="22123"/>
                </a:lnTo>
                <a:lnTo>
                  <a:pt x="99828" y="21018"/>
                </a:lnTo>
                <a:lnTo>
                  <a:pt x="99949" y="15100"/>
                </a:lnTo>
                <a:lnTo>
                  <a:pt x="99568" y="12699"/>
                </a:lnTo>
                <a:lnTo>
                  <a:pt x="98678" y="10515"/>
                </a:lnTo>
                <a:lnTo>
                  <a:pt x="97917" y="8343"/>
                </a:lnTo>
                <a:lnTo>
                  <a:pt x="97631" y="7924"/>
                </a:lnTo>
                <a:close/>
              </a:path>
              <a:path w="103504" h="74929">
                <a:moveTo>
                  <a:pt x="83184" y="0"/>
                </a:moveTo>
                <a:lnTo>
                  <a:pt x="77343" y="0"/>
                </a:lnTo>
                <a:lnTo>
                  <a:pt x="75183" y="215"/>
                </a:lnTo>
                <a:lnTo>
                  <a:pt x="73151" y="673"/>
                </a:lnTo>
                <a:lnTo>
                  <a:pt x="70993" y="1117"/>
                </a:lnTo>
                <a:lnTo>
                  <a:pt x="69215" y="1663"/>
                </a:lnTo>
                <a:lnTo>
                  <a:pt x="67691" y="2311"/>
                </a:lnTo>
                <a:lnTo>
                  <a:pt x="66040" y="2971"/>
                </a:lnTo>
                <a:lnTo>
                  <a:pt x="61214" y="6184"/>
                </a:lnTo>
                <a:lnTo>
                  <a:pt x="60705" y="6756"/>
                </a:lnTo>
                <a:lnTo>
                  <a:pt x="60451" y="7302"/>
                </a:lnTo>
                <a:lnTo>
                  <a:pt x="60198" y="12699"/>
                </a:lnTo>
                <a:lnTo>
                  <a:pt x="60451" y="13360"/>
                </a:lnTo>
                <a:lnTo>
                  <a:pt x="60705" y="13830"/>
                </a:lnTo>
                <a:lnTo>
                  <a:pt x="60959" y="13919"/>
                </a:lnTo>
                <a:lnTo>
                  <a:pt x="61975" y="14058"/>
                </a:lnTo>
                <a:lnTo>
                  <a:pt x="62610" y="13741"/>
                </a:lnTo>
                <a:lnTo>
                  <a:pt x="63626" y="13080"/>
                </a:lnTo>
                <a:lnTo>
                  <a:pt x="64516" y="12433"/>
                </a:lnTo>
                <a:lnTo>
                  <a:pt x="65658" y="11734"/>
                </a:lnTo>
                <a:lnTo>
                  <a:pt x="75692" y="7924"/>
                </a:lnTo>
                <a:lnTo>
                  <a:pt x="97631" y="7924"/>
                </a:lnTo>
                <a:lnTo>
                  <a:pt x="96647" y="6476"/>
                </a:lnTo>
                <a:lnTo>
                  <a:pt x="94996" y="4914"/>
                </a:lnTo>
                <a:lnTo>
                  <a:pt x="93218" y="3352"/>
                </a:lnTo>
                <a:lnTo>
                  <a:pt x="91185" y="2133"/>
                </a:lnTo>
                <a:lnTo>
                  <a:pt x="86105" y="431"/>
                </a:lnTo>
                <a:lnTo>
                  <a:pt x="8318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633780" y="3009401"/>
            <a:ext cx="2241550" cy="495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700" b="0" i="0" u="none" strike="noStrike" kern="1200" cap="none" spc="-25" normalizeH="0" baseline="0" noProof="0" dirty="0">
                <a:ln>
                  <a:noFill/>
                </a:ln>
                <a:solidFill>
                  <a:srgbClr val="0073AD"/>
                </a:solidFill>
                <a:effectLst/>
                <a:uLnTx/>
                <a:uFillTx/>
                <a:latin typeface="Arial"/>
                <a:ea typeface="+mn-ea"/>
                <a:cs typeface="Arial"/>
              </a:rPr>
              <a:t>Rea</a:t>
            </a:r>
            <a:r>
              <a:rPr kumimoji="0" sz="3700" b="0" i="0" u="none" strike="noStrike" kern="1200" cap="none" spc="-40" normalizeH="0" baseline="0" noProof="0" dirty="0">
                <a:ln>
                  <a:noFill/>
                </a:ln>
                <a:solidFill>
                  <a:srgbClr val="0073AD"/>
                </a:solidFill>
                <a:effectLst/>
                <a:uLnTx/>
                <a:uFillTx/>
                <a:latin typeface="Arial"/>
                <a:ea typeface="+mn-ea"/>
                <a:cs typeface="Arial"/>
              </a:rPr>
              <a:t>d</a:t>
            </a:r>
            <a:r>
              <a:rPr kumimoji="0" sz="3700" b="0" i="0" u="none" strike="noStrike" kern="1200" cap="none" spc="-20" normalizeH="0" baseline="0" noProof="0" dirty="0">
                <a:ln>
                  <a:noFill/>
                </a:ln>
                <a:solidFill>
                  <a:srgbClr val="0073AD"/>
                </a:solidFill>
                <a:effectLst/>
                <a:uLnTx/>
                <a:uFillTx/>
                <a:latin typeface="Arial"/>
                <a:ea typeface="+mn-ea"/>
                <a:cs typeface="Arial"/>
              </a:rPr>
              <a:t>iness</a:t>
            </a:r>
            <a:endParaRPr kumimoji="0" sz="37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567429" y="1601132"/>
            <a:ext cx="4796155" cy="267335"/>
          </a:xfrm>
          <a:prstGeom prst="rect">
            <a:avLst/>
          </a:prstGeom>
        </p:spPr>
        <p:txBody>
          <a:bodyPr vert="horz" wrap="square" lIns="0" tIns="0" rIns="0" bIns="0" rtlCol="0">
            <a:spAutoFit/>
          </a:bodyPr>
          <a:lstStyle/>
          <a:p>
            <a:pPr marL="355600" marR="0" lvl="0" indent="-342900" algn="l" defTabSz="914400" rtl="0" eaLnBrk="1" fontAlgn="auto" latinLnBrk="0" hangingPunct="1">
              <a:lnSpc>
                <a:spcPts val="2500"/>
              </a:lnSpc>
              <a:spcBef>
                <a:spcPts val="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Wh</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e the Game C</a:t>
            </a:r>
            <a:r>
              <a:rPr kumimoji="0" sz="2100" b="0" i="0" u="none" strike="noStrike" kern="1200" cap="none" spc="-10" normalizeH="0" baseline="0" noProof="0" dirty="0">
                <a:ln>
                  <a:noFill/>
                </a:ln>
                <a:solidFill>
                  <a:srgbClr val="00679A"/>
                </a:solidFill>
                <a:effectLst/>
                <a:uLnTx/>
                <a:uFillTx/>
                <a:latin typeface="Arial"/>
                <a:ea typeface="+mn-ea"/>
                <a:cs typeface="Arial"/>
              </a:rPr>
              <a:t>h</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g</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rs for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his</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3567429" y="1921172"/>
            <a:ext cx="4719955" cy="2964815"/>
          </a:xfrm>
          <a:prstGeom prst="rect">
            <a:avLst/>
          </a:prstGeom>
        </p:spPr>
        <p:txBody>
          <a:bodyPr vert="horz" wrap="square" lIns="0" tIns="0" rIns="0" bIns="0" rtlCol="0">
            <a:spAutoFit/>
          </a:bodyPr>
          <a:lstStyle/>
          <a:p>
            <a:pPr marL="355600" marR="0" lvl="0" indent="0" algn="l" defTabSz="914400" rtl="0" eaLnBrk="1" fontAlgn="auto" latinLnBrk="0" hangingPunct="1">
              <a:lnSpc>
                <a:spcPct val="100000"/>
              </a:lnSpc>
              <a:spcBef>
                <a:spcPts val="0"/>
              </a:spcBef>
              <a:spcAft>
                <a:spcPts val="0"/>
              </a:spcAft>
              <a:buClrTx/>
              <a:buSzTx/>
              <a:buFontTx/>
              <a:buNone/>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gio</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For </a:t>
            </a:r>
            <a:r>
              <a:rPr kumimoji="0" sz="2100" b="0" i="0" u="none" strike="noStrike" kern="1200" cap="none" spc="-10"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ate?</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h</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ve</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you</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align</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a:t>
            </a:r>
            <a:r>
              <a:rPr kumimoji="0" sz="2100" b="0" i="0" u="none" strike="noStrike" kern="1200" cap="none" spc="-15"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ur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HR 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d C</a:t>
            </a:r>
            <a:r>
              <a:rPr kumimoji="0" sz="2100" b="0" i="0" u="none" strike="noStrike" kern="1200" cap="none" spc="-15"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mp</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ny</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Poli</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ies</a:t>
            </a:r>
            <a:r>
              <a:rPr kumimoji="0" sz="2100" b="0" i="0" u="none" strike="noStrike" kern="1200" cap="none" spc="-3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with</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10"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5"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te</a:t>
            </a:r>
            <a:r>
              <a:rPr kumimoji="0" sz="2100" b="0" i="0" u="none" strike="noStrike" kern="1200" cap="none" spc="-10" normalizeH="0" baseline="0" noProof="0" dirty="0">
                <a:ln>
                  <a:noFill/>
                </a:ln>
                <a:solidFill>
                  <a:srgbClr val="00679A"/>
                </a:solidFill>
                <a:effectLst/>
                <a:uLnTx/>
                <a:uFillTx/>
                <a:latin typeface="Arial"/>
                <a:ea typeface="+mn-ea"/>
                <a:cs typeface="Arial"/>
              </a:rPr>
              <a:t>g</a:t>
            </a:r>
            <a:r>
              <a:rPr kumimoji="0" sz="2100" b="0" i="0" u="none" strike="noStrike" kern="1200" cap="none" spc="0" normalizeH="0" baseline="0" noProof="0" dirty="0">
                <a:ln>
                  <a:noFill/>
                </a:ln>
                <a:solidFill>
                  <a:srgbClr val="00679A"/>
                </a:solidFill>
                <a:effectLst/>
                <a:uLnTx/>
                <a:uFillTx/>
                <a:latin typeface="Arial"/>
                <a:ea typeface="+mn-ea"/>
                <a:cs typeface="Arial"/>
              </a:rPr>
              <a:t>ic w</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rkfo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ce </a:t>
            </a:r>
            <a:r>
              <a:rPr kumimoji="0" sz="2100" b="0" i="0" u="none" strike="noStrike" kern="1200" cap="none" spc="-10" normalizeH="0" baseline="0" noProof="0" dirty="0">
                <a:ln>
                  <a:noFill/>
                </a:ln>
                <a:solidFill>
                  <a:srgbClr val="00679A"/>
                </a:solidFill>
                <a:effectLst/>
                <a:uLnTx/>
                <a:uFillTx/>
                <a:latin typeface="Arial"/>
                <a:ea typeface="+mn-ea"/>
                <a:cs typeface="Arial"/>
              </a:rPr>
              <a:t>p</a:t>
            </a:r>
            <a:r>
              <a:rPr kumimoji="0" sz="2100" b="0" i="0" u="none" strike="noStrike" kern="1200" cap="none" spc="0" normalizeH="0" baseline="0" noProof="0" dirty="0">
                <a:ln>
                  <a:noFill/>
                </a:ln>
                <a:solidFill>
                  <a:srgbClr val="00679A"/>
                </a:solidFill>
                <a:effectLst/>
                <a:uLnTx/>
                <a:uFillTx/>
                <a:latin typeface="Arial"/>
                <a:ea typeface="+mn-ea"/>
                <a:cs typeface="Arial"/>
              </a:rPr>
              <a:t>rio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it</a:t>
            </a:r>
            <a:r>
              <a:rPr kumimoji="0" sz="2100" b="0" i="0" u="none" strike="noStrike" kern="1200" cap="none" spc="5" normalizeH="0" baseline="0" noProof="0" dirty="0">
                <a:ln>
                  <a:noFill/>
                </a:ln>
                <a:solidFill>
                  <a:srgbClr val="00679A"/>
                </a:solidFill>
                <a:effectLst/>
                <a:uLnTx/>
                <a:uFillTx/>
                <a:latin typeface="Arial"/>
                <a:ea typeface="+mn-ea"/>
                <a:cs typeface="Arial"/>
              </a:rPr>
              <a:t>i</a:t>
            </a:r>
            <a:r>
              <a:rPr kumimoji="0" sz="2100" b="0" i="0" u="none" strike="noStrike" kern="1200" cap="none" spc="0" normalizeH="0" baseline="0" noProof="0" dirty="0">
                <a:ln>
                  <a:noFill/>
                </a:ln>
                <a:solidFill>
                  <a:srgbClr val="00679A"/>
                </a:solidFill>
                <a:effectLst/>
                <a:uLnTx/>
                <a:uFillTx/>
                <a:latin typeface="Arial"/>
                <a:ea typeface="+mn-ea"/>
                <a:cs typeface="Arial"/>
              </a:rPr>
              <a:t>es?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372745"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do</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you</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d</a:t>
            </a:r>
            <a:r>
              <a:rPr kumimoji="0" sz="2100" b="0" i="0" u="none" strike="noStrike" kern="1200" cap="none" spc="0" normalizeH="0" baseline="0" noProof="0" dirty="0">
                <a:ln>
                  <a:noFill/>
                </a:ln>
                <a:solidFill>
                  <a:srgbClr val="00679A"/>
                </a:solidFill>
                <a:effectLst/>
                <a:uLnTx/>
                <a:uFillTx/>
                <a:latin typeface="Arial"/>
                <a:ea typeface="+mn-ea"/>
                <a:cs typeface="Arial"/>
              </a:rPr>
              <a:t>inate</a:t>
            </a:r>
            <a:r>
              <a:rPr kumimoji="0" sz="2100" b="0" i="0" u="none" strike="noStrike" kern="1200" cap="none" spc="-3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w</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rkfo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ce p</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iorities</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across</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the or</a:t>
            </a:r>
            <a:r>
              <a:rPr kumimoji="0" sz="2100" b="0" i="0" u="none" strike="noStrike" kern="1200" cap="none" spc="-10" normalizeH="0" baseline="0" noProof="0" dirty="0">
                <a:ln>
                  <a:noFill/>
                </a:ln>
                <a:solidFill>
                  <a:srgbClr val="00679A"/>
                </a:solidFill>
                <a:effectLst/>
                <a:uLnTx/>
                <a:uFillTx/>
                <a:latin typeface="Arial"/>
                <a:ea typeface="+mn-ea"/>
                <a:cs typeface="Arial"/>
              </a:rPr>
              <a:t>g</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i</a:t>
            </a:r>
            <a:r>
              <a:rPr kumimoji="0" sz="2100" b="0" i="0" u="none" strike="noStrike" kern="1200" cap="none" spc="5" normalizeH="0" baseline="0" noProof="0" dirty="0">
                <a:ln>
                  <a:noFill/>
                </a:ln>
                <a:solidFill>
                  <a:srgbClr val="00679A"/>
                </a:solidFill>
                <a:effectLst/>
                <a:uLnTx/>
                <a:uFillTx/>
                <a:latin typeface="Arial"/>
                <a:ea typeface="+mn-ea"/>
                <a:cs typeface="Arial"/>
              </a:rPr>
              <a:t>z</a:t>
            </a:r>
            <a:r>
              <a:rPr kumimoji="0" sz="2100" b="0" i="0" u="none" strike="noStrike" kern="1200" cap="none" spc="0" normalizeH="0" baseline="0" noProof="0" dirty="0">
                <a:ln>
                  <a:noFill/>
                </a:ln>
                <a:solidFill>
                  <a:srgbClr val="00679A"/>
                </a:solidFill>
                <a:effectLst/>
                <a:uLnTx/>
                <a:uFillTx/>
                <a:latin typeface="Arial"/>
                <a:ea typeface="+mn-ea"/>
                <a:cs typeface="Arial"/>
              </a:rPr>
              <a:t>ation?</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33274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Wh</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metri</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s do</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you</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use</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for each s</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g</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of </a:t>
            </a:r>
            <a:r>
              <a:rPr kumimoji="0" sz="2100" b="0" i="0" u="none" strike="noStrike" kern="1200" cap="none" spc="-35" normalizeH="0" baseline="0" noProof="0" dirty="0">
                <a:ln>
                  <a:noFill/>
                </a:ln>
                <a:solidFill>
                  <a:srgbClr val="00679A"/>
                </a:solidFill>
                <a:effectLst/>
                <a:uLnTx/>
                <a:uFillTx/>
                <a:latin typeface="Arial"/>
                <a:ea typeface="+mn-ea"/>
                <a:cs typeface="Arial"/>
              </a:rPr>
              <a:t>W</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k</a:t>
            </a:r>
            <a:r>
              <a:rPr kumimoji="0" sz="2100" b="0" i="0" u="none" strike="noStrike" kern="1200" cap="none" spc="5" normalizeH="0" baseline="0" noProof="0" dirty="0">
                <a:ln>
                  <a:noFill/>
                </a:ln>
                <a:solidFill>
                  <a:srgbClr val="00679A"/>
                </a:solidFill>
                <a:effectLst/>
                <a:uLnTx/>
                <a:uFillTx/>
                <a:latin typeface="Arial"/>
                <a:ea typeface="+mn-ea"/>
                <a:cs typeface="Arial"/>
              </a:rPr>
              <a:t>f</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ce D</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v</a:t>
            </a:r>
            <a:r>
              <a:rPr kumimoji="0" sz="2100" b="0" i="0" u="none" strike="noStrike" kern="1200" cap="none" spc="-15"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lopm</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nt?</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p:nvPr/>
        </p:nvSpPr>
        <p:spPr>
          <a:xfrm>
            <a:off x="3221735" y="1610867"/>
            <a:ext cx="0" cy="3231515"/>
          </a:xfrm>
          <a:custGeom>
            <a:avLst/>
            <a:gdLst/>
            <a:ahLst/>
            <a:cxnLst/>
            <a:rect l="l" t="t" r="r" b="b"/>
            <a:pathLst>
              <a:path h="3231515">
                <a:moveTo>
                  <a:pt x="0" y="0"/>
                </a:moveTo>
                <a:lnTo>
                  <a:pt x="0" y="3231515"/>
                </a:lnTo>
              </a:path>
            </a:pathLst>
          </a:custGeom>
          <a:ln w="9144">
            <a:solidFill>
              <a:srgbClr val="497DB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484144" y="6503733"/>
            <a:ext cx="102833" cy="7433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68883" y="2445020"/>
            <a:ext cx="2052955" cy="1623695"/>
          </a:xfrm>
          <a:prstGeom prst="rect">
            <a:avLst/>
          </a:prstGeom>
        </p:spPr>
        <p:txBody>
          <a:bodyPr vert="horz" wrap="square" lIns="0" tIns="0" rIns="0" bIns="0" rtlCol="0">
            <a:spAutoFit/>
          </a:bodyPr>
          <a:lstStyle/>
          <a:p>
            <a:pPr marL="12700" marR="5080" lvl="0" indent="359410" algn="r" defTabSz="914400" rtl="0" eaLnBrk="1" fontAlgn="auto" latinLnBrk="0" hangingPunct="1">
              <a:lnSpc>
                <a:spcPct val="100000"/>
              </a:lnSpc>
              <a:spcBef>
                <a:spcPts val="0"/>
              </a:spcBef>
              <a:spcAft>
                <a:spcPts val="0"/>
              </a:spcAft>
              <a:buClrTx/>
              <a:buSzTx/>
              <a:buFontTx/>
              <a:buNone/>
              <a:tabLst/>
              <a:defRPr/>
            </a:pPr>
            <a:r>
              <a:rPr kumimoji="0" sz="3700" b="0" i="0" u="none" strike="noStrike" kern="1200" cap="none" spc="-25" normalizeH="0" baseline="0" noProof="0" dirty="0">
                <a:ln>
                  <a:noFill/>
                </a:ln>
                <a:solidFill>
                  <a:srgbClr val="4F81BC"/>
                </a:solidFill>
                <a:effectLst/>
                <a:uLnTx/>
                <a:uFillTx/>
                <a:latin typeface="Arial"/>
                <a:ea typeface="+mn-ea"/>
                <a:cs typeface="Arial"/>
              </a:rPr>
              <a:t>Bui</a:t>
            </a:r>
            <a:r>
              <a:rPr kumimoji="0" sz="3700" b="0" i="0" u="none" strike="noStrike" kern="1200" cap="none" spc="-15" normalizeH="0" baseline="0" noProof="0" dirty="0">
                <a:ln>
                  <a:noFill/>
                </a:ln>
                <a:solidFill>
                  <a:srgbClr val="4F81BC"/>
                </a:solidFill>
                <a:effectLst/>
                <a:uLnTx/>
                <a:uFillTx/>
                <a:latin typeface="Arial"/>
                <a:ea typeface="+mn-ea"/>
                <a:cs typeface="Arial"/>
              </a:rPr>
              <a:t>ld</a:t>
            </a:r>
            <a:r>
              <a:rPr kumimoji="0" sz="3700" b="0" i="0" u="none" strike="noStrike" kern="1200" cap="none" spc="-25" normalizeH="0" baseline="0" noProof="0" dirty="0">
                <a:ln>
                  <a:noFill/>
                </a:ln>
                <a:solidFill>
                  <a:srgbClr val="4F81BC"/>
                </a:solidFill>
                <a:effectLst/>
                <a:uLnTx/>
                <a:uFillTx/>
                <a:latin typeface="Arial"/>
                <a:ea typeface="+mn-ea"/>
                <a:cs typeface="Arial"/>
              </a:rPr>
              <a:t>ing</a:t>
            </a:r>
            <a:r>
              <a:rPr kumimoji="0" sz="3700" b="0" i="0" u="none" strike="noStrike" kern="1200" cap="none" spc="-20" normalizeH="0" baseline="0" noProof="0" dirty="0">
                <a:ln>
                  <a:noFill/>
                </a:ln>
                <a:solidFill>
                  <a:srgbClr val="4F81BC"/>
                </a:solidFill>
                <a:effectLst/>
                <a:uLnTx/>
                <a:uFillTx/>
                <a:latin typeface="Arial"/>
                <a:ea typeface="+mn-ea"/>
                <a:cs typeface="Arial"/>
              </a:rPr>
              <a:t> the</a:t>
            </a:r>
            <a:r>
              <a:rPr kumimoji="0" sz="3700" b="0" i="0" u="none" strike="noStrike" kern="1200" cap="none" spc="-60" normalizeH="0" baseline="0" noProof="0" dirty="0">
                <a:ln>
                  <a:noFill/>
                </a:ln>
                <a:solidFill>
                  <a:srgbClr val="4F81BC"/>
                </a:solidFill>
                <a:effectLst/>
                <a:uLnTx/>
                <a:uFillTx/>
                <a:latin typeface="Arial"/>
                <a:ea typeface="+mn-ea"/>
                <a:cs typeface="Arial"/>
              </a:rPr>
              <a:t> </a:t>
            </a:r>
            <a:r>
              <a:rPr kumimoji="0" sz="3700" b="0" i="0" u="none" strike="noStrike" kern="1200" cap="none" spc="-440" normalizeH="0" baseline="0" noProof="0" dirty="0">
                <a:ln>
                  <a:noFill/>
                </a:ln>
                <a:solidFill>
                  <a:srgbClr val="4F81BC"/>
                </a:solidFill>
                <a:effectLst/>
                <a:uLnTx/>
                <a:uFillTx/>
                <a:latin typeface="Arial"/>
                <a:ea typeface="+mn-ea"/>
                <a:cs typeface="Arial"/>
              </a:rPr>
              <a:t>T</a:t>
            </a:r>
            <a:r>
              <a:rPr kumimoji="0" sz="3700" b="0" i="0" u="none" strike="noStrike" kern="1200" cap="none" spc="-20" normalizeH="0" baseline="0" noProof="0" dirty="0">
                <a:ln>
                  <a:noFill/>
                </a:ln>
                <a:solidFill>
                  <a:srgbClr val="4F81BC"/>
                </a:solidFill>
                <a:effectLst/>
                <a:uLnTx/>
                <a:uFillTx/>
                <a:latin typeface="Arial"/>
                <a:ea typeface="+mn-ea"/>
                <a:cs typeface="Arial"/>
              </a:rPr>
              <a:t>ale</a:t>
            </a:r>
            <a:r>
              <a:rPr kumimoji="0" sz="3700" b="0" i="0" u="none" strike="noStrike" kern="1200" cap="none" spc="-40" normalizeH="0" baseline="0" noProof="0" dirty="0">
                <a:ln>
                  <a:noFill/>
                </a:ln>
                <a:solidFill>
                  <a:srgbClr val="4F81BC"/>
                </a:solidFill>
                <a:effectLst/>
                <a:uLnTx/>
                <a:uFillTx/>
                <a:latin typeface="Arial"/>
                <a:ea typeface="+mn-ea"/>
                <a:cs typeface="Arial"/>
              </a:rPr>
              <a:t>n</a:t>
            </a:r>
            <a:r>
              <a:rPr kumimoji="0" sz="3700" b="0" i="0" u="none" strike="noStrike" kern="1200" cap="none" spc="-15" normalizeH="0" baseline="0" noProof="0" dirty="0">
                <a:ln>
                  <a:noFill/>
                </a:ln>
                <a:solidFill>
                  <a:srgbClr val="4F81BC"/>
                </a:solidFill>
                <a:effectLst/>
                <a:uLnTx/>
                <a:uFillTx/>
                <a:latin typeface="Arial"/>
                <a:ea typeface="+mn-ea"/>
                <a:cs typeface="Arial"/>
              </a:rPr>
              <a:t>t Pi</a:t>
            </a:r>
            <a:r>
              <a:rPr kumimoji="0" sz="3700" b="0" i="0" u="none" strike="noStrike" kern="1200" cap="none" spc="-40" normalizeH="0" baseline="0" noProof="0" dirty="0">
                <a:ln>
                  <a:noFill/>
                </a:ln>
                <a:solidFill>
                  <a:srgbClr val="4F81BC"/>
                </a:solidFill>
                <a:effectLst/>
                <a:uLnTx/>
                <a:uFillTx/>
                <a:latin typeface="Arial"/>
                <a:ea typeface="+mn-ea"/>
                <a:cs typeface="Arial"/>
              </a:rPr>
              <a:t>p</a:t>
            </a:r>
            <a:r>
              <a:rPr kumimoji="0" sz="3700" b="0" i="0" u="none" strike="noStrike" kern="1200" cap="none" spc="-15" normalizeH="0" baseline="0" noProof="0" dirty="0">
                <a:ln>
                  <a:noFill/>
                </a:ln>
                <a:solidFill>
                  <a:srgbClr val="4F81BC"/>
                </a:solidFill>
                <a:effectLst/>
                <a:uLnTx/>
                <a:uFillTx/>
                <a:latin typeface="Arial"/>
                <a:ea typeface="+mn-ea"/>
                <a:cs typeface="Arial"/>
              </a:rPr>
              <a:t>el</a:t>
            </a:r>
            <a:r>
              <a:rPr kumimoji="0" sz="3700" b="0" i="0" u="none" strike="noStrike" kern="1200" cap="none" spc="-25" normalizeH="0" baseline="0" noProof="0" dirty="0">
                <a:ln>
                  <a:noFill/>
                </a:ln>
                <a:solidFill>
                  <a:srgbClr val="4F81BC"/>
                </a:solidFill>
                <a:effectLst/>
                <a:uLnTx/>
                <a:uFillTx/>
                <a:latin typeface="Arial"/>
                <a:ea typeface="+mn-ea"/>
                <a:cs typeface="Arial"/>
              </a:rPr>
              <a:t>ine</a:t>
            </a:r>
            <a:endParaRPr kumimoji="0" sz="37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151758" y="719371"/>
            <a:ext cx="5205730" cy="4575810"/>
          </a:xfrm>
          <a:prstGeom prst="rect">
            <a:avLst/>
          </a:prstGeom>
        </p:spPr>
        <p:txBody>
          <a:bodyPr vert="horz" wrap="square" lIns="0" tIns="0" rIns="0" bIns="0" rtlCol="0">
            <a:spAutoFit/>
          </a:bodyPr>
          <a:lstStyle/>
          <a:p>
            <a:pPr marL="355600" marR="5080" lvl="0" indent="-342900" algn="l" defTabSz="914400" rtl="0" eaLnBrk="1" fontAlgn="auto" latinLnBrk="0" hangingPunct="1">
              <a:lnSpc>
                <a:spcPct val="100000"/>
              </a:lnSpc>
              <a:spcBef>
                <a:spcPts val="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Wh</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care</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r a</a:t>
            </a:r>
            <a:r>
              <a:rPr kumimoji="0" sz="2100" b="0" i="0" u="none" strike="noStrike" kern="1200" cap="none" spc="-10" normalizeH="0" baseline="0" noProof="0" dirty="0">
                <a:ln>
                  <a:noFill/>
                </a:ln>
                <a:solidFill>
                  <a:srgbClr val="00679A"/>
                </a:solidFill>
                <a:effectLst/>
                <a:uLnTx/>
                <a:uFillTx/>
                <a:latin typeface="Arial"/>
                <a:ea typeface="+mn-ea"/>
                <a:cs typeface="Arial"/>
              </a:rPr>
              <a:t>w</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ess</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initiativ</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3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is</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a:t>
            </a:r>
            <a:r>
              <a:rPr kumimoji="0" sz="2100" b="0" i="0" u="none" strike="noStrike" kern="1200" cap="none" spc="-15"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ur company</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g</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g</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in?</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Wh</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mog</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p</a:t>
            </a:r>
            <a:r>
              <a:rPr kumimoji="0" sz="2100" b="0" i="0" u="none" strike="noStrike" kern="1200" cap="none" spc="0" normalizeH="0" baseline="0" noProof="0" dirty="0">
                <a:ln>
                  <a:noFill/>
                </a:ln>
                <a:solidFill>
                  <a:srgbClr val="00679A"/>
                </a:solidFill>
                <a:effectLst/>
                <a:uLnTx/>
                <a:uFillTx/>
                <a:latin typeface="Arial"/>
                <a:ea typeface="+mn-ea"/>
                <a:cs typeface="Arial"/>
              </a:rPr>
              <a:t>hics</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do</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you</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g</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t?</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75946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Wh</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10" normalizeH="0" baseline="0" noProof="0" dirty="0">
                <a:ln>
                  <a:noFill/>
                </a:ln>
                <a:solidFill>
                  <a:srgbClr val="00679A"/>
                </a:solidFill>
                <a:effectLst/>
                <a:uLnTx/>
                <a:uFillTx/>
                <a:latin typeface="Arial"/>
                <a:ea typeface="+mn-ea"/>
                <a:cs typeface="Arial"/>
              </a:rPr>
              <a:t>k</a:t>
            </a:r>
            <a:r>
              <a:rPr kumimoji="0" sz="2100" b="0" i="0" u="none" strike="noStrike" kern="1200" cap="none" spc="0" normalizeH="0" baseline="0" noProof="0" dirty="0">
                <a:ln>
                  <a:noFill/>
                </a:ln>
                <a:solidFill>
                  <a:srgbClr val="00679A"/>
                </a:solidFill>
                <a:effectLst/>
                <a:uLnTx/>
                <a:uFillTx/>
                <a:latin typeface="Arial"/>
                <a:ea typeface="+mn-ea"/>
                <a:cs typeface="Arial"/>
              </a:rPr>
              <a:t>ill</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b</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ilding</a:t>
            </a:r>
            <a:r>
              <a:rPr kumimoji="0" sz="2100" b="0" i="0" u="none" strike="noStrike" kern="1200" cap="none" spc="-3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w</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rk b</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sed lea</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ning</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p</a:t>
            </a:r>
            <a:r>
              <a:rPr kumimoji="0" sz="2100" b="0" i="0" u="none" strike="noStrike" kern="1200" cap="none" spc="0" normalizeH="0" baseline="0" noProof="0" dirty="0">
                <a:ln>
                  <a:noFill/>
                </a:ln>
                <a:solidFill>
                  <a:srgbClr val="00679A"/>
                </a:solidFill>
                <a:effectLst/>
                <a:uLnTx/>
                <a:uFillTx/>
                <a:latin typeface="Arial"/>
                <a:ea typeface="+mn-ea"/>
                <a:cs typeface="Arial"/>
              </a:rPr>
              <a:t>p</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rtu</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it</a:t>
            </a:r>
            <a:r>
              <a:rPr kumimoji="0" sz="2100" b="0" i="0" u="none" strike="noStrike" kern="1200" cap="none" spc="5" normalizeH="0" baseline="0" noProof="0" dirty="0">
                <a:ln>
                  <a:noFill/>
                </a:ln>
                <a:solidFill>
                  <a:srgbClr val="00679A"/>
                </a:solidFill>
                <a:effectLst/>
                <a:uLnTx/>
                <a:uFillTx/>
                <a:latin typeface="Arial"/>
                <a:ea typeface="+mn-ea"/>
                <a:cs typeface="Arial"/>
              </a:rPr>
              <a:t>i</a:t>
            </a:r>
            <a:r>
              <a:rPr kumimoji="0" sz="2100" b="0" i="0" u="none" strike="noStrike" kern="1200" cap="none" spc="0" normalizeH="0" baseline="0" noProof="0" dirty="0">
                <a:ln>
                  <a:noFill/>
                </a:ln>
                <a:solidFill>
                  <a:srgbClr val="00679A"/>
                </a:solidFill>
                <a:effectLst/>
                <a:uLnTx/>
                <a:uFillTx/>
                <a:latin typeface="Arial"/>
                <a:ea typeface="+mn-ea"/>
                <a:cs typeface="Arial"/>
              </a:rPr>
              <a:t>es</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es </a:t>
            </a:r>
            <a:r>
              <a:rPr kumimoji="0" sz="2100" b="0" i="0" u="none" strike="noStrike" kern="1200" cap="none" spc="-15"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 comp</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ny</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p</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5" normalizeH="0" baseline="0" noProof="0" dirty="0">
                <a:ln>
                  <a:noFill/>
                </a:ln>
                <a:solidFill>
                  <a:srgbClr val="00679A"/>
                </a:solidFill>
                <a:effectLst/>
                <a:uLnTx/>
                <a:uFillTx/>
                <a:latin typeface="Arial"/>
                <a:ea typeface="+mn-ea"/>
                <a:cs typeface="Arial"/>
              </a:rPr>
              <a:t>v</a:t>
            </a:r>
            <a:r>
              <a:rPr kumimoji="0" sz="2100" b="0" i="0" u="none" strike="noStrike" kern="1200" cap="none" spc="0" normalizeH="0" baseline="0" noProof="0" dirty="0">
                <a:ln>
                  <a:noFill/>
                </a:ln>
                <a:solidFill>
                  <a:srgbClr val="00679A"/>
                </a:solidFill>
                <a:effectLst/>
                <a:uLnTx/>
                <a:uFillTx/>
                <a:latin typeface="Arial"/>
                <a:ea typeface="+mn-ea"/>
                <a:cs typeface="Arial"/>
              </a:rPr>
              <a:t>id</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25146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d</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es </a:t>
            </a:r>
            <a:r>
              <a:rPr kumimoji="0" sz="2100" b="0" i="0" u="none" strike="noStrike" kern="1200" cap="none" spc="-15"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company</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com</a:t>
            </a:r>
            <a:r>
              <a:rPr kumimoji="0" sz="2100" b="0" i="0" u="none" strike="noStrike" kern="1200" cap="none" spc="5" normalizeH="0" baseline="0" noProof="0" dirty="0">
                <a:ln>
                  <a:noFill/>
                </a:ln>
                <a:solidFill>
                  <a:srgbClr val="00679A"/>
                </a:solidFill>
                <a:effectLst/>
                <a:uLnTx/>
                <a:uFillTx/>
                <a:latin typeface="Arial"/>
                <a:ea typeface="+mn-ea"/>
                <a:cs typeface="Arial"/>
              </a:rPr>
              <a:t>m</a:t>
            </a:r>
            <a:r>
              <a:rPr kumimoji="0" sz="2100" b="0" i="0" u="none" strike="noStrike" kern="1200" cap="none" spc="0" normalizeH="0" baseline="0" noProof="0" dirty="0">
                <a:ln>
                  <a:noFill/>
                </a:ln>
                <a:solidFill>
                  <a:srgbClr val="00679A"/>
                </a:solidFill>
                <a:effectLst/>
                <a:uLnTx/>
                <a:uFillTx/>
                <a:latin typeface="Arial"/>
                <a:ea typeface="+mn-ea"/>
                <a:cs typeface="Arial"/>
              </a:rPr>
              <a:t>u</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i</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ate e</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gy</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ed</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cation</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p</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thw</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ys?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Is</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th</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re</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 su</a:t>
            </a:r>
            <a:r>
              <a:rPr kumimoji="0" sz="2100" b="0" i="0" u="none" strike="noStrike" kern="1200" cap="none" spc="-40" normalizeH="0" baseline="0" noProof="0" dirty="0">
                <a:ln>
                  <a:noFill/>
                </a:ln>
                <a:solidFill>
                  <a:srgbClr val="00679A"/>
                </a:solidFill>
                <a:effectLst/>
                <a:uLnTx/>
                <a:uFillTx/>
                <a:latin typeface="Arial"/>
                <a:ea typeface="+mn-ea"/>
                <a:cs typeface="Arial"/>
              </a:rPr>
              <a:t>f</a:t>
            </a:r>
            <a:r>
              <a:rPr kumimoji="0" sz="2100" b="0" i="0" u="none" strike="noStrike" kern="1200" cap="none" spc="0" normalizeH="0" baseline="0" noProof="0" dirty="0">
                <a:ln>
                  <a:noFill/>
                </a:ln>
                <a:solidFill>
                  <a:srgbClr val="00679A"/>
                </a:solidFill>
                <a:effectLst/>
                <a:uLnTx/>
                <a:uFillTx/>
                <a:latin typeface="Arial"/>
                <a:ea typeface="+mn-ea"/>
                <a:cs typeface="Arial"/>
              </a:rPr>
              <a:t>fi</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ie</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sup</a:t>
            </a:r>
            <a:r>
              <a:rPr kumimoji="0" sz="2100" b="0" i="0" u="none" strike="noStrike" kern="1200" cap="none" spc="-15" normalizeH="0" baseline="0" noProof="0" dirty="0">
                <a:ln>
                  <a:noFill/>
                </a:ln>
                <a:solidFill>
                  <a:srgbClr val="00679A"/>
                </a:solidFill>
                <a:effectLst/>
                <a:uLnTx/>
                <a:uFillTx/>
                <a:latin typeface="Arial"/>
                <a:ea typeface="+mn-ea"/>
                <a:cs typeface="Arial"/>
              </a:rPr>
              <a:t>p</a:t>
            </a:r>
            <a:r>
              <a:rPr kumimoji="0" sz="2100" b="0" i="0" u="none" strike="noStrike" kern="1200" cap="none" spc="0" normalizeH="0" baseline="0" noProof="0" dirty="0">
                <a:ln>
                  <a:noFill/>
                </a:ln>
                <a:solidFill>
                  <a:srgbClr val="00679A"/>
                </a:solidFill>
                <a:effectLst/>
                <a:uLnTx/>
                <a:uFillTx/>
                <a:latin typeface="Arial"/>
                <a:ea typeface="+mn-ea"/>
                <a:cs typeface="Arial"/>
              </a:rPr>
              <a:t>ly</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in</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10"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5"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ate</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for </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riti</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al</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15" normalizeH="0" baseline="0" noProof="0" dirty="0">
                <a:ln>
                  <a:noFill/>
                </a:ln>
                <a:solidFill>
                  <a:srgbClr val="00679A"/>
                </a:solidFill>
                <a:effectLst/>
                <a:uLnTx/>
                <a:uFillTx/>
                <a:latin typeface="Arial"/>
                <a:ea typeface="+mn-ea"/>
                <a:cs typeface="Arial"/>
              </a:rPr>
              <a:t>j</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b</a:t>
            </a:r>
            <a:r>
              <a:rPr kumimoji="0" sz="2100" b="0" i="0" u="none" strike="noStrike" kern="1200" cap="none" spc="0" normalizeH="0" baseline="0" noProof="0" dirty="0">
                <a:ln>
                  <a:noFill/>
                </a:ln>
                <a:solidFill>
                  <a:srgbClr val="00679A"/>
                </a:solidFill>
                <a:effectLst/>
                <a:uLnTx/>
                <a:uFillTx/>
                <a:latin typeface="Arial"/>
                <a:ea typeface="+mn-ea"/>
                <a:cs typeface="Arial"/>
              </a:rPr>
              <a:t>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59309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Do</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you</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k</a:t>
            </a:r>
            <a:r>
              <a:rPr kumimoji="0" sz="2100" b="0" i="0" u="none" strike="noStrike" kern="1200" cap="none" spc="0" normalizeH="0" baseline="0" noProof="0" dirty="0">
                <a:ln>
                  <a:noFill/>
                </a:ln>
                <a:solidFill>
                  <a:srgbClr val="00679A"/>
                </a:solidFill>
                <a:effectLst/>
                <a:uLnTx/>
                <a:uFillTx/>
                <a:latin typeface="Arial"/>
                <a:ea typeface="+mn-ea"/>
                <a:cs typeface="Arial"/>
              </a:rPr>
              <a:t>n</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the su</a:t>
            </a:r>
            <a:r>
              <a:rPr kumimoji="0" sz="2100" b="0" i="0" u="none" strike="noStrike" kern="1200" cap="none" spc="-10" normalizeH="0" baseline="0" noProof="0" dirty="0">
                <a:ln>
                  <a:noFill/>
                </a:ln>
                <a:solidFill>
                  <a:srgbClr val="00679A"/>
                </a:solidFill>
                <a:effectLst/>
                <a:uLnTx/>
                <a:uFillTx/>
                <a:latin typeface="Arial"/>
                <a:ea typeface="+mn-ea"/>
                <a:cs typeface="Arial"/>
              </a:rPr>
              <a:t>p</a:t>
            </a:r>
            <a:r>
              <a:rPr kumimoji="0" sz="2100" b="0" i="0" u="none" strike="noStrike" kern="1200" cap="none" spc="0" normalizeH="0" baseline="0" noProof="0" dirty="0">
                <a:ln>
                  <a:noFill/>
                </a:ln>
                <a:solidFill>
                  <a:srgbClr val="00679A"/>
                </a:solidFill>
                <a:effectLst/>
                <a:uLnTx/>
                <a:uFillTx/>
                <a:latin typeface="Arial"/>
                <a:ea typeface="+mn-ea"/>
                <a:cs typeface="Arial"/>
              </a:rPr>
              <a:t>ply</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from NEEN s</a:t>
            </a:r>
            <a:r>
              <a:rPr kumimoji="0" sz="2100" b="0" i="0" u="none" strike="noStrike" kern="1200" cap="none" spc="10"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ols?</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p:nvPr/>
        </p:nvSpPr>
        <p:spPr>
          <a:xfrm>
            <a:off x="2836164" y="1610867"/>
            <a:ext cx="0" cy="3231515"/>
          </a:xfrm>
          <a:custGeom>
            <a:avLst/>
            <a:gdLst/>
            <a:ahLst/>
            <a:cxnLst/>
            <a:rect l="l" t="t" r="r" b="b"/>
            <a:pathLst>
              <a:path h="3231515">
                <a:moveTo>
                  <a:pt x="0" y="0"/>
                </a:moveTo>
                <a:lnTo>
                  <a:pt x="0" y="3231515"/>
                </a:lnTo>
              </a:path>
            </a:pathLst>
          </a:custGeom>
          <a:ln w="9144">
            <a:solidFill>
              <a:srgbClr val="497DB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52726"/>
            <a:ext cx="8104505" cy="584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400" b="1" i="0" u="none" strike="noStrike" kern="1200" cap="none" spc="0" normalizeH="0" baseline="0" noProof="0" dirty="0">
                <a:ln>
                  <a:noFill/>
                </a:ln>
                <a:solidFill>
                  <a:srgbClr val="0073AD"/>
                </a:solidFill>
                <a:effectLst/>
                <a:uLnTx/>
                <a:uFillTx/>
                <a:latin typeface="Arial"/>
                <a:ea typeface="+mn-ea"/>
                <a:cs typeface="Arial"/>
              </a:rPr>
              <a:t>Where are the NEEN</a:t>
            </a:r>
            <a:r>
              <a:rPr kumimoji="0" sz="4400" b="1" i="0" u="none" strike="noStrike" kern="1200" cap="none" spc="-20" normalizeH="0" baseline="0" noProof="0" dirty="0">
                <a:ln>
                  <a:noFill/>
                </a:ln>
                <a:solidFill>
                  <a:srgbClr val="0073AD"/>
                </a:solidFill>
                <a:effectLst/>
                <a:uLnTx/>
                <a:uFillTx/>
                <a:latin typeface="Arial"/>
                <a:ea typeface="+mn-ea"/>
                <a:cs typeface="Arial"/>
              </a:rPr>
              <a:t> </a:t>
            </a:r>
            <a:r>
              <a:rPr kumimoji="0" sz="4400" b="1" i="0" u="none" strike="noStrike" kern="1200" cap="none" spc="0" normalizeH="0" baseline="0" noProof="0" dirty="0">
                <a:ln>
                  <a:noFill/>
                </a:ln>
                <a:solidFill>
                  <a:srgbClr val="0073AD"/>
                </a:solidFill>
                <a:effectLst/>
                <a:uLnTx/>
                <a:uFillTx/>
                <a:latin typeface="Arial"/>
                <a:ea typeface="+mn-ea"/>
                <a:cs typeface="Arial"/>
              </a:rPr>
              <a:t>Schools?</a:t>
            </a:r>
            <a:endParaRPr kumimoji="0" sz="44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838200" y="1295400"/>
            <a:ext cx="7924800" cy="455371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782561" y="2667761"/>
            <a:ext cx="836930" cy="692150"/>
          </a:xfrm>
          <a:custGeom>
            <a:avLst/>
            <a:gdLst/>
            <a:ahLst/>
            <a:cxnLst/>
            <a:rect l="l" t="t" r="r" b="b"/>
            <a:pathLst>
              <a:path w="836929" h="692150">
                <a:moveTo>
                  <a:pt x="418338" y="0"/>
                </a:moveTo>
                <a:lnTo>
                  <a:pt x="350488" y="4529"/>
                </a:lnTo>
                <a:lnTo>
                  <a:pt x="286121" y="17641"/>
                </a:lnTo>
                <a:lnTo>
                  <a:pt x="226100" y="38624"/>
                </a:lnTo>
                <a:lnTo>
                  <a:pt x="171285" y="66763"/>
                </a:lnTo>
                <a:lnTo>
                  <a:pt x="122539" y="101346"/>
                </a:lnTo>
                <a:lnTo>
                  <a:pt x="80723" y="141658"/>
                </a:lnTo>
                <a:lnTo>
                  <a:pt x="46699" y="186988"/>
                </a:lnTo>
                <a:lnTo>
                  <a:pt x="21329" y="236622"/>
                </a:lnTo>
                <a:lnTo>
                  <a:pt x="5476" y="289846"/>
                </a:lnTo>
                <a:lnTo>
                  <a:pt x="0" y="345948"/>
                </a:lnTo>
                <a:lnTo>
                  <a:pt x="1386" y="374313"/>
                </a:lnTo>
                <a:lnTo>
                  <a:pt x="12159" y="429065"/>
                </a:lnTo>
                <a:lnTo>
                  <a:pt x="32879" y="480583"/>
                </a:lnTo>
                <a:lnTo>
                  <a:pt x="62683" y="528154"/>
                </a:lnTo>
                <a:lnTo>
                  <a:pt x="100711" y="571065"/>
                </a:lnTo>
                <a:lnTo>
                  <a:pt x="146099" y="608602"/>
                </a:lnTo>
                <a:lnTo>
                  <a:pt x="197988" y="640052"/>
                </a:lnTo>
                <a:lnTo>
                  <a:pt x="255514" y="664702"/>
                </a:lnTo>
                <a:lnTo>
                  <a:pt x="317815" y="681838"/>
                </a:lnTo>
                <a:lnTo>
                  <a:pt x="384031" y="690748"/>
                </a:lnTo>
                <a:lnTo>
                  <a:pt x="418338" y="691896"/>
                </a:lnTo>
                <a:lnTo>
                  <a:pt x="452644" y="690748"/>
                </a:lnTo>
                <a:lnTo>
                  <a:pt x="518860" y="681838"/>
                </a:lnTo>
                <a:lnTo>
                  <a:pt x="581161" y="664702"/>
                </a:lnTo>
                <a:lnTo>
                  <a:pt x="638687" y="640052"/>
                </a:lnTo>
                <a:lnTo>
                  <a:pt x="690576" y="608602"/>
                </a:lnTo>
                <a:lnTo>
                  <a:pt x="735964" y="571065"/>
                </a:lnTo>
                <a:lnTo>
                  <a:pt x="773992" y="528154"/>
                </a:lnTo>
                <a:lnTo>
                  <a:pt x="803796" y="480583"/>
                </a:lnTo>
                <a:lnTo>
                  <a:pt x="824516" y="429065"/>
                </a:lnTo>
                <a:lnTo>
                  <a:pt x="835289" y="374313"/>
                </a:lnTo>
                <a:lnTo>
                  <a:pt x="836676" y="345948"/>
                </a:lnTo>
                <a:lnTo>
                  <a:pt x="835289" y="317582"/>
                </a:lnTo>
                <a:lnTo>
                  <a:pt x="824516" y="262830"/>
                </a:lnTo>
                <a:lnTo>
                  <a:pt x="803796" y="211312"/>
                </a:lnTo>
                <a:lnTo>
                  <a:pt x="773992" y="163741"/>
                </a:lnTo>
                <a:lnTo>
                  <a:pt x="735964" y="120830"/>
                </a:lnTo>
                <a:lnTo>
                  <a:pt x="690576" y="83293"/>
                </a:lnTo>
                <a:lnTo>
                  <a:pt x="638687" y="51843"/>
                </a:lnTo>
                <a:lnTo>
                  <a:pt x="581161" y="27193"/>
                </a:lnTo>
                <a:lnTo>
                  <a:pt x="518860" y="10057"/>
                </a:lnTo>
                <a:lnTo>
                  <a:pt x="452644" y="1147"/>
                </a:lnTo>
                <a:lnTo>
                  <a:pt x="41833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782561" y="2667761"/>
            <a:ext cx="836930" cy="692150"/>
          </a:xfrm>
          <a:custGeom>
            <a:avLst/>
            <a:gdLst/>
            <a:ahLst/>
            <a:cxnLst/>
            <a:rect l="l" t="t" r="r" b="b"/>
            <a:pathLst>
              <a:path w="836929" h="692150">
                <a:moveTo>
                  <a:pt x="0" y="345948"/>
                </a:moveTo>
                <a:lnTo>
                  <a:pt x="5476" y="289846"/>
                </a:lnTo>
                <a:lnTo>
                  <a:pt x="21329" y="236622"/>
                </a:lnTo>
                <a:lnTo>
                  <a:pt x="46699" y="186988"/>
                </a:lnTo>
                <a:lnTo>
                  <a:pt x="80723" y="141658"/>
                </a:lnTo>
                <a:lnTo>
                  <a:pt x="122539" y="101346"/>
                </a:lnTo>
                <a:lnTo>
                  <a:pt x="171285" y="66763"/>
                </a:lnTo>
                <a:lnTo>
                  <a:pt x="226100" y="38624"/>
                </a:lnTo>
                <a:lnTo>
                  <a:pt x="286121" y="17641"/>
                </a:lnTo>
                <a:lnTo>
                  <a:pt x="350488" y="4529"/>
                </a:lnTo>
                <a:lnTo>
                  <a:pt x="418338" y="0"/>
                </a:lnTo>
                <a:lnTo>
                  <a:pt x="452644" y="1147"/>
                </a:lnTo>
                <a:lnTo>
                  <a:pt x="518860" y="10057"/>
                </a:lnTo>
                <a:lnTo>
                  <a:pt x="581161" y="27193"/>
                </a:lnTo>
                <a:lnTo>
                  <a:pt x="638687" y="51843"/>
                </a:lnTo>
                <a:lnTo>
                  <a:pt x="690576" y="83293"/>
                </a:lnTo>
                <a:lnTo>
                  <a:pt x="735964" y="120830"/>
                </a:lnTo>
                <a:lnTo>
                  <a:pt x="773992" y="163741"/>
                </a:lnTo>
                <a:lnTo>
                  <a:pt x="803796" y="211312"/>
                </a:lnTo>
                <a:lnTo>
                  <a:pt x="824516" y="262830"/>
                </a:lnTo>
                <a:lnTo>
                  <a:pt x="835289" y="317582"/>
                </a:lnTo>
                <a:lnTo>
                  <a:pt x="836676" y="345948"/>
                </a:lnTo>
                <a:lnTo>
                  <a:pt x="835289" y="374313"/>
                </a:lnTo>
                <a:lnTo>
                  <a:pt x="824516" y="429065"/>
                </a:lnTo>
                <a:lnTo>
                  <a:pt x="803796" y="480583"/>
                </a:lnTo>
                <a:lnTo>
                  <a:pt x="773992" y="528154"/>
                </a:lnTo>
                <a:lnTo>
                  <a:pt x="735964" y="571065"/>
                </a:lnTo>
                <a:lnTo>
                  <a:pt x="690576" y="608602"/>
                </a:lnTo>
                <a:lnTo>
                  <a:pt x="638687" y="640052"/>
                </a:lnTo>
                <a:lnTo>
                  <a:pt x="581161" y="664702"/>
                </a:lnTo>
                <a:lnTo>
                  <a:pt x="518860" y="681838"/>
                </a:lnTo>
                <a:lnTo>
                  <a:pt x="452644" y="690748"/>
                </a:lnTo>
                <a:lnTo>
                  <a:pt x="418338" y="691896"/>
                </a:lnTo>
                <a:lnTo>
                  <a:pt x="384031" y="690748"/>
                </a:lnTo>
                <a:lnTo>
                  <a:pt x="317815" y="681838"/>
                </a:lnTo>
                <a:lnTo>
                  <a:pt x="255514" y="664702"/>
                </a:lnTo>
                <a:lnTo>
                  <a:pt x="197988" y="640052"/>
                </a:lnTo>
                <a:lnTo>
                  <a:pt x="146099" y="608602"/>
                </a:lnTo>
                <a:lnTo>
                  <a:pt x="100711" y="571065"/>
                </a:lnTo>
                <a:lnTo>
                  <a:pt x="62683" y="528154"/>
                </a:lnTo>
                <a:lnTo>
                  <a:pt x="32879" y="480583"/>
                </a:lnTo>
                <a:lnTo>
                  <a:pt x="12159" y="429065"/>
                </a:lnTo>
                <a:lnTo>
                  <a:pt x="1386" y="374313"/>
                </a:lnTo>
                <a:lnTo>
                  <a:pt x="0" y="345948"/>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7008621" y="2853689"/>
            <a:ext cx="385445" cy="381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20" normalizeH="0" baseline="0" noProof="0" dirty="0">
                <a:ln>
                  <a:noFill/>
                </a:ln>
                <a:solidFill>
                  <a:prstClr val="black"/>
                </a:solidFill>
                <a:effectLst/>
                <a:uLnTx/>
                <a:uFillTx/>
                <a:latin typeface="Calibri"/>
                <a:ea typeface="+mn-ea"/>
                <a:cs typeface="Calibri"/>
              </a:rPr>
              <a:t>37</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5182361" y="3963161"/>
            <a:ext cx="836930" cy="692150"/>
          </a:xfrm>
          <a:custGeom>
            <a:avLst/>
            <a:gdLst/>
            <a:ahLst/>
            <a:cxnLst/>
            <a:rect l="l" t="t" r="r" b="b"/>
            <a:pathLst>
              <a:path w="836929" h="692150">
                <a:moveTo>
                  <a:pt x="418338" y="0"/>
                </a:moveTo>
                <a:lnTo>
                  <a:pt x="350488" y="4529"/>
                </a:lnTo>
                <a:lnTo>
                  <a:pt x="286121" y="17641"/>
                </a:lnTo>
                <a:lnTo>
                  <a:pt x="226100" y="38624"/>
                </a:lnTo>
                <a:lnTo>
                  <a:pt x="171285" y="66763"/>
                </a:lnTo>
                <a:lnTo>
                  <a:pt x="122539" y="101345"/>
                </a:lnTo>
                <a:lnTo>
                  <a:pt x="80723" y="141658"/>
                </a:lnTo>
                <a:lnTo>
                  <a:pt x="46699" y="186988"/>
                </a:lnTo>
                <a:lnTo>
                  <a:pt x="21329" y="236622"/>
                </a:lnTo>
                <a:lnTo>
                  <a:pt x="5476" y="289846"/>
                </a:lnTo>
                <a:lnTo>
                  <a:pt x="0" y="345948"/>
                </a:lnTo>
                <a:lnTo>
                  <a:pt x="1386" y="374313"/>
                </a:lnTo>
                <a:lnTo>
                  <a:pt x="12159" y="429065"/>
                </a:lnTo>
                <a:lnTo>
                  <a:pt x="32879" y="480583"/>
                </a:lnTo>
                <a:lnTo>
                  <a:pt x="62683" y="528154"/>
                </a:lnTo>
                <a:lnTo>
                  <a:pt x="100711" y="571065"/>
                </a:lnTo>
                <a:lnTo>
                  <a:pt x="146099" y="608602"/>
                </a:lnTo>
                <a:lnTo>
                  <a:pt x="197988" y="640052"/>
                </a:lnTo>
                <a:lnTo>
                  <a:pt x="255514" y="664702"/>
                </a:lnTo>
                <a:lnTo>
                  <a:pt x="317815" y="681838"/>
                </a:lnTo>
                <a:lnTo>
                  <a:pt x="384031" y="690748"/>
                </a:lnTo>
                <a:lnTo>
                  <a:pt x="418338" y="691895"/>
                </a:lnTo>
                <a:lnTo>
                  <a:pt x="452644" y="690748"/>
                </a:lnTo>
                <a:lnTo>
                  <a:pt x="518860" y="681838"/>
                </a:lnTo>
                <a:lnTo>
                  <a:pt x="581161" y="664702"/>
                </a:lnTo>
                <a:lnTo>
                  <a:pt x="638687" y="640052"/>
                </a:lnTo>
                <a:lnTo>
                  <a:pt x="690576" y="608602"/>
                </a:lnTo>
                <a:lnTo>
                  <a:pt x="735964" y="571065"/>
                </a:lnTo>
                <a:lnTo>
                  <a:pt x="773992" y="528154"/>
                </a:lnTo>
                <a:lnTo>
                  <a:pt x="803796" y="480583"/>
                </a:lnTo>
                <a:lnTo>
                  <a:pt x="824516" y="429065"/>
                </a:lnTo>
                <a:lnTo>
                  <a:pt x="835289" y="374313"/>
                </a:lnTo>
                <a:lnTo>
                  <a:pt x="836676" y="345948"/>
                </a:lnTo>
                <a:lnTo>
                  <a:pt x="835289" y="317582"/>
                </a:lnTo>
                <a:lnTo>
                  <a:pt x="824516" y="262830"/>
                </a:lnTo>
                <a:lnTo>
                  <a:pt x="803796" y="211312"/>
                </a:lnTo>
                <a:lnTo>
                  <a:pt x="773992" y="163741"/>
                </a:lnTo>
                <a:lnTo>
                  <a:pt x="735964" y="120830"/>
                </a:lnTo>
                <a:lnTo>
                  <a:pt x="690576" y="83293"/>
                </a:lnTo>
                <a:lnTo>
                  <a:pt x="638687" y="51843"/>
                </a:lnTo>
                <a:lnTo>
                  <a:pt x="581161" y="27193"/>
                </a:lnTo>
                <a:lnTo>
                  <a:pt x="518860" y="10057"/>
                </a:lnTo>
                <a:lnTo>
                  <a:pt x="452644" y="1147"/>
                </a:lnTo>
                <a:lnTo>
                  <a:pt x="41833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182361" y="3963161"/>
            <a:ext cx="836930" cy="692150"/>
          </a:xfrm>
          <a:custGeom>
            <a:avLst/>
            <a:gdLst/>
            <a:ahLst/>
            <a:cxnLst/>
            <a:rect l="l" t="t" r="r" b="b"/>
            <a:pathLst>
              <a:path w="836929" h="692150">
                <a:moveTo>
                  <a:pt x="0" y="345948"/>
                </a:moveTo>
                <a:lnTo>
                  <a:pt x="5476" y="289846"/>
                </a:lnTo>
                <a:lnTo>
                  <a:pt x="21329" y="236622"/>
                </a:lnTo>
                <a:lnTo>
                  <a:pt x="46699" y="186988"/>
                </a:lnTo>
                <a:lnTo>
                  <a:pt x="80723" y="141658"/>
                </a:lnTo>
                <a:lnTo>
                  <a:pt x="122539" y="101345"/>
                </a:lnTo>
                <a:lnTo>
                  <a:pt x="171285" y="66763"/>
                </a:lnTo>
                <a:lnTo>
                  <a:pt x="226100" y="38624"/>
                </a:lnTo>
                <a:lnTo>
                  <a:pt x="286121" y="17641"/>
                </a:lnTo>
                <a:lnTo>
                  <a:pt x="350488" y="4529"/>
                </a:lnTo>
                <a:lnTo>
                  <a:pt x="418338" y="0"/>
                </a:lnTo>
                <a:lnTo>
                  <a:pt x="452644" y="1147"/>
                </a:lnTo>
                <a:lnTo>
                  <a:pt x="518860" y="10057"/>
                </a:lnTo>
                <a:lnTo>
                  <a:pt x="581161" y="27193"/>
                </a:lnTo>
                <a:lnTo>
                  <a:pt x="638687" y="51843"/>
                </a:lnTo>
                <a:lnTo>
                  <a:pt x="690576" y="83293"/>
                </a:lnTo>
                <a:lnTo>
                  <a:pt x="735964" y="120830"/>
                </a:lnTo>
                <a:lnTo>
                  <a:pt x="773992" y="163741"/>
                </a:lnTo>
                <a:lnTo>
                  <a:pt x="803796" y="211312"/>
                </a:lnTo>
                <a:lnTo>
                  <a:pt x="824516" y="262830"/>
                </a:lnTo>
                <a:lnTo>
                  <a:pt x="835289" y="317582"/>
                </a:lnTo>
                <a:lnTo>
                  <a:pt x="836676" y="345948"/>
                </a:lnTo>
                <a:lnTo>
                  <a:pt x="835289" y="374313"/>
                </a:lnTo>
                <a:lnTo>
                  <a:pt x="824516" y="429065"/>
                </a:lnTo>
                <a:lnTo>
                  <a:pt x="803796" y="480583"/>
                </a:lnTo>
                <a:lnTo>
                  <a:pt x="773992" y="528154"/>
                </a:lnTo>
                <a:lnTo>
                  <a:pt x="735964" y="571065"/>
                </a:lnTo>
                <a:lnTo>
                  <a:pt x="690576" y="608602"/>
                </a:lnTo>
                <a:lnTo>
                  <a:pt x="638687" y="640052"/>
                </a:lnTo>
                <a:lnTo>
                  <a:pt x="581161" y="664702"/>
                </a:lnTo>
                <a:lnTo>
                  <a:pt x="518860" y="681838"/>
                </a:lnTo>
                <a:lnTo>
                  <a:pt x="452644" y="690748"/>
                </a:lnTo>
                <a:lnTo>
                  <a:pt x="418338" y="691895"/>
                </a:lnTo>
                <a:lnTo>
                  <a:pt x="384031" y="690748"/>
                </a:lnTo>
                <a:lnTo>
                  <a:pt x="317815" y="681838"/>
                </a:lnTo>
                <a:lnTo>
                  <a:pt x="255514" y="664702"/>
                </a:lnTo>
                <a:lnTo>
                  <a:pt x="197988" y="640052"/>
                </a:lnTo>
                <a:lnTo>
                  <a:pt x="146099" y="608602"/>
                </a:lnTo>
                <a:lnTo>
                  <a:pt x="100711" y="571065"/>
                </a:lnTo>
                <a:lnTo>
                  <a:pt x="62683" y="528154"/>
                </a:lnTo>
                <a:lnTo>
                  <a:pt x="32879" y="480583"/>
                </a:lnTo>
                <a:lnTo>
                  <a:pt x="12159" y="429065"/>
                </a:lnTo>
                <a:lnTo>
                  <a:pt x="1386" y="374313"/>
                </a:lnTo>
                <a:lnTo>
                  <a:pt x="0" y="345948"/>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5408167" y="4149471"/>
            <a:ext cx="385445" cy="381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20" normalizeH="0" baseline="0" noProof="0" dirty="0">
                <a:ln>
                  <a:noFill/>
                </a:ln>
                <a:solidFill>
                  <a:prstClr val="black"/>
                </a:solidFill>
                <a:effectLst/>
                <a:uLnTx/>
                <a:uFillTx/>
                <a:latin typeface="Calibri"/>
                <a:ea typeface="+mn-ea"/>
                <a:cs typeface="Calibri"/>
              </a:rPr>
              <a:t>58</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1905761" y="3277361"/>
            <a:ext cx="836930" cy="692150"/>
          </a:xfrm>
          <a:custGeom>
            <a:avLst/>
            <a:gdLst/>
            <a:ahLst/>
            <a:cxnLst/>
            <a:rect l="l" t="t" r="r" b="b"/>
            <a:pathLst>
              <a:path w="836930" h="692150">
                <a:moveTo>
                  <a:pt x="418338" y="0"/>
                </a:moveTo>
                <a:lnTo>
                  <a:pt x="350488" y="4529"/>
                </a:lnTo>
                <a:lnTo>
                  <a:pt x="286121" y="17641"/>
                </a:lnTo>
                <a:lnTo>
                  <a:pt x="226100" y="38624"/>
                </a:lnTo>
                <a:lnTo>
                  <a:pt x="171285" y="66763"/>
                </a:lnTo>
                <a:lnTo>
                  <a:pt x="122539" y="101346"/>
                </a:lnTo>
                <a:lnTo>
                  <a:pt x="80723" y="141658"/>
                </a:lnTo>
                <a:lnTo>
                  <a:pt x="46699" y="186988"/>
                </a:lnTo>
                <a:lnTo>
                  <a:pt x="21329" y="236622"/>
                </a:lnTo>
                <a:lnTo>
                  <a:pt x="5476" y="289846"/>
                </a:lnTo>
                <a:lnTo>
                  <a:pt x="0" y="345948"/>
                </a:lnTo>
                <a:lnTo>
                  <a:pt x="1386" y="374313"/>
                </a:lnTo>
                <a:lnTo>
                  <a:pt x="12159" y="429065"/>
                </a:lnTo>
                <a:lnTo>
                  <a:pt x="32879" y="480583"/>
                </a:lnTo>
                <a:lnTo>
                  <a:pt x="62683" y="528154"/>
                </a:lnTo>
                <a:lnTo>
                  <a:pt x="100711" y="571065"/>
                </a:lnTo>
                <a:lnTo>
                  <a:pt x="146099" y="608602"/>
                </a:lnTo>
                <a:lnTo>
                  <a:pt x="197988" y="640052"/>
                </a:lnTo>
                <a:lnTo>
                  <a:pt x="255514" y="664702"/>
                </a:lnTo>
                <a:lnTo>
                  <a:pt x="317815" y="681838"/>
                </a:lnTo>
                <a:lnTo>
                  <a:pt x="384031" y="690748"/>
                </a:lnTo>
                <a:lnTo>
                  <a:pt x="418338" y="691895"/>
                </a:lnTo>
                <a:lnTo>
                  <a:pt x="452644" y="690748"/>
                </a:lnTo>
                <a:lnTo>
                  <a:pt x="518860" y="681838"/>
                </a:lnTo>
                <a:lnTo>
                  <a:pt x="581161" y="664702"/>
                </a:lnTo>
                <a:lnTo>
                  <a:pt x="638687" y="640052"/>
                </a:lnTo>
                <a:lnTo>
                  <a:pt x="690576" y="608602"/>
                </a:lnTo>
                <a:lnTo>
                  <a:pt x="735964" y="571065"/>
                </a:lnTo>
                <a:lnTo>
                  <a:pt x="773992" y="528154"/>
                </a:lnTo>
                <a:lnTo>
                  <a:pt x="803796" y="480583"/>
                </a:lnTo>
                <a:lnTo>
                  <a:pt x="824516" y="429065"/>
                </a:lnTo>
                <a:lnTo>
                  <a:pt x="835289" y="374313"/>
                </a:lnTo>
                <a:lnTo>
                  <a:pt x="836676" y="345948"/>
                </a:lnTo>
                <a:lnTo>
                  <a:pt x="835289" y="317582"/>
                </a:lnTo>
                <a:lnTo>
                  <a:pt x="824516" y="262830"/>
                </a:lnTo>
                <a:lnTo>
                  <a:pt x="803796" y="211312"/>
                </a:lnTo>
                <a:lnTo>
                  <a:pt x="773992" y="163741"/>
                </a:lnTo>
                <a:lnTo>
                  <a:pt x="735964" y="120830"/>
                </a:lnTo>
                <a:lnTo>
                  <a:pt x="690576" y="83293"/>
                </a:lnTo>
                <a:lnTo>
                  <a:pt x="638687" y="51843"/>
                </a:lnTo>
                <a:lnTo>
                  <a:pt x="581161" y="27193"/>
                </a:lnTo>
                <a:lnTo>
                  <a:pt x="518860" y="10057"/>
                </a:lnTo>
                <a:lnTo>
                  <a:pt x="452644" y="1147"/>
                </a:lnTo>
                <a:lnTo>
                  <a:pt x="41833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905761" y="3277361"/>
            <a:ext cx="836930" cy="692150"/>
          </a:xfrm>
          <a:custGeom>
            <a:avLst/>
            <a:gdLst/>
            <a:ahLst/>
            <a:cxnLst/>
            <a:rect l="l" t="t" r="r" b="b"/>
            <a:pathLst>
              <a:path w="836930" h="692150">
                <a:moveTo>
                  <a:pt x="0" y="345948"/>
                </a:moveTo>
                <a:lnTo>
                  <a:pt x="5476" y="289846"/>
                </a:lnTo>
                <a:lnTo>
                  <a:pt x="21329" y="236622"/>
                </a:lnTo>
                <a:lnTo>
                  <a:pt x="46699" y="186988"/>
                </a:lnTo>
                <a:lnTo>
                  <a:pt x="80723" y="141658"/>
                </a:lnTo>
                <a:lnTo>
                  <a:pt x="122539" y="101346"/>
                </a:lnTo>
                <a:lnTo>
                  <a:pt x="171285" y="66763"/>
                </a:lnTo>
                <a:lnTo>
                  <a:pt x="226100" y="38624"/>
                </a:lnTo>
                <a:lnTo>
                  <a:pt x="286121" y="17641"/>
                </a:lnTo>
                <a:lnTo>
                  <a:pt x="350488" y="4529"/>
                </a:lnTo>
                <a:lnTo>
                  <a:pt x="418338" y="0"/>
                </a:lnTo>
                <a:lnTo>
                  <a:pt x="452644" y="1147"/>
                </a:lnTo>
                <a:lnTo>
                  <a:pt x="518860" y="10057"/>
                </a:lnTo>
                <a:lnTo>
                  <a:pt x="581161" y="27193"/>
                </a:lnTo>
                <a:lnTo>
                  <a:pt x="638687" y="51843"/>
                </a:lnTo>
                <a:lnTo>
                  <a:pt x="690576" y="83293"/>
                </a:lnTo>
                <a:lnTo>
                  <a:pt x="735964" y="120830"/>
                </a:lnTo>
                <a:lnTo>
                  <a:pt x="773992" y="163741"/>
                </a:lnTo>
                <a:lnTo>
                  <a:pt x="803796" y="211312"/>
                </a:lnTo>
                <a:lnTo>
                  <a:pt x="824516" y="262830"/>
                </a:lnTo>
                <a:lnTo>
                  <a:pt x="835289" y="317582"/>
                </a:lnTo>
                <a:lnTo>
                  <a:pt x="836676" y="345948"/>
                </a:lnTo>
                <a:lnTo>
                  <a:pt x="835289" y="374313"/>
                </a:lnTo>
                <a:lnTo>
                  <a:pt x="824516" y="429065"/>
                </a:lnTo>
                <a:lnTo>
                  <a:pt x="803796" y="480583"/>
                </a:lnTo>
                <a:lnTo>
                  <a:pt x="773992" y="528154"/>
                </a:lnTo>
                <a:lnTo>
                  <a:pt x="735964" y="571065"/>
                </a:lnTo>
                <a:lnTo>
                  <a:pt x="690576" y="608602"/>
                </a:lnTo>
                <a:lnTo>
                  <a:pt x="638687" y="640052"/>
                </a:lnTo>
                <a:lnTo>
                  <a:pt x="581161" y="664702"/>
                </a:lnTo>
                <a:lnTo>
                  <a:pt x="518860" y="681838"/>
                </a:lnTo>
                <a:lnTo>
                  <a:pt x="452644" y="690748"/>
                </a:lnTo>
                <a:lnTo>
                  <a:pt x="418338" y="691895"/>
                </a:lnTo>
                <a:lnTo>
                  <a:pt x="384031" y="690748"/>
                </a:lnTo>
                <a:lnTo>
                  <a:pt x="317815" y="681838"/>
                </a:lnTo>
                <a:lnTo>
                  <a:pt x="255514" y="664702"/>
                </a:lnTo>
                <a:lnTo>
                  <a:pt x="197988" y="640052"/>
                </a:lnTo>
                <a:lnTo>
                  <a:pt x="146099" y="608602"/>
                </a:lnTo>
                <a:lnTo>
                  <a:pt x="100711" y="571065"/>
                </a:lnTo>
                <a:lnTo>
                  <a:pt x="62683" y="528154"/>
                </a:lnTo>
                <a:lnTo>
                  <a:pt x="32879" y="480583"/>
                </a:lnTo>
                <a:lnTo>
                  <a:pt x="12159" y="429065"/>
                </a:lnTo>
                <a:lnTo>
                  <a:pt x="1386" y="374313"/>
                </a:lnTo>
                <a:lnTo>
                  <a:pt x="0" y="345948"/>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2130932" y="3463671"/>
            <a:ext cx="385445" cy="381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20" normalizeH="0" baseline="0" noProof="0" dirty="0">
                <a:ln>
                  <a:noFill/>
                </a:ln>
                <a:solidFill>
                  <a:prstClr val="black"/>
                </a:solidFill>
                <a:effectLst/>
                <a:uLnTx/>
                <a:uFillTx/>
                <a:latin typeface="Calibri"/>
                <a:ea typeface="+mn-ea"/>
                <a:cs typeface="Calibri"/>
              </a:rPr>
              <a:t>31</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p:nvPr/>
        </p:nvSpPr>
        <p:spPr>
          <a:xfrm>
            <a:off x="4161282" y="2097785"/>
            <a:ext cx="836930" cy="692150"/>
          </a:xfrm>
          <a:custGeom>
            <a:avLst/>
            <a:gdLst/>
            <a:ahLst/>
            <a:cxnLst/>
            <a:rect l="l" t="t" r="r" b="b"/>
            <a:pathLst>
              <a:path w="836929" h="692150">
                <a:moveTo>
                  <a:pt x="418338" y="0"/>
                </a:moveTo>
                <a:lnTo>
                  <a:pt x="350488" y="4529"/>
                </a:lnTo>
                <a:lnTo>
                  <a:pt x="286121" y="17641"/>
                </a:lnTo>
                <a:lnTo>
                  <a:pt x="226100" y="38624"/>
                </a:lnTo>
                <a:lnTo>
                  <a:pt x="171285" y="66763"/>
                </a:lnTo>
                <a:lnTo>
                  <a:pt x="122539" y="101345"/>
                </a:lnTo>
                <a:lnTo>
                  <a:pt x="80723" y="141658"/>
                </a:lnTo>
                <a:lnTo>
                  <a:pt x="46699" y="186988"/>
                </a:lnTo>
                <a:lnTo>
                  <a:pt x="21329" y="236622"/>
                </a:lnTo>
                <a:lnTo>
                  <a:pt x="5476" y="289846"/>
                </a:lnTo>
                <a:lnTo>
                  <a:pt x="0" y="345948"/>
                </a:lnTo>
                <a:lnTo>
                  <a:pt x="1386" y="374313"/>
                </a:lnTo>
                <a:lnTo>
                  <a:pt x="12159" y="429065"/>
                </a:lnTo>
                <a:lnTo>
                  <a:pt x="32879" y="480583"/>
                </a:lnTo>
                <a:lnTo>
                  <a:pt x="62683" y="528154"/>
                </a:lnTo>
                <a:lnTo>
                  <a:pt x="100711" y="571065"/>
                </a:lnTo>
                <a:lnTo>
                  <a:pt x="146099" y="608602"/>
                </a:lnTo>
                <a:lnTo>
                  <a:pt x="197988" y="640052"/>
                </a:lnTo>
                <a:lnTo>
                  <a:pt x="255514" y="664702"/>
                </a:lnTo>
                <a:lnTo>
                  <a:pt x="317815" y="681838"/>
                </a:lnTo>
                <a:lnTo>
                  <a:pt x="384031" y="690748"/>
                </a:lnTo>
                <a:lnTo>
                  <a:pt x="418338" y="691896"/>
                </a:lnTo>
                <a:lnTo>
                  <a:pt x="452644" y="690748"/>
                </a:lnTo>
                <a:lnTo>
                  <a:pt x="518860" y="681838"/>
                </a:lnTo>
                <a:lnTo>
                  <a:pt x="581161" y="664702"/>
                </a:lnTo>
                <a:lnTo>
                  <a:pt x="638687" y="640052"/>
                </a:lnTo>
                <a:lnTo>
                  <a:pt x="690576" y="608602"/>
                </a:lnTo>
                <a:lnTo>
                  <a:pt x="735964" y="571065"/>
                </a:lnTo>
                <a:lnTo>
                  <a:pt x="773992" y="528154"/>
                </a:lnTo>
                <a:lnTo>
                  <a:pt x="803796" y="480583"/>
                </a:lnTo>
                <a:lnTo>
                  <a:pt x="824516" y="429065"/>
                </a:lnTo>
                <a:lnTo>
                  <a:pt x="835289" y="374313"/>
                </a:lnTo>
                <a:lnTo>
                  <a:pt x="836676" y="345948"/>
                </a:lnTo>
                <a:lnTo>
                  <a:pt x="835289" y="317582"/>
                </a:lnTo>
                <a:lnTo>
                  <a:pt x="824516" y="262830"/>
                </a:lnTo>
                <a:lnTo>
                  <a:pt x="803796" y="211312"/>
                </a:lnTo>
                <a:lnTo>
                  <a:pt x="773992" y="163741"/>
                </a:lnTo>
                <a:lnTo>
                  <a:pt x="735964" y="120830"/>
                </a:lnTo>
                <a:lnTo>
                  <a:pt x="690576" y="83293"/>
                </a:lnTo>
                <a:lnTo>
                  <a:pt x="638687" y="51843"/>
                </a:lnTo>
                <a:lnTo>
                  <a:pt x="581161" y="27193"/>
                </a:lnTo>
                <a:lnTo>
                  <a:pt x="518860" y="10057"/>
                </a:lnTo>
                <a:lnTo>
                  <a:pt x="452644" y="1147"/>
                </a:lnTo>
                <a:lnTo>
                  <a:pt x="41833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161282" y="2097785"/>
            <a:ext cx="836930" cy="692150"/>
          </a:xfrm>
          <a:custGeom>
            <a:avLst/>
            <a:gdLst/>
            <a:ahLst/>
            <a:cxnLst/>
            <a:rect l="l" t="t" r="r" b="b"/>
            <a:pathLst>
              <a:path w="836929" h="692150">
                <a:moveTo>
                  <a:pt x="0" y="345948"/>
                </a:moveTo>
                <a:lnTo>
                  <a:pt x="5476" y="289846"/>
                </a:lnTo>
                <a:lnTo>
                  <a:pt x="21329" y="236622"/>
                </a:lnTo>
                <a:lnTo>
                  <a:pt x="46699" y="186988"/>
                </a:lnTo>
                <a:lnTo>
                  <a:pt x="80723" y="141658"/>
                </a:lnTo>
                <a:lnTo>
                  <a:pt x="122539" y="101345"/>
                </a:lnTo>
                <a:lnTo>
                  <a:pt x="171285" y="66763"/>
                </a:lnTo>
                <a:lnTo>
                  <a:pt x="226100" y="38624"/>
                </a:lnTo>
                <a:lnTo>
                  <a:pt x="286121" y="17641"/>
                </a:lnTo>
                <a:lnTo>
                  <a:pt x="350488" y="4529"/>
                </a:lnTo>
                <a:lnTo>
                  <a:pt x="418338" y="0"/>
                </a:lnTo>
                <a:lnTo>
                  <a:pt x="452644" y="1147"/>
                </a:lnTo>
                <a:lnTo>
                  <a:pt x="518860" y="10057"/>
                </a:lnTo>
                <a:lnTo>
                  <a:pt x="581161" y="27193"/>
                </a:lnTo>
                <a:lnTo>
                  <a:pt x="638687" y="51843"/>
                </a:lnTo>
                <a:lnTo>
                  <a:pt x="690576" y="83293"/>
                </a:lnTo>
                <a:lnTo>
                  <a:pt x="735964" y="120830"/>
                </a:lnTo>
                <a:lnTo>
                  <a:pt x="773992" y="163741"/>
                </a:lnTo>
                <a:lnTo>
                  <a:pt x="803796" y="211312"/>
                </a:lnTo>
                <a:lnTo>
                  <a:pt x="824516" y="262830"/>
                </a:lnTo>
                <a:lnTo>
                  <a:pt x="835289" y="317582"/>
                </a:lnTo>
                <a:lnTo>
                  <a:pt x="836676" y="345948"/>
                </a:lnTo>
                <a:lnTo>
                  <a:pt x="835289" y="374313"/>
                </a:lnTo>
                <a:lnTo>
                  <a:pt x="824516" y="429065"/>
                </a:lnTo>
                <a:lnTo>
                  <a:pt x="803796" y="480583"/>
                </a:lnTo>
                <a:lnTo>
                  <a:pt x="773992" y="528154"/>
                </a:lnTo>
                <a:lnTo>
                  <a:pt x="735964" y="571065"/>
                </a:lnTo>
                <a:lnTo>
                  <a:pt x="690576" y="608602"/>
                </a:lnTo>
                <a:lnTo>
                  <a:pt x="638687" y="640052"/>
                </a:lnTo>
                <a:lnTo>
                  <a:pt x="581161" y="664702"/>
                </a:lnTo>
                <a:lnTo>
                  <a:pt x="518860" y="681838"/>
                </a:lnTo>
                <a:lnTo>
                  <a:pt x="452644" y="690748"/>
                </a:lnTo>
                <a:lnTo>
                  <a:pt x="418338" y="691896"/>
                </a:lnTo>
                <a:lnTo>
                  <a:pt x="384031" y="690748"/>
                </a:lnTo>
                <a:lnTo>
                  <a:pt x="317815" y="681838"/>
                </a:lnTo>
                <a:lnTo>
                  <a:pt x="255514" y="664702"/>
                </a:lnTo>
                <a:lnTo>
                  <a:pt x="197988" y="640052"/>
                </a:lnTo>
                <a:lnTo>
                  <a:pt x="146099" y="608602"/>
                </a:lnTo>
                <a:lnTo>
                  <a:pt x="100711" y="571065"/>
                </a:lnTo>
                <a:lnTo>
                  <a:pt x="62683" y="528154"/>
                </a:lnTo>
                <a:lnTo>
                  <a:pt x="32879" y="480583"/>
                </a:lnTo>
                <a:lnTo>
                  <a:pt x="12159" y="429065"/>
                </a:lnTo>
                <a:lnTo>
                  <a:pt x="1386" y="374313"/>
                </a:lnTo>
                <a:lnTo>
                  <a:pt x="0" y="345948"/>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4387088" y="2282850"/>
            <a:ext cx="385445" cy="381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20" normalizeH="0" baseline="0" noProof="0" dirty="0">
                <a:ln>
                  <a:noFill/>
                </a:ln>
                <a:solidFill>
                  <a:prstClr val="black"/>
                </a:solidFill>
                <a:effectLst/>
                <a:uLnTx/>
                <a:uFillTx/>
                <a:latin typeface="Calibri"/>
                <a:ea typeface="+mn-ea"/>
                <a:cs typeface="Calibri"/>
              </a:rPr>
              <a:t>68</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p:nvPr/>
        </p:nvSpPr>
        <p:spPr>
          <a:xfrm>
            <a:off x="1981961" y="1829561"/>
            <a:ext cx="836930" cy="692150"/>
          </a:xfrm>
          <a:custGeom>
            <a:avLst/>
            <a:gdLst/>
            <a:ahLst/>
            <a:cxnLst/>
            <a:rect l="l" t="t" r="r" b="b"/>
            <a:pathLst>
              <a:path w="836930" h="692150">
                <a:moveTo>
                  <a:pt x="418338" y="0"/>
                </a:moveTo>
                <a:lnTo>
                  <a:pt x="350488" y="4529"/>
                </a:lnTo>
                <a:lnTo>
                  <a:pt x="286121" y="17641"/>
                </a:lnTo>
                <a:lnTo>
                  <a:pt x="226100" y="38624"/>
                </a:lnTo>
                <a:lnTo>
                  <a:pt x="171285" y="66763"/>
                </a:lnTo>
                <a:lnTo>
                  <a:pt x="122539" y="101346"/>
                </a:lnTo>
                <a:lnTo>
                  <a:pt x="80723" y="141658"/>
                </a:lnTo>
                <a:lnTo>
                  <a:pt x="46699" y="186988"/>
                </a:lnTo>
                <a:lnTo>
                  <a:pt x="21329" y="236622"/>
                </a:lnTo>
                <a:lnTo>
                  <a:pt x="5476" y="289846"/>
                </a:lnTo>
                <a:lnTo>
                  <a:pt x="0" y="345948"/>
                </a:lnTo>
                <a:lnTo>
                  <a:pt x="1386" y="374313"/>
                </a:lnTo>
                <a:lnTo>
                  <a:pt x="12159" y="429065"/>
                </a:lnTo>
                <a:lnTo>
                  <a:pt x="32879" y="480583"/>
                </a:lnTo>
                <a:lnTo>
                  <a:pt x="62683" y="528154"/>
                </a:lnTo>
                <a:lnTo>
                  <a:pt x="100711" y="571065"/>
                </a:lnTo>
                <a:lnTo>
                  <a:pt x="146099" y="608602"/>
                </a:lnTo>
                <a:lnTo>
                  <a:pt x="197988" y="640052"/>
                </a:lnTo>
                <a:lnTo>
                  <a:pt x="255514" y="664702"/>
                </a:lnTo>
                <a:lnTo>
                  <a:pt x="317815" y="681838"/>
                </a:lnTo>
                <a:lnTo>
                  <a:pt x="384031" y="690748"/>
                </a:lnTo>
                <a:lnTo>
                  <a:pt x="418338" y="691896"/>
                </a:lnTo>
                <a:lnTo>
                  <a:pt x="452644" y="690748"/>
                </a:lnTo>
                <a:lnTo>
                  <a:pt x="518860" y="681838"/>
                </a:lnTo>
                <a:lnTo>
                  <a:pt x="581161" y="664702"/>
                </a:lnTo>
                <a:lnTo>
                  <a:pt x="638687" y="640052"/>
                </a:lnTo>
                <a:lnTo>
                  <a:pt x="690576" y="608602"/>
                </a:lnTo>
                <a:lnTo>
                  <a:pt x="735964" y="571065"/>
                </a:lnTo>
                <a:lnTo>
                  <a:pt x="773992" y="528154"/>
                </a:lnTo>
                <a:lnTo>
                  <a:pt x="803796" y="480583"/>
                </a:lnTo>
                <a:lnTo>
                  <a:pt x="824516" y="429065"/>
                </a:lnTo>
                <a:lnTo>
                  <a:pt x="835289" y="374313"/>
                </a:lnTo>
                <a:lnTo>
                  <a:pt x="836676" y="345948"/>
                </a:lnTo>
                <a:lnTo>
                  <a:pt x="835289" y="317582"/>
                </a:lnTo>
                <a:lnTo>
                  <a:pt x="824516" y="262830"/>
                </a:lnTo>
                <a:lnTo>
                  <a:pt x="803796" y="211312"/>
                </a:lnTo>
                <a:lnTo>
                  <a:pt x="773992" y="163741"/>
                </a:lnTo>
                <a:lnTo>
                  <a:pt x="735964" y="120830"/>
                </a:lnTo>
                <a:lnTo>
                  <a:pt x="690576" y="83293"/>
                </a:lnTo>
                <a:lnTo>
                  <a:pt x="638687" y="51843"/>
                </a:lnTo>
                <a:lnTo>
                  <a:pt x="581161" y="27193"/>
                </a:lnTo>
                <a:lnTo>
                  <a:pt x="518860" y="10057"/>
                </a:lnTo>
                <a:lnTo>
                  <a:pt x="452644" y="1147"/>
                </a:lnTo>
                <a:lnTo>
                  <a:pt x="41833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981961" y="1829561"/>
            <a:ext cx="836930" cy="692150"/>
          </a:xfrm>
          <a:custGeom>
            <a:avLst/>
            <a:gdLst/>
            <a:ahLst/>
            <a:cxnLst/>
            <a:rect l="l" t="t" r="r" b="b"/>
            <a:pathLst>
              <a:path w="836930" h="692150">
                <a:moveTo>
                  <a:pt x="0" y="345948"/>
                </a:moveTo>
                <a:lnTo>
                  <a:pt x="5476" y="289846"/>
                </a:lnTo>
                <a:lnTo>
                  <a:pt x="21329" y="236622"/>
                </a:lnTo>
                <a:lnTo>
                  <a:pt x="46699" y="186988"/>
                </a:lnTo>
                <a:lnTo>
                  <a:pt x="80723" y="141658"/>
                </a:lnTo>
                <a:lnTo>
                  <a:pt x="122539" y="101346"/>
                </a:lnTo>
                <a:lnTo>
                  <a:pt x="171285" y="66763"/>
                </a:lnTo>
                <a:lnTo>
                  <a:pt x="226100" y="38624"/>
                </a:lnTo>
                <a:lnTo>
                  <a:pt x="286121" y="17641"/>
                </a:lnTo>
                <a:lnTo>
                  <a:pt x="350488" y="4529"/>
                </a:lnTo>
                <a:lnTo>
                  <a:pt x="418338" y="0"/>
                </a:lnTo>
                <a:lnTo>
                  <a:pt x="452644" y="1147"/>
                </a:lnTo>
                <a:lnTo>
                  <a:pt x="518860" y="10057"/>
                </a:lnTo>
                <a:lnTo>
                  <a:pt x="581161" y="27193"/>
                </a:lnTo>
                <a:lnTo>
                  <a:pt x="638687" y="51843"/>
                </a:lnTo>
                <a:lnTo>
                  <a:pt x="690576" y="83293"/>
                </a:lnTo>
                <a:lnTo>
                  <a:pt x="735964" y="120830"/>
                </a:lnTo>
                <a:lnTo>
                  <a:pt x="773992" y="163741"/>
                </a:lnTo>
                <a:lnTo>
                  <a:pt x="803796" y="211312"/>
                </a:lnTo>
                <a:lnTo>
                  <a:pt x="824516" y="262830"/>
                </a:lnTo>
                <a:lnTo>
                  <a:pt x="835289" y="317582"/>
                </a:lnTo>
                <a:lnTo>
                  <a:pt x="836676" y="345948"/>
                </a:lnTo>
                <a:lnTo>
                  <a:pt x="835289" y="374313"/>
                </a:lnTo>
                <a:lnTo>
                  <a:pt x="824516" y="429065"/>
                </a:lnTo>
                <a:lnTo>
                  <a:pt x="803796" y="480583"/>
                </a:lnTo>
                <a:lnTo>
                  <a:pt x="773992" y="528154"/>
                </a:lnTo>
                <a:lnTo>
                  <a:pt x="735964" y="571065"/>
                </a:lnTo>
                <a:lnTo>
                  <a:pt x="690576" y="608602"/>
                </a:lnTo>
                <a:lnTo>
                  <a:pt x="638687" y="640052"/>
                </a:lnTo>
                <a:lnTo>
                  <a:pt x="581161" y="664702"/>
                </a:lnTo>
                <a:lnTo>
                  <a:pt x="518860" y="681838"/>
                </a:lnTo>
                <a:lnTo>
                  <a:pt x="452644" y="690748"/>
                </a:lnTo>
                <a:lnTo>
                  <a:pt x="418338" y="691896"/>
                </a:lnTo>
                <a:lnTo>
                  <a:pt x="384031" y="690748"/>
                </a:lnTo>
                <a:lnTo>
                  <a:pt x="317815" y="681838"/>
                </a:lnTo>
                <a:lnTo>
                  <a:pt x="255514" y="664702"/>
                </a:lnTo>
                <a:lnTo>
                  <a:pt x="197988" y="640052"/>
                </a:lnTo>
                <a:lnTo>
                  <a:pt x="146099" y="608602"/>
                </a:lnTo>
                <a:lnTo>
                  <a:pt x="100711" y="571065"/>
                </a:lnTo>
                <a:lnTo>
                  <a:pt x="62683" y="528154"/>
                </a:lnTo>
                <a:lnTo>
                  <a:pt x="32879" y="480583"/>
                </a:lnTo>
                <a:lnTo>
                  <a:pt x="12159" y="429065"/>
                </a:lnTo>
                <a:lnTo>
                  <a:pt x="1386" y="374313"/>
                </a:lnTo>
                <a:lnTo>
                  <a:pt x="0" y="345948"/>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2207132" y="2015007"/>
            <a:ext cx="385445" cy="381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20" normalizeH="0" baseline="0" noProof="0" dirty="0">
                <a:ln>
                  <a:noFill/>
                </a:ln>
                <a:solidFill>
                  <a:prstClr val="black"/>
                </a:solidFill>
                <a:effectLst/>
                <a:uLnTx/>
                <a:uFillTx/>
                <a:latin typeface="Calibri"/>
                <a:ea typeface="+mn-ea"/>
                <a:cs typeface="Calibri"/>
              </a:rPr>
              <a:t>11</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230181" rIns="0" bIns="0" rtlCol="0">
            <a:spAutoFit/>
          </a:bodyPr>
          <a:lstStyle/>
          <a:p>
            <a:pPr marL="12700">
              <a:lnSpc>
                <a:spcPct val="100000"/>
              </a:lnSpc>
            </a:pPr>
            <a:r>
              <a:rPr sz="4400" b="1" dirty="0">
                <a:solidFill>
                  <a:srgbClr val="0073AD"/>
                </a:solidFill>
                <a:latin typeface="Arial"/>
                <a:cs typeface="Arial"/>
              </a:rPr>
              <a:t>Student Pip</a:t>
            </a:r>
            <a:r>
              <a:rPr sz="4400" b="1" spc="-15" dirty="0">
                <a:solidFill>
                  <a:srgbClr val="0073AD"/>
                </a:solidFill>
                <a:latin typeface="Arial"/>
                <a:cs typeface="Arial"/>
              </a:rPr>
              <a:t>e</a:t>
            </a:r>
            <a:r>
              <a:rPr sz="4400" b="1" dirty="0">
                <a:solidFill>
                  <a:srgbClr val="0073AD"/>
                </a:solidFill>
                <a:latin typeface="Arial"/>
                <a:cs typeface="Arial"/>
              </a:rPr>
              <a:t>line</a:t>
            </a:r>
            <a:endParaRPr sz="4400">
              <a:latin typeface="Arial"/>
              <a:cs typeface="Arial"/>
            </a:endParaRPr>
          </a:p>
        </p:txBody>
      </p:sp>
      <p:sp>
        <p:nvSpPr>
          <p:cNvPr id="4" name="object 4"/>
          <p:cNvSpPr txBox="1"/>
          <p:nvPr/>
        </p:nvSpPr>
        <p:spPr>
          <a:xfrm>
            <a:off x="1257096" y="6260160"/>
            <a:ext cx="7350759" cy="382905"/>
          </a:xfrm>
          <a:prstGeom prst="rect">
            <a:avLst/>
          </a:prstGeom>
        </p:spPr>
        <p:txBody>
          <a:bodyPr vert="horz" wrap="square" lIns="0" tIns="0" rIns="0" bIns="0" rtlCol="0">
            <a:spAutoFit/>
          </a:bodyPr>
          <a:lstStyle/>
          <a:p>
            <a:pPr marL="12700" marR="0" lvl="0" indent="0" algn="l" defTabSz="914400" rtl="0" eaLnBrk="1" fontAlgn="auto" latinLnBrk="0" hangingPunct="1">
              <a:lnSpc>
                <a:spcPts val="1820"/>
              </a:lnSpc>
              <a:spcBef>
                <a:spcPts val="0"/>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D</a:t>
            </a:r>
            <a:r>
              <a:rPr kumimoji="0" sz="1600" b="0" i="0" u="none" strike="noStrike" kern="1200" cap="none" spc="-20" normalizeH="0" baseline="0" noProof="0" dirty="0">
                <a:ln>
                  <a:noFill/>
                </a:ln>
                <a:solidFill>
                  <a:prstClr val="black"/>
                </a:solidFill>
                <a:effectLst/>
                <a:uLnTx/>
                <a:uFillTx/>
                <a:latin typeface="Calibri"/>
                <a:ea typeface="+mn-ea"/>
                <a:cs typeface="Calibri"/>
              </a:rPr>
              <a:t>a</a:t>
            </a:r>
            <a:r>
              <a:rPr kumimoji="0" sz="1600" b="0" i="0" u="none" strike="noStrike" kern="1200" cap="none" spc="-30" normalizeH="0" baseline="0" noProof="0" dirty="0">
                <a:ln>
                  <a:noFill/>
                </a:ln>
                <a:solidFill>
                  <a:prstClr val="black"/>
                </a:solidFill>
                <a:effectLst/>
                <a:uLnTx/>
                <a:uFillTx/>
                <a:latin typeface="Calibri"/>
                <a:ea typeface="+mn-ea"/>
                <a:cs typeface="Calibri"/>
              </a:rPr>
              <a:t>t</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om</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N</a:t>
            </a:r>
            <a:r>
              <a:rPr kumimoji="0" sz="1600" b="0" i="0" u="none" strike="noStrike" kern="1200" cap="none" spc="-2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15" normalizeH="0" baseline="0" noProof="0" dirty="0">
                <a:ln>
                  <a:noFill/>
                </a:ln>
                <a:solidFill>
                  <a:prstClr val="black"/>
                </a:solidFill>
                <a:effectLst/>
                <a:uLnTx/>
                <a:uFillTx/>
                <a:latin typeface="Calibri"/>
                <a:ea typeface="+mn-ea"/>
                <a:cs typeface="Calibri"/>
              </a:rPr>
              <a:t>ona</a:t>
            </a:r>
            <a:r>
              <a:rPr kumimoji="0" sz="1600" b="0" i="0" u="none" strike="noStrike" kern="1200" cap="none" spc="-5" normalizeH="0" baseline="0" noProof="0" dirty="0">
                <a:ln>
                  <a:noFill/>
                </a:ln>
                <a:solidFill>
                  <a:prstClr val="black"/>
                </a:solidFill>
                <a:effectLst/>
                <a:uLnTx/>
                <a:uFillTx/>
                <a:latin typeface="Calibri"/>
                <a:ea typeface="+mn-ea"/>
                <a:cs typeface="Calibri"/>
              </a:rPr>
              <a:t>l</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Ce</a:t>
            </a:r>
            <a:r>
              <a:rPr kumimoji="0" sz="1600" b="0" i="0" u="none" strike="noStrike" kern="1200" cap="none" spc="-25" normalizeH="0" baseline="0" noProof="0" dirty="0">
                <a:ln>
                  <a:noFill/>
                </a:ln>
                <a:solidFill>
                  <a:prstClr val="black"/>
                </a:solidFill>
                <a:effectLst/>
                <a:uLnTx/>
                <a:uFillTx/>
                <a:latin typeface="Calibri"/>
                <a:ea typeface="+mn-ea"/>
                <a:cs typeface="Calibri"/>
              </a:rPr>
              <a:t>n</a:t>
            </a:r>
            <a:r>
              <a:rPr kumimoji="0" sz="1600" b="0" i="0" u="none" strike="noStrike" kern="1200" cap="none" spc="-20" normalizeH="0" baseline="0" noProof="0" dirty="0">
                <a:ln>
                  <a:noFill/>
                </a:ln>
                <a:solidFill>
                  <a:prstClr val="black"/>
                </a:solidFill>
                <a:effectLst/>
                <a:uLnTx/>
                <a:uFillTx/>
                <a:latin typeface="Calibri"/>
                <a:ea typeface="+mn-ea"/>
                <a:cs typeface="Calibri"/>
              </a:rPr>
              <a:t>t</a:t>
            </a:r>
            <a:r>
              <a:rPr kumimoji="0" sz="1600" b="0" i="0" u="none" strike="noStrike" kern="1200" cap="none" spc="-10" normalizeH="0" baseline="0" noProof="0" dirty="0">
                <a:ln>
                  <a:noFill/>
                </a:ln>
                <a:solidFill>
                  <a:prstClr val="black"/>
                </a:solidFill>
                <a:effectLst/>
                <a:uLnTx/>
                <a:uFillTx/>
                <a:latin typeface="Calibri"/>
                <a:ea typeface="+mn-ea"/>
                <a:cs typeface="Calibri"/>
              </a:rPr>
              <a:t>er</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40" normalizeH="0" baseline="0" noProof="0" dirty="0">
                <a:ln>
                  <a:noFill/>
                </a:ln>
                <a:solidFill>
                  <a:prstClr val="black"/>
                </a:solidFill>
                <a:effectLst/>
                <a:uLnTx/>
                <a:uFillTx/>
                <a:latin typeface="Calibri"/>
                <a:ea typeface="+mn-ea"/>
                <a:cs typeface="Calibri"/>
              </a:rPr>
              <a:t>f</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35" normalizeH="0" baseline="0" noProof="0" dirty="0">
                <a:ln>
                  <a:noFill/>
                </a:ln>
                <a:solidFill>
                  <a:prstClr val="black"/>
                </a:solidFill>
                <a:effectLst/>
                <a:uLnTx/>
                <a:uFillTx/>
                <a:latin typeface="Calibri"/>
                <a:ea typeface="+mn-ea"/>
                <a:cs typeface="Calibri"/>
              </a:rPr>
              <a:t>E</a:t>
            </a:r>
            <a:r>
              <a:rPr kumimoji="0" sz="1600" b="0" i="0" u="none" strike="noStrike" kern="1200" cap="none" spc="-15" normalizeH="0" baseline="0" noProof="0" dirty="0">
                <a:ln>
                  <a:noFill/>
                </a:ln>
                <a:solidFill>
                  <a:prstClr val="black"/>
                </a:solidFill>
                <a:effectLst/>
                <a:uLnTx/>
                <a:uFillTx/>
                <a:latin typeface="Calibri"/>
                <a:ea typeface="+mn-ea"/>
                <a:cs typeface="Calibri"/>
              </a:rPr>
              <a:t>du</a:t>
            </a:r>
            <a:r>
              <a:rPr kumimoji="0" sz="1600" b="0" i="0" u="none" strike="noStrike" kern="1200" cap="none" spc="-25" normalizeH="0" baseline="0" noProof="0" dirty="0">
                <a:ln>
                  <a:noFill/>
                </a:ln>
                <a:solidFill>
                  <a:prstClr val="black"/>
                </a:solidFill>
                <a:effectLst/>
                <a:uLnTx/>
                <a:uFillTx/>
                <a:latin typeface="Calibri"/>
                <a:ea typeface="+mn-ea"/>
                <a:cs typeface="Calibri"/>
              </a:rPr>
              <a:t>c</a:t>
            </a:r>
            <a:r>
              <a:rPr kumimoji="0" sz="1600" b="0" i="0" u="none" strike="noStrike" kern="1200" cap="none" spc="-2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n</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S</a:t>
            </a:r>
            <a:r>
              <a:rPr kumimoji="0" sz="1600" b="0" i="0" u="none" strike="noStrike" kern="1200" cap="none" spc="-30" normalizeH="0" baseline="0" noProof="0" dirty="0">
                <a:ln>
                  <a:noFill/>
                </a:ln>
                <a:solidFill>
                  <a:prstClr val="black"/>
                </a:solidFill>
                <a:effectLst/>
                <a:uLnTx/>
                <a:uFillTx/>
                <a:latin typeface="Calibri"/>
                <a:ea typeface="+mn-ea"/>
                <a:cs typeface="Calibri"/>
              </a:rPr>
              <a:t>t</a:t>
            </a:r>
            <a:r>
              <a:rPr kumimoji="0" sz="1600" b="0" i="0" u="none" strike="noStrike" kern="1200" cap="none" spc="-2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25" normalizeH="0" baseline="0" noProof="0" dirty="0">
                <a:ln>
                  <a:noFill/>
                </a:ln>
                <a:solidFill>
                  <a:prstClr val="black"/>
                </a:solidFill>
                <a:effectLst/>
                <a:uLnTx/>
                <a:uFillTx/>
                <a:latin typeface="Calibri"/>
                <a:ea typeface="+mn-ea"/>
                <a:cs typeface="Calibri"/>
              </a:rPr>
              <a:t>s</a:t>
            </a:r>
            <a:r>
              <a:rPr kumimoji="0" sz="1600" b="0" i="0" u="none" strike="noStrike" kern="1200" cap="none" spc="-10" normalizeH="0" baseline="0" noProof="0" dirty="0">
                <a:ln>
                  <a:noFill/>
                </a:ln>
                <a:solidFill>
                  <a:prstClr val="black"/>
                </a:solidFill>
                <a:effectLst/>
                <a:uLnTx/>
                <a:uFillTx/>
                <a:latin typeface="Calibri"/>
                <a:ea typeface="+mn-ea"/>
                <a:cs typeface="Calibri"/>
              </a:rPr>
              <a:t>tics</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hlinkClick r:id="rId3"/>
              </a:rPr>
              <a:t>h</a:t>
            </a:r>
            <a:r>
              <a:rPr kumimoji="0" sz="1600" b="0" i="0" u="none" strike="noStrike" kern="1200" cap="none" spc="-30" normalizeH="0" baseline="0" noProof="0" dirty="0">
                <a:ln>
                  <a:noFill/>
                </a:ln>
                <a:solidFill>
                  <a:prstClr val="black"/>
                </a:solidFill>
                <a:effectLst/>
                <a:uLnTx/>
                <a:uFillTx/>
                <a:latin typeface="Calibri"/>
                <a:ea typeface="+mn-ea"/>
                <a:cs typeface="Calibri"/>
                <a:hlinkClick r:id="rId3"/>
              </a:rPr>
              <a:t>t</a:t>
            </a:r>
            <a:r>
              <a:rPr kumimoji="0" sz="1600" b="0" i="0" u="none" strike="noStrike" kern="1200" cap="none" spc="-10" normalizeH="0" baseline="0" noProof="0" dirty="0">
                <a:ln>
                  <a:noFill/>
                </a:ln>
                <a:solidFill>
                  <a:prstClr val="black"/>
                </a:solidFill>
                <a:effectLst/>
                <a:uLnTx/>
                <a:uFillTx/>
                <a:latin typeface="Calibri"/>
                <a:ea typeface="+mn-ea"/>
                <a:cs typeface="Calibri"/>
                <a:hlinkClick r:id="rId3"/>
              </a:rPr>
              <a:t>t</a:t>
            </a:r>
            <a:r>
              <a:rPr kumimoji="0" sz="1600" b="0" i="0" u="none" strike="noStrike" kern="1200" cap="none" spc="-15" normalizeH="0" baseline="0" noProof="0" dirty="0">
                <a:ln>
                  <a:noFill/>
                </a:ln>
                <a:solidFill>
                  <a:prstClr val="black"/>
                </a:solidFill>
                <a:effectLst/>
                <a:uLnTx/>
                <a:uFillTx/>
                <a:latin typeface="Calibri"/>
                <a:ea typeface="+mn-ea"/>
                <a:cs typeface="Calibri"/>
                <a:hlinkClick r:id="rId3"/>
              </a:rPr>
              <a:t>p</a:t>
            </a:r>
            <a:r>
              <a:rPr kumimoji="0" sz="1600" b="0" i="0" u="none" strike="noStrike" kern="1200" cap="none" spc="0" normalizeH="0" baseline="0" noProof="0" dirty="0">
                <a:ln>
                  <a:noFill/>
                </a:ln>
                <a:solidFill>
                  <a:prstClr val="black"/>
                </a:solidFill>
                <a:effectLst/>
                <a:uLnTx/>
                <a:uFillTx/>
                <a:latin typeface="Calibri"/>
                <a:ea typeface="+mn-ea"/>
                <a:cs typeface="Calibri"/>
                <a:hlinkClick r:id="rId3"/>
              </a:rPr>
              <a:t>:</a:t>
            </a:r>
            <a:r>
              <a:rPr kumimoji="0" sz="1600" b="0" i="0" u="none" strike="noStrike" kern="1200" cap="none" spc="-15" normalizeH="0" baseline="0" noProof="0" dirty="0">
                <a:ln>
                  <a:noFill/>
                </a:ln>
                <a:solidFill>
                  <a:prstClr val="black"/>
                </a:solidFill>
                <a:effectLst/>
                <a:uLnTx/>
                <a:uFillTx/>
                <a:latin typeface="Calibri"/>
                <a:ea typeface="+mn-ea"/>
                <a:cs typeface="Calibri"/>
                <a:hlinkClick r:id="rId3"/>
              </a:rPr>
              <a:t>/</a:t>
            </a:r>
            <a:r>
              <a:rPr kumimoji="0" sz="1600" b="0" i="0" u="none" strike="noStrike" kern="1200" cap="none" spc="-20" normalizeH="0" baseline="0" noProof="0" dirty="0">
                <a:ln>
                  <a:noFill/>
                </a:ln>
                <a:solidFill>
                  <a:prstClr val="black"/>
                </a:solidFill>
                <a:effectLst/>
                <a:uLnTx/>
                <a:uFillTx/>
                <a:latin typeface="Calibri"/>
                <a:ea typeface="+mn-ea"/>
                <a:cs typeface="Calibri"/>
                <a:hlinkClick r:id="rId3"/>
              </a:rPr>
              <a:t>/</a:t>
            </a:r>
            <a:r>
              <a:rPr kumimoji="0" sz="1600" b="0" i="0" u="none" strike="noStrike" kern="1200" cap="none" spc="-15" normalizeH="0" baseline="0" noProof="0" dirty="0">
                <a:ln>
                  <a:noFill/>
                </a:ln>
                <a:solidFill>
                  <a:prstClr val="black"/>
                </a:solidFill>
                <a:effectLst/>
                <a:uLnTx/>
                <a:uFillTx/>
                <a:latin typeface="Calibri"/>
                <a:ea typeface="+mn-ea"/>
                <a:cs typeface="Calibri"/>
                <a:hlinkClick r:id="rId3"/>
              </a:rPr>
              <a:t>nces.ed</a:t>
            </a:r>
            <a:r>
              <a:rPr kumimoji="0" sz="1600" b="0" i="0" u="none" strike="noStrike" kern="1200" cap="none" spc="10" normalizeH="0" baseline="0" noProof="0" dirty="0">
                <a:ln>
                  <a:noFill/>
                </a:ln>
                <a:solidFill>
                  <a:prstClr val="black"/>
                </a:solidFill>
                <a:effectLst/>
                <a:uLnTx/>
                <a:uFillTx/>
                <a:latin typeface="Calibri"/>
                <a:ea typeface="+mn-ea"/>
                <a:cs typeface="Calibri"/>
                <a:hlinkClick r:id="rId3"/>
              </a:rPr>
              <a:t>.</a:t>
            </a:r>
            <a:r>
              <a:rPr kumimoji="0" sz="1600" b="0" i="0" u="none" strike="noStrike" kern="1200" cap="none" spc="-20" normalizeH="0" baseline="0" noProof="0" dirty="0">
                <a:ln>
                  <a:noFill/>
                </a:ln>
                <a:solidFill>
                  <a:prstClr val="black"/>
                </a:solidFill>
                <a:effectLst/>
                <a:uLnTx/>
                <a:uFillTx/>
                <a:latin typeface="Calibri"/>
                <a:ea typeface="+mn-ea"/>
                <a:cs typeface="Calibri"/>
                <a:hlinkClick r:id="rId3"/>
              </a:rPr>
              <a:t>g</a:t>
            </a:r>
            <a:r>
              <a:rPr kumimoji="0" sz="1600" b="0" i="0" u="none" strike="noStrike" kern="1200" cap="none" spc="-25" normalizeH="0" baseline="0" noProof="0" dirty="0">
                <a:ln>
                  <a:noFill/>
                </a:ln>
                <a:solidFill>
                  <a:prstClr val="black"/>
                </a:solidFill>
                <a:effectLst/>
                <a:uLnTx/>
                <a:uFillTx/>
                <a:latin typeface="Calibri"/>
                <a:ea typeface="+mn-ea"/>
                <a:cs typeface="Calibri"/>
                <a:hlinkClick r:id="rId3"/>
              </a:rPr>
              <a:t>o</a:t>
            </a:r>
            <a:r>
              <a:rPr kumimoji="0" sz="1600" b="0" i="0" u="none" strike="noStrike" kern="1200" cap="none" spc="-10" normalizeH="0" baseline="0" noProof="0" dirty="0">
                <a:ln>
                  <a:noFill/>
                </a:ln>
                <a:solidFill>
                  <a:prstClr val="black"/>
                </a:solidFill>
                <a:effectLst/>
                <a:uLnTx/>
                <a:uFillTx/>
                <a:latin typeface="Calibri"/>
                <a:ea typeface="+mn-ea"/>
                <a:cs typeface="Calibri"/>
                <a:hlinkClick r:id="rId3"/>
              </a:rPr>
              <a:t>v</a:t>
            </a:r>
            <a:r>
              <a:rPr kumimoji="0" sz="1600" b="0" i="0" u="none" strike="noStrike" kern="1200" cap="none" spc="-40" normalizeH="0" baseline="0" noProof="0" dirty="0">
                <a:ln>
                  <a:noFill/>
                </a:ln>
                <a:solidFill>
                  <a:prstClr val="black"/>
                </a:solidFill>
                <a:effectLst/>
                <a:uLnTx/>
                <a:uFillTx/>
                <a:latin typeface="Calibri"/>
                <a:ea typeface="+mn-ea"/>
                <a:cs typeface="Calibri"/>
                <a:hlinkClick r:id="rId3"/>
              </a:rPr>
              <a:t>/</a:t>
            </a:r>
            <a:r>
              <a:rPr kumimoji="0" sz="1600" b="0" i="0" u="none" strike="noStrike" kern="1200" cap="none" spc="-10" normalizeH="0" baseline="0" noProof="0" dirty="0">
                <a:ln>
                  <a:noFill/>
                </a:ln>
                <a:solidFill>
                  <a:prstClr val="black"/>
                </a:solidFill>
                <a:effectLst/>
                <a:uLnTx/>
                <a:uFillTx/>
                <a:latin typeface="Calibri"/>
                <a:ea typeface="+mn-ea"/>
                <a:cs typeface="Calibri"/>
                <a:hlinkClick r:id="rId3"/>
              </a:rPr>
              <a:t>c</a:t>
            </a:r>
            <a:r>
              <a:rPr kumimoji="0" sz="1600" b="0" i="0" u="none" strike="noStrike" kern="1200" cap="none" spc="-20" normalizeH="0" baseline="0" noProof="0" dirty="0">
                <a:ln>
                  <a:noFill/>
                </a:ln>
                <a:solidFill>
                  <a:prstClr val="black"/>
                </a:solidFill>
                <a:effectLst/>
                <a:uLnTx/>
                <a:uFillTx/>
                <a:latin typeface="Calibri"/>
                <a:ea typeface="+mn-ea"/>
                <a:cs typeface="Calibri"/>
                <a:hlinkClick r:id="rId3"/>
              </a:rPr>
              <a:t>c</a:t>
            </a:r>
            <a:r>
              <a:rPr kumimoji="0" sz="1600" b="0" i="0" u="none" strike="noStrike" kern="1200" cap="none" spc="-15" normalizeH="0" baseline="0" noProof="0" dirty="0">
                <a:ln>
                  <a:noFill/>
                </a:ln>
                <a:solidFill>
                  <a:prstClr val="black"/>
                </a:solidFill>
                <a:effectLst/>
                <a:uLnTx/>
                <a:uFillTx/>
                <a:latin typeface="Calibri"/>
                <a:ea typeface="+mn-ea"/>
                <a:cs typeface="Calibri"/>
                <a:hlinkClick r:id="rId3"/>
              </a:rPr>
              <a:t>d</a:t>
            </a:r>
            <a:r>
              <a:rPr kumimoji="0" sz="1600" b="0" i="0" u="none" strike="noStrike" kern="1200" cap="none" spc="-40" normalizeH="0" baseline="0" noProof="0" dirty="0">
                <a:ln>
                  <a:noFill/>
                </a:ln>
                <a:solidFill>
                  <a:prstClr val="black"/>
                </a:solidFill>
                <a:effectLst/>
                <a:uLnTx/>
                <a:uFillTx/>
                <a:latin typeface="Calibri"/>
                <a:ea typeface="+mn-ea"/>
                <a:cs typeface="Calibri"/>
                <a:hlinkClick r:id="rId3"/>
              </a:rPr>
              <a:t>/</a:t>
            </a:r>
            <a:r>
              <a:rPr kumimoji="0" sz="1600" b="0" i="0" u="none" strike="noStrike" kern="1200" cap="none" spc="-10" normalizeH="0" baseline="0" noProof="0" dirty="0">
                <a:ln>
                  <a:noFill/>
                </a:ln>
                <a:solidFill>
                  <a:prstClr val="black"/>
                </a:solidFill>
                <a:effectLst/>
                <a:uLnTx/>
                <a:uFillTx/>
                <a:latin typeface="Calibri"/>
                <a:ea typeface="+mn-ea"/>
                <a:cs typeface="Calibri"/>
                <a:hlinkClick r:id="rId3"/>
              </a:rPr>
              <a:t>elsi/</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ts val="1340"/>
              </a:lnSpc>
              <a:spcBef>
                <a:spcPts val="0"/>
              </a:spcBef>
              <a:spcAft>
                <a:spcPts val="0"/>
              </a:spcAft>
              <a:buClrTx/>
              <a:buSzTx/>
              <a:buFontTx/>
              <a:buNone/>
              <a:tabLst/>
              <a:defRPr/>
            </a:pPr>
            <a:r>
              <a:rPr kumimoji="0" sz="1200" b="0" i="0" u="none" strike="noStrike" kern="1200" cap="none" spc="-10" normalizeH="0" baseline="0" noProof="0" dirty="0">
                <a:ln>
                  <a:noFill/>
                </a:ln>
                <a:solidFill>
                  <a:srgbClr val="00679A"/>
                </a:solidFill>
                <a:effectLst/>
                <a:uLnTx/>
                <a:uFillTx/>
                <a:latin typeface="Calibri"/>
                <a:ea typeface="+mn-ea"/>
                <a:cs typeface="Calibri"/>
              </a:rPr>
              <a:t>61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1966086" y="2336292"/>
            <a:ext cx="3127883" cy="33538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740129" y="3448939"/>
            <a:ext cx="1676932" cy="140487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837944" y="2529332"/>
            <a:ext cx="1579118" cy="14838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636011" y="2403220"/>
            <a:ext cx="781050" cy="160997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947923" y="2383634"/>
            <a:ext cx="469138" cy="1629564"/>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030982" y="2378964"/>
            <a:ext cx="386080" cy="163423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041269" y="2336292"/>
            <a:ext cx="375793" cy="1676908"/>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95727" y="2311907"/>
            <a:ext cx="393700" cy="146685"/>
          </a:xfrm>
          <a:custGeom>
            <a:avLst/>
            <a:gdLst/>
            <a:ahLst/>
            <a:cxnLst/>
            <a:rect l="l" t="t" r="r" b="b"/>
            <a:pathLst>
              <a:path w="393700" h="146685">
                <a:moveTo>
                  <a:pt x="393192" y="146303"/>
                </a:moveTo>
                <a:lnTo>
                  <a:pt x="56388" y="0"/>
                </a:lnTo>
                <a:lnTo>
                  <a:pt x="0" y="0"/>
                </a:lnTo>
              </a:path>
            </a:pathLst>
          </a:custGeom>
          <a:ln w="9144">
            <a:solidFill>
              <a:srgbClr val="9CBCE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912364" y="2191511"/>
            <a:ext cx="76200" cy="200025"/>
          </a:xfrm>
          <a:custGeom>
            <a:avLst/>
            <a:gdLst/>
            <a:ahLst/>
            <a:cxnLst/>
            <a:rect l="l" t="t" r="r" b="b"/>
            <a:pathLst>
              <a:path w="76200" h="200025">
                <a:moveTo>
                  <a:pt x="76200" y="199643"/>
                </a:moveTo>
                <a:lnTo>
                  <a:pt x="56387" y="0"/>
                </a:lnTo>
                <a:lnTo>
                  <a:pt x="0" y="0"/>
                </a:lnTo>
              </a:path>
            </a:pathLst>
          </a:custGeom>
          <a:ln w="9144">
            <a:solidFill>
              <a:srgbClr val="9CBCE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035807" y="2089404"/>
            <a:ext cx="5080" cy="291465"/>
          </a:xfrm>
          <a:custGeom>
            <a:avLst/>
            <a:gdLst/>
            <a:ahLst/>
            <a:cxnLst/>
            <a:rect l="l" t="t" r="r" b="b"/>
            <a:pathLst>
              <a:path w="5080" h="291464">
                <a:moveTo>
                  <a:pt x="0" y="291084"/>
                </a:moveTo>
                <a:lnTo>
                  <a:pt x="4572" y="0"/>
                </a:lnTo>
              </a:path>
            </a:pathLst>
          </a:custGeom>
          <a:ln w="9144">
            <a:solidFill>
              <a:srgbClr val="9CBCE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227832" y="2115311"/>
            <a:ext cx="120650" cy="231775"/>
          </a:xfrm>
          <a:custGeom>
            <a:avLst/>
            <a:gdLst/>
            <a:ahLst/>
            <a:cxnLst/>
            <a:rect l="l" t="t" r="r" b="b"/>
            <a:pathLst>
              <a:path w="120650" h="231775">
                <a:moveTo>
                  <a:pt x="0" y="231648"/>
                </a:moveTo>
                <a:lnTo>
                  <a:pt x="62483" y="0"/>
                </a:lnTo>
                <a:lnTo>
                  <a:pt x="120395" y="0"/>
                </a:lnTo>
              </a:path>
            </a:pathLst>
          </a:custGeom>
          <a:ln w="9144">
            <a:solidFill>
              <a:srgbClr val="9CBCE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3684778" y="4732020"/>
            <a:ext cx="42418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20" normalizeH="0" baseline="0" noProof="0" dirty="0">
                <a:ln>
                  <a:noFill/>
                </a:ln>
                <a:solidFill>
                  <a:prstClr val="black"/>
                </a:solidFill>
                <a:effectLst/>
                <a:uLnTx/>
                <a:uFillTx/>
                <a:latin typeface="Calibri"/>
                <a:ea typeface="+mn-ea"/>
                <a:cs typeface="Calibri"/>
              </a:rPr>
              <a:t>67%</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1931289" y="3988308"/>
            <a:ext cx="42418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20" normalizeH="0" baseline="0" noProof="0" dirty="0">
                <a:ln>
                  <a:noFill/>
                </a:ln>
                <a:solidFill>
                  <a:prstClr val="black"/>
                </a:solidFill>
                <a:effectLst/>
                <a:uLnTx/>
                <a:uFillTx/>
                <a:latin typeface="Calibri"/>
                <a:ea typeface="+mn-ea"/>
                <a:cs typeface="Calibri"/>
              </a:rPr>
              <a:t>14%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p:nvPr/>
        </p:nvSpPr>
        <p:spPr>
          <a:xfrm>
            <a:off x="5884164" y="2350007"/>
            <a:ext cx="99060" cy="97536"/>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884164" y="2869692"/>
            <a:ext cx="99060" cy="97536"/>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2299842" y="2823591"/>
            <a:ext cx="4826635" cy="572770"/>
          </a:xfrm>
          <a:prstGeom prst="rect">
            <a:avLst/>
          </a:prstGeom>
        </p:spPr>
        <p:txBody>
          <a:bodyPr vert="horz" wrap="square" lIns="0" tIns="0" rIns="0" bIns="0" rtlCol="0">
            <a:spAutoFit/>
          </a:bodyPr>
          <a:lstStyle/>
          <a:p>
            <a:pPr marL="0" marR="508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1F487C"/>
                </a:solidFill>
                <a:effectLst/>
                <a:uLnTx/>
                <a:uFillTx/>
                <a:latin typeface="Calibri"/>
                <a:ea typeface="+mn-ea"/>
                <a:cs typeface="Calibri"/>
              </a:rPr>
              <a:t>B</a:t>
            </a:r>
            <a:r>
              <a:rPr kumimoji="0" sz="1400" b="1" i="0" u="none" strike="noStrike" kern="1200" cap="none" spc="0" normalizeH="0" baseline="0" noProof="0" dirty="0">
                <a:ln>
                  <a:noFill/>
                </a:ln>
                <a:solidFill>
                  <a:srgbClr val="1F487C"/>
                </a:solidFill>
                <a:effectLst/>
                <a:uLnTx/>
                <a:uFillTx/>
                <a:latin typeface="Calibri"/>
                <a:ea typeface="+mn-ea"/>
                <a:cs typeface="Calibri"/>
              </a:rPr>
              <a:t>la</a:t>
            </a:r>
            <a:r>
              <a:rPr kumimoji="0" sz="1400" b="1" i="0" u="none" strike="noStrike" kern="1200" cap="none" spc="-5" normalizeH="0" baseline="0" noProof="0" dirty="0">
                <a:ln>
                  <a:noFill/>
                </a:ln>
                <a:solidFill>
                  <a:srgbClr val="1F487C"/>
                </a:solidFill>
                <a:effectLst/>
                <a:uLnTx/>
                <a:uFillTx/>
                <a:latin typeface="Calibri"/>
                <a:ea typeface="+mn-ea"/>
                <a:cs typeface="Calibri"/>
              </a:rPr>
              <a:t>c</a:t>
            </a:r>
            <a:r>
              <a:rPr kumimoji="0" sz="1400" b="1" i="0" u="none" strike="noStrike" kern="1200" cap="none" spc="0" normalizeH="0" baseline="0" noProof="0" dirty="0">
                <a:ln>
                  <a:noFill/>
                </a:ln>
                <a:solidFill>
                  <a:srgbClr val="1F487C"/>
                </a:solidFill>
                <a:effectLst/>
                <a:uLnTx/>
                <a:uFillTx/>
                <a:latin typeface="Calibri"/>
                <a:ea typeface="+mn-ea"/>
                <a:cs typeface="Calibri"/>
              </a:rPr>
              <a:t>k</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S</a:t>
            </a:r>
            <a:r>
              <a:rPr kumimoji="0" sz="1400" b="1" i="0" u="none" strike="noStrike" kern="1200" cap="none" spc="-15" normalizeH="0" baseline="0" noProof="0" dirty="0">
                <a:ln>
                  <a:noFill/>
                </a:ln>
                <a:solidFill>
                  <a:srgbClr val="1F487C"/>
                </a:solidFill>
                <a:effectLst/>
                <a:uLnTx/>
                <a:uFillTx/>
                <a:latin typeface="Calibri"/>
                <a:ea typeface="+mn-ea"/>
                <a:cs typeface="Calibri"/>
              </a:rPr>
              <a:t>t</a:t>
            </a:r>
            <a:r>
              <a:rPr kumimoji="0" sz="1400" b="1" i="0" u="none" strike="noStrike" kern="1200" cap="none" spc="0" normalizeH="0" baseline="0" noProof="0" dirty="0">
                <a:ln>
                  <a:noFill/>
                </a:ln>
                <a:solidFill>
                  <a:srgbClr val="1F487C"/>
                </a:solidFill>
                <a:effectLst/>
                <a:uLnTx/>
                <a:uFillTx/>
                <a:latin typeface="Calibri"/>
                <a:ea typeface="+mn-ea"/>
                <a:cs typeface="Calibri"/>
              </a:rPr>
              <a:t>ud</a:t>
            </a:r>
            <a:r>
              <a:rPr kumimoji="0" sz="1400" b="1" i="0" u="none" strike="noStrike" kern="1200" cap="none" spc="-10" normalizeH="0" baseline="0" noProof="0" dirty="0">
                <a:ln>
                  <a:noFill/>
                </a:ln>
                <a:solidFill>
                  <a:srgbClr val="1F487C"/>
                </a:solidFill>
                <a:effectLst/>
                <a:uLnTx/>
                <a:uFillTx/>
                <a:latin typeface="Calibri"/>
                <a:ea typeface="+mn-ea"/>
                <a:cs typeface="Calibri"/>
              </a:rPr>
              <a:t>e</a:t>
            </a:r>
            <a:r>
              <a:rPr kumimoji="0" sz="1400" b="1" i="0" u="none" strike="noStrike" kern="1200" cap="none" spc="0" normalizeH="0" baseline="0" noProof="0" dirty="0">
                <a:ln>
                  <a:noFill/>
                </a:ln>
                <a:solidFill>
                  <a:srgbClr val="1F487C"/>
                </a:solidFill>
                <a:effectLst/>
                <a:uLnTx/>
                <a:uFillTx/>
                <a:latin typeface="Calibri"/>
                <a:ea typeface="+mn-ea"/>
                <a:cs typeface="Calibri"/>
              </a:rPr>
              <a:t>n</a:t>
            </a:r>
            <a:r>
              <a:rPr kumimoji="0" sz="1400" b="1" i="0" u="none" strike="noStrike" kern="1200" cap="none" spc="5" normalizeH="0" baseline="0" noProof="0" dirty="0">
                <a:ln>
                  <a:noFill/>
                </a:ln>
                <a:solidFill>
                  <a:srgbClr val="1F487C"/>
                </a:solidFill>
                <a:effectLst/>
                <a:uLnTx/>
                <a:uFillTx/>
                <a:latin typeface="Calibri"/>
                <a:ea typeface="+mn-ea"/>
                <a:cs typeface="Calibri"/>
              </a:rPr>
              <a:t>t</a:t>
            </a:r>
            <a:r>
              <a:rPr kumimoji="0" sz="1400" b="1" i="0" u="none" strike="noStrike" kern="1200" cap="none" spc="0" normalizeH="0" baseline="0" noProof="0" dirty="0">
                <a:ln>
                  <a:noFill/>
                </a:ln>
                <a:solidFill>
                  <a:srgbClr val="1F487C"/>
                </a:solidFill>
                <a:effectLst/>
                <a:uLnTx/>
                <a:uFillTx/>
                <a:latin typeface="Calibri"/>
                <a:ea typeface="+mn-ea"/>
                <a:cs typeface="Calibri"/>
              </a:rPr>
              <a:t>s</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sz="1800" b="1" i="0" u="none" strike="noStrike" kern="1200" cap="none" spc="-20" normalizeH="0" baseline="0" noProof="0" dirty="0">
                <a:ln>
                  <a:noFill/>
                </a:ln>
                <a:solidFill>
                  <a:prstClr val="black"/>
                </a:solidFill>
                <a:effectLst/>
                <a:uLnTx/>
                <a:uFillTx/>
                <a:latin typeface="Calibri"/>
                <a:ea typeface="+mn-ea"/>
                <a:cs typeface="Calibri"/>
              </a:rPr>
              <a:t>12%</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2081529" y="2127757"/>
            <a:ext cx="30797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20" normalizeH="0" baseline="0" noProof="0" dirty="0">
                <a:ln>
                  <a:noFill/>
                </a:ln>
                <a:solidFill>
                  <a:prstClr val="black"/>
                </a:solidFill>
                <a:effectLst/>
                <a:uLnTx/>
                <a:uFillTx/>
                <a:latin typeface="Calibri"/>
                <a:ea typeface="+mn-ea"/>
                <a:cs typeface="Calibri"/>
              </a:rPr>
              <a:t>3%</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p:nvPr/>
        </p:nvSpPr>
        <p:spPr>
          <a:xfrm>
            <a:off x="2597911" y="2008251"/>
            <a:ext cx="30797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20" normalizeH="0" baseline="0" noProof="0" dirty="0">
                <a:ln>
                  <a:noFill/>
                </a:ln>
                <a:solidFill>
                  <a:prstClr val="black"/>
                </a:solidFill>
                <a:effectLst/>
                <a:uLnTx/>
                <a:uFillTx/>
                <a:latin typeface="Calibri"/>
                <a:ea typeface="+mn-ea"/>
                <a:cs typeface="Calibri"/>
              </a:rPr>
              <a:t>1%</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3046602" y="1543938"/>
            <a:ext cx="5795645" cy="642620"/>
          </a:xfrm>
          <a:prstGeom prst="rect">
            <a:avLst/>
          </a:prstGeom>
        </p:spPr>
        <p:txBody>
          <a:bodyPr vert="horz" wrap="square" lIns="0" tIns="0" rIns="0" bIns="0" rtlCol="0">
            <a:spAutoFit/>
          </a:bodyPr>
          <a:lstStyle/>
          <a:p>
            <a:pPr marL="588645"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15" normalizeH="0" baseline="0" noProof="0" dirty="0">
                <a:ln>
                  <a:noFill/>
                </a:ln>
                <a:solidFill>
                  <a:srgbClr val="1F487C"/>
                </a:solidFill>
                <a:effectLst/>
                <a:uLnTx/>
                <a:uFillTx/>
                <a:latin typeface="Calibri"/>
                <a:ea typeface="+mn-ea"/>
                <a:cs typeface="Calibri"/>
              </a:rPr>
              <a:t>Mid</a:t>
            </a:r>
            <a:r>
              <a:rPr kumimoji="0" sz="2400" b="1" i="0" u="none" strike="noStrike" kern="1200" cap="none" spc="-50" normalizeH="0" baseline="0" noProof="0" dirty="0">
                <a:ln>
                  <a:noFill/>
                </a:ln>
                <a:solidFill>
                  <a:srgbClr val="1F487C"/>
                </a:solidFill>
                <a:effectLst/>
                <a:uLnTx/>
                <a:uFillTx/>
                <a:latin typeface="Calibri"/>
                <a:ea typeface="+mn-ea"/>
                <a:cs typeface="Calibri"/>
              </a:rPr>
              <a:t>w</a:t>
            </a:r>
            <a:r>
              <a:rPr kumimoji="0" sz="2400" b="1" i="0" u="none" strike="noStrike" kern="1200" cap="none" spc="-5" normalizeH="0" baseline="0" noProof="0" dirty="0">
                <a:ln>
                  <a:noFill/>
                </a:ln>
                <a:solidFill>
                  <a:srgbClr val="1F487C"/>
                </a:solidFill>
                <a:effectLst/>
                <a:uLnTx/>
                <a:uFillTx/>
                <a:latin typeface="Calibri"/>
                <a:ea typeface="+mn-ea"/>
                <a:cs typeface="Calibri"/>
              </a:rPr>
              <a:t>e</a:t>
            </a:r>
            <a:r>
              <a:rPr kumimoji="0" sz="2400" b="1" i="0" u="none" strike="noStrike" kern="1200" cap="none" spc="-20" normalizeH="0" baseline="0" noProof="0" dirty="0">
                <a:ln>
                  <a:noFill/>
                </a:ln>
                <a:solidFill>
                  <a:srgbClr val="1F487C"/>
                </a:solidFill>
                <a:effectLst/>
                <a:uLnTx/>
                <a:uFillTx/>
                <a:latin typeface="Calibri"/>
                <a:ea typeface="+mn-ea"/>
                <a:cs typeface="Calibri"/>
              </a:rPr>
              <a:t>s</a:t>
            </a:r>
            <a:r>
              <a:rPr kumimoji="0" sz="2400" b="1" i="0" u="none" strike="noStrike" kern="1200" cap="none" spc="-10" normalizeH="0" baseline="0" noProof="0" dirty="0">
                <a:ln>
                  <a:noFill/>
                </a:ln>
                <a:solidFill>
                  <a:srgbClr val="1F487C"/>
                </a:solidFill>
                <a:effectLst/>
                <a:uLnTx/>
                <a:uFillTx/>
                <a:latin typeface="Calibri"/>
                <a:ea typeface="+mn-ea"/>
                <a:cs typeface="Calibri"/>
              </a:rPr>
              <a:t>t </a:t>
            </a:r>
            <a:r>
              <a:rPr kumimoji="0" sz="2400" b="1" i="0" u="none" strike="noStrike" kern="1200" cap="none" spc="-50" normalizeH="0" baseline="0" noProof="0" dirty="0">
                <a:ln>
                  <a:noFill/>
                </a:ln>
                <a:solidFill>
                  <a:srgbClr val="1F487C"/>
                </a:solidFill>
                <a:effectLst/>
                <a:uLnTx/>
                <a:uFillTx/>
                <a:latin typeface="Calibri"/>
                <a:ea typeface="+mn-ea"/>
                <a:cs typeface="Calibri"/>
              </a:rPr>
              <a:t>R</a:t>
            </a:r>
            <a:r>
              <a:rPr kumimoji="0" sz="2400" b="1" i="0" u="none" strike="noStrike" kern="1200" cap="none" spc="-5" normalizeH="0" baseline="0" noProof="0" dirty="0">
                <a:ln>
                  <a:noFill/>
                </a:ln>
                <a:solidFill>
                  <a:srgbClr val="1F487C"/>
                </a:solidFill>
                <a:effectLst/>
                <a:uLnTx/>
                <a:uFillTx/>
                <a:latin typeface="Calibri"/>
                <a:ea typeface="+mn-ea"/>
                <a:cs typeface="Calibri"/>
              </a:rPr>
              <a:t>e</a:t>
            </a:r>
            <a:r>
              <a:rPr kumimoji="0" sz="2400" b="1" i="0" u="none" strike="noStrike" kern="1200" cap="none" spc="0" normalizeH="0" baseline="0" noProof="0" dirty="0">
                <a:ln>
                  <a:noFill/>
                </a:ln>
                <a:solidFill>
                  <a:srgbClr val="1F487C"/>
                </a:solidFill>
                <a:effectLst/>
                <a:uLnTx/>
                <a:uFillTx/>
                <a:latin typeface="Calibri"/>
                <a:ea typeface="+mn-ea"/>
                <a:cs typeface="Calibri"/>
              </a:rPr>
              <a:t>g</a:t>
            </a:r>
            <a:r>
              <a:rPr kumimoji="0" sz="2400" b="1" i="0" u="none" strike="noStrike" kern="1200" cap="none" spc="-15" normalizeH="0" baseline="0" noProof="0" dirty="0">
                <a:ln>
                  <a:noFill/>
                </a:ln>
                <a:solidFill>
                  <a:srgbClr val="1F487C"/>
                </a:solidFill>
                <a:effectLst/>
                <a:uLnTx/>
                <a:uFillTx/>
                <a:latin typeface="Calibri"/>
                <a:ea typeface="+mn-ea"/>
                <a:cs typeface="Calibri"/>
              </a:rPr>
              <a:t>ion</a:t>
            </a:r>
            <a:r>
              <a:rPr kumimoji="0" sz="2400" b="1" i="0" u="none" strike="noStrike" kern="1200" cap="none" spc="-5" normalizeH="0" baseline="0" noProof="0" dirty="0">
                <a:ln>
                  <a:noFill/>
                </a:ln>
                <a:solidFill>
                  <a:srgbClr val="1F487C"/>
                </a:solidFill>
                <a:effectLst/>
                <a:uLnTx/>
                <a:uFillTx/>
                <a:latin typeface="Calibri"/>
                <a:ea typeface="+mn-ea"/>
                <a:cs typeface="Calibri"/>
              </a:rPr>
              <a:t> </a:t>
            </a:r>
            <a:r>
              <a:rPr kumimoji="0" sz="2400" b="1" i="0" u="none" strike="noStrike" kern="1200" cap="none" spc="-20" normalizeH="0" baseline="0" noProof="0" dirty="0">
                <a:ln>
                  <a:noFill/>
                </a:ln>
                <a:solidFill>
                  <a:srgbClr val="1F487C"/>
                </a:solidFill>
                <a:effectLst/>
                <a:uLnTx/>
                <a:uFillTx/>
                <a:latin typeface="Calibri"/>
                <a:ea typeface="+mn-ea"/>
                <a:cs typeface="Calibri"/>
              </a:rPr>
              <a:t>K</a:t>
            </a:r>
            <a:r>
              <a:rPr kumimoji="0" sz="2400" b="1" i="0" u="none" strike="noStrike" kern="1200" cap="none" spc="-5" normalizeH="0" baseline="0" noProof="0" dirty="0">
                <a:ln>
                  <a:noFill/>
                </a:ln>
                <a:solidFill>
                  <a:srgbClr val="1F487C"/>
                </a:solidFill>
                <a:effectLst/>
                <a:uLnTx/>
                <a:uFillTx/>
                <a:latin typeface="Calibri"/>
                <a:ea typeface="+mn-ea"/>
                <a:cs typeface="Calibri"/>
              </a:rPr>
              <a:t>-</a:t>
            </a:r>
            <a:r>
              <a:rPr kumimoji="0" sz="2400" b="1" i="0" u="none" strike="noStrike" kern="1200" cap="none" spc="-15" normalizeH="0" baseline="0" noProof="0" dirty="0">
                <a:ln>
                  <a:noFill/>
                </a:ln>
                <a:solidFill>
                  <a:srgbClr val="1F487C"/>
                </a:solidFill>
                <a:effectLst/>
                <a:uLnTx/>
                <a:uFillTx/>
                <a:latin typeface="Calibri"/>
                <a:ea typeface="+mn-ea"/>
                <a:cs typeface="Calibri"/>
              </a:rPr>
              <a:t>12</a:t>
            </a:r>
            <a:r>
              <a:rPr kumimoji="0" sz="2400" b="1" i="0" u="none" strike="noStrike" kern="1200" cap="none" spc="-5" normalizeH="0" baseline="0" noProof="0" dirty="0">
                <a:ln>
                  <a:noFill/>
                </a:ln>
                <a:solidFill>
                  <a:srgbClr val="1F487C"/>
                </a:solidFill>
                <a:effectLst/>
                <a:uLnTx/>
                <a:uFillTx/>
                <a:latin typeface="Calibri"/>
                <a:ea typeface="+mn-ea"/>
                <a:cs typeface="Calibri"/>
              </a:rPr>
              <a:t> </a:t>
            </a:r>
            <a:r>
              <a:rPr kumimoji="0" sz="2400" b="1" i="0" u="none" strike="noStrike" kern="1200" cap="none" spc="-15" normalizeH="0" baseline="0" noProof="0" dirty="0">
                <a:ln>
                  <a:noFill/>
                </a:ln>
                <a:solidFill>
                  <a:srgbClr val="1F487C"/>
                </a:solidFill>
                <a:effectLst/>
                <a:uLnTx/>
                <a:uFillTx/>
                <a:latin typeface="Calibri"/>
                <a:ea typeface="+mn-ea"/>
                <a:cs typeface="Calibri"/>
              </a:rPr>
              <a:t>Stu</a:t>
            </a:r>
            <a:r>
              <a:rPr kumimoji="0" sz="2400" b="1" i="0" u="none" strike="noStrike" kern="1200" cap="none" spc="-25" normalizeH="0" baseline="0" noProof="0" dirty="0">
                <a:ln>
                  <a:noFill/>
                </a:ln>
                <a:solidFill>
                  <a:srgbClr val="1F487C"/>
                </a:solidFill>
                <a:effectLst/>
                <a:uLnTx/>
                <a:uFillTx/>
                <a:latin typeface="Calibri"/>
                <a:ea typeface="+mn-ea"/>
                <a:cs typeface="Calibri"/>
              </a:rPr>
              <a:t>d</a:t>
            </a:r>
            <a:r>
              <a:rPr kumimoji="0" sz="2400" b="1" i="0" u="none" strike="noStrike" kern="1200" cap="none" spc="-5" normalizeH="0" baseline="0" noProof="0" dirty="0">
                <a:ln>
                  <a:noFill/>
                </a:ln>
                <a:solidFill>
                  <a:srgbClr val="1F487C"/>
                </a:solidFill>
                <a:effectLst/>
                <a:uLnTx/>
                <a:uFillTx/>
                <a:latin typeface="Calibri"/>
                <a:ea typeface="+mn-ea"/>
                <a:cs typeface="Calibri"/>
              </a:rPr>
              <a:t>e</a:t>
            </a:r>
            <a:r>
              <a:rPr kumimoji="0" sz="2400" b="1" i="0" u="none" strike="noStrike" kern="1200" cap="none" spc="-25" normalizeH="0" baseline="0" noProof="0" dirty="0">
                <a:ln>
                  <a:noFill/>
                </a:ln>
                <a:solidFill>
                  <a:srgbClr val="1F487C"/>
                </a:solidFill>
                <a:effectLst/>
                <a:uLnTx/>
                <a:uFillTx/>
                <a:latin typeface="Calibri"/>
                <a:ea typeface="+mn-ea"/>
                <a:cs typeface="Calibri"/>
              </a:rPr>
              <a:t>n</a:t>
            </a:r>
            <a:r>
              <a:rPr kumimoji="0" sz="2400" b="1" i="0" u="none" strike="noStrike" kern="1200" cap="none" spc="-10" normalizeH="0" baseline="0" noProof="0" dirty="0">
                <a:ln>
                  <a:noFill/>
                </a:ln>
                <a:solidFill>
                  <a:srgbClr val="1F487C"/>
                </a:solidFill>
                <a:effectLst/>
                <a:uLnTx/>
                <a:uFillTx/>
                <a:latin typeface="Calibri"/>
                <a:ea typeface="+mn-ea"/>
                <a:cs typeface="Calibri"/>
              </a:rPr>
              <a:t>t</a:t>
            </a:r>
            <a:r>
              <a:rPr kumimoji="0" sz="2400" b="1" i="0" u="none" strike="noStrike" kern="1200" cap="none" spc="15" normalizeH="0" baseline="0" noProof="0" dirty="0">
                <a:ln>
                  <a:noFill/>
                </a:ln>
                <a:solidFill>
                  <a:srgbClr val="1F487C"/>
                </a:solidFill>
                <a:effectLst/>
                <a:uLnTx/>
                <a:uFillTx/>
                <a:latin typeface="Calibri"/>
                <a:ea typeface="+mn-ea"/>
                <a:cs typeface="Calibri"/>
              </a:rPr>
              <a:t> </a:t>
            </a:r>
            <a:r>
              <a:rPr kumimoji="0" sz="2400" b="1" i="0" u="none" strike="noStrike" kern="1200" cap="none" spc="-45" normalizeH="0" baseline="0" noProof="0" dirty="0">
                <a:ln>
                  <a:noFill/>
                </a:ln>
                <a:solidFill>
                  <a:srgbClr val="1F487C"/>
                </a:solidFill>
                <a:effectLst/>
                <a:uLnTx/>
                <a:uFillTx/>
                <a:latin typeface="Calibri"/>
                <a:ea typeface="+mn-ea"/>
                <a:cs typeface="Calibri"/>
              </a:rPr>
              <a:t>P</a:t>
            </a:r>
            <a:r>
              <a:rPr kumimoji="0" sz="2400" b="1" i="0" u="none" strike="noStrike" kern="1200" cap="none" spc="-15" normalizeH="0" baseline="0" noProof="0" dirty="0">
                <a:ln>
                  <a:noFill/>
                </a:ln>
                <a:solidFill>
                  <a:srgbClr val="1F487C"/>
                </a:solidFill>
                <a:effectLst/>
                <a:uLnTx/>
                <a:uFillTx/>
                <a:latin typeface="Calibri"/>
                <a:ea typeface="+mn-ea"/>
                <a:cs typeface="Calibri"/>
              </a:rPr>
              <a:t>opu</a:t>
            </a:r>
            <a:r>
              <a:rPr kumimoji="0" sz="2400" b="1" i="0" u="none" strike="noStrike" kern="1200" cap="none" spc="-20" normalizeH="0" baseline="0" noProof="0" dirty="0">
                <a:ln>
                  <a:noFill/>
                </a:ln>
                <a:solidFill>
                  <a:srgbClr val="1F487C"/>
                </a:solidFill>
                <a:effectLst/>
                <a:uLnTx/>
                <a:uFillTx/>
                <a:latin typeface="Calibri"/>
                <a:ea typeface="+mn-ea"/>
                <a:cs typeface="Calibri"/>
              </a:rPr>
              <a:t>l</a:t>
            </a:r>
            <a:r>
              <a:rPr kumimoji="0" sz="2400" b="1" i="0" u="none" strike="noStrike" kern="1200" cap="none" spc="-40" normalizeH="0" baseline="0" noProof="0" dirty="0">
                <a:ln>
                  <a:noFill/>
                </a:ln>
                <a:solidFill>
                  <a:srgbClr val="1F487C"/>
                </a:solidFill>
                <a:effectLst/>
                <a:uLnTx/>
                <a:uFillTx/>
                <a:latin typeface="Calibri"/>
                <a:ea typeface="+mn-ea"/>
                <a:cs typeface="Calibri"/>
              </a:rPr>
              <a:t>a</a:t>
            </a:r>
            <a:r>
              <a:rPr kumimoji="0" sz="2400" b="1" i="0" u="none" strike="noStrike" kern="1200" cap="none" spc="-10" normalizeH="0" baseline="0" noProof="0" dirty="0">
                <a:ln>
                  <a:noFill/>
                </a:ln>
                <a:solidFill>
                  <a:srgbClr val="1F487C"/>
                </a:solidFill>
                <a:effectLst/>
                <a:uLnTx/>
                <a:uFillTx/>
                <a:latin typeface="Calibri"/>
                <a:ea typeface="+mn-ea"/>
                <a:cs typeface="Calibri"/>
              </a:rPr>
              <a:t>t</a:t>
            </a:r>
            <a:r>
              <a:rPr kumimoji="0" sz="2400" b="1" i="0" u="none" strike="noStrike" kern="1200" cap="none" spc="-20" normalizeH="0" baseline="0" noProof="0" dirty="0">
                <a:ln>
                  <a:noFill/>
                </a:ln>
                <a:solidFill>
                  <a:srgbClr val="1F487C"/>
                </a:solidFill>
                <a:effectLst/>
                <a:uLnTx/>
                <a:uFillTx/>
                <a:latin typeface="Calibri"/>
                <a:ea typeface="+mn-ea"/>
                <a:cs typeface="Calibri"/>
              </a:rPr>
              <a:t>i</a:t>
            </a:r>
            <a:r>
              <a:rPr kumimoji="0" sz="2400" b="1" i="0" u="none" strike="noStrike" kern="1200" cap="none" spc="-15" normalizeH="0" baseline="0" noProof="0" dirty="0">
                <a:ln>
                  <a:noFill/>
                </a:ln>
                <a:solidFill>
                  <a:srgbClr val="1F487C"/>
                </a:solidFill>
                <a:effectLst/>
                <a:uLnTx/>
                <a:uFillTx/>
                <a:latin typeface="Calibri"/>
                <a:ea typeface="+mn-ea"/>
                <a:cs typeface="Calibri"/>
              </a:rPr>
              <a:t>on</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800" b="1" i="0" u="none" strike="noStrike" kern="1200" cap="none" spc="-15" normalizeH="0" baseline="0" noProof="0" dirty="0">
                <a:ln>
                  <a:noFill/>
                </a:ln>
                <a:solidFill>
                  <a:prstClr val="black"/>
                </a:solidFill>
                <a:effectLst/>
                <a:uLnTx/>
                <a:uFillTx/>
                <a:latin typeface="Calibri"/>
                <a:ea typeface="+mn-ea"/>
                <a:cs typeface="Calibri"/>
              </a:rPr>
              <a:t>0%</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155" normalizeH="0" baseline="0" noProof="0" dirty="0">
                <a:ln>
                  <a:noFill/>
                </a:ln>
                <a:solidFill>
                  <a:prstClr val="black"/>
                </a:solidFill>
                <a:effectLst/>
                <a:uLnTx/>
                <a:uFillTx/>
                <a:latin typeface="Calibri"/>
                <a:ea typeface="+mn-ea"/>
                <a:cs typeface="Calibri"/>
              </a:rPr>
              <a:t> </a:t>
            </a:r>
            <a:r>
              <a:rPr kumimoji="0" sz="2700" b="1" i="0" u="none" strike="noStrike" kern="1200" cap="none" spc="-30" normalizeH="0" baseline="-6172" noProof="0" dirty="0">
                <a:ln>
                  <a:noFill/>
                </a:ln>
                <a:solidFill>
                  <a:prstClr val="black"/>
                </a:solidFill>
                <a:effectLst/>
                <a:uLnTx/>
                <a:uFillTx/>
                <a:latin typeface="Calibri"/>
                <a:ea typeface="+mn-ea"/>
                <a:cs typeface="Calibri"/>
              </a:rPr>
              <a:t>3%</a:t>
            </a:r>
            <a:endParaRPr kumimoji="0" sz="2700" b="0" i="0" u="none" strike="noStrike" kern="1200" cap="none" spc="0" normalizeH="0" baseline="-6172" noProof="0">
              <a:ln>
                <a:noFill/>
              </a:ln>
              <a:solidFill>
                <a:prstClr val="black"/>
              </a:solidFill>
              <a:effectLst/>
              <a:uLnTx/>
              <a:uFillTx/>
              <a:latin typeface="Calibri"/>
              <a:ea typeface="+mn-ea"/>
              <a:cs typeface="Calibri"/>
            </a:endParaRPr>
          </a:p>
        </p:txBody>
      </p:sp>
      <p:sp>
        <p:nvSpPr>
          <p:cNvPr id="24" name="object 24"/>
          <p:cNvSpPr txBox="1"/>
          <p:nvPr/>
        </p:nvSpPr>
        <p:spPr>
          <a:xfrm>
            <a:off x="6014720" y="2304414"/>
            <a:ext cx="117094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1F487C"/>
                </a:solidFill>
                <a:effectLst/>
                <a:uLnTx/>
                <a:uFillTx/>
                <a:latin typeface="Calibri"/>
                <a:ea typeface="+mn-ea"/>
                <a:cs typeface="Calibri"/>
              </a:rPr>
              <a:t>W</a:t>
            </a:r>
            <a:r>
              <a:rPr kumimoji="0" sz="1400" b="1" i="0" u="none" strike="noStrike" kern="1200" cap="none" spc="-10" normalizeH="0" baseline="0" noProof="0" dirty="0">
                <a:ln>
                  <a:noFill/>
                </a:ln>
                <a:solidFill>
                  <a:srgbClr val="1F487C"/>
                </a:solidFill>
                <a:effectLst/>
                <a:uLnTx/>
                <a:uFillTx/>
                <a:latin typeface="Calibri"/>
                <a:ea typeface="+mn-ea"/>
                <a:cs typeface="Calibri"/>
              </a:rPr>
              <a:t>h</a:t>
            </a:r>
            <a:r>
              <a:rPr kumimoji="0" sz="1400" b="1" i="0" u="none" strike="noStrike" kern="1200" cap="none" spc="0" normalizeH="0" baseline="0" noProof="0" dirty="0">
                <a:ln>
                  <a:noFill/>
                </a:ln>
                <a:solidFill>
                  <a:srgbClr val="1F487C"/>
                </a:solidFill>
                <a:effectLst/>
                <a:uLnTx/>
                <a:uFillTx/>
                <a:latin typeface="Calibri"/>
                <a:ea typeface="+mn-ea"/>
                <a:cs typeface="Calibri"/>
              </a:rPr>
              <a:t>i</a:t>
            </a:r>
            <a:r>
              <a:rPr kumimoji="0" sz="1400" b="1" i="0" u="none" strike="noStrike" kern="1200" cap="none" spc="5" normalizeH="0" baseline="0" noProof="0" dirty="0">
                <a:ln>
                  <a:noFill/>
                </a:ln>
                <a:solidFill>
                  <a:srgbClr val="1F487C"/>
                </a:solidFill>
                <a:effectLst/>
                <a:uLnTx/>
                <a:uFillTx/>
                <a:latin typeface="Calibri"/>
                <a:ea typeface="+mn-ea"/>
                <a:cs typeface="Calibri"/>
              </a:rPr>
              <a:t>t</a:t>
            </a:r>
            <a:r>
              <a:rPr kumimoji="0" sz="1400" b="1" i="0" u="none" strike="noStrike" kern="1200" cap="none" spc="0" normalizeH="0" baseline="0" noProof="0" dirty="0">
                <a:ln>
                  <a:noFill/>
                </a:ln>
                <a:solidFill>
                  <a:srgbClr val="1F487C"/>
                </a:solidFill>
                <a:effectLst/>
                <a:uLnTx/>
                <a:uFillTx/>
                <a:latin typeface="Calibri"/>
                <a:ea typeface="+mn-ea"/>
                <a:cs typeface="Calibri"/>
              </a:rPr>
              <a:t>e</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S</a:t>
            </a:r>
            <a:r>
              <a:rPr kumimoji="0" sz="1400" b="1" i="0" u="none" strike="noStrike" kern="1200" cap="none" spc="-15" normalizeH="0" baseline="0" noProof="0" dirty="0">
                <a:ln>
                  <a:noFill/>
                </a:ln>
                <a:solidFill>
                  <a:srgbClr val="1F487C"/>
                </a:solidFill>
                <a:effectLst/>
                <a:uLnTx/>
                <a:uFillTx/>
                <a:latin typeface="Calibri"/>
                <a:ea typeface="+mn-ea"/>
                <a:cs typeface="Calibri"/>
              </a:rPr>
              <a:t>t</a:t>
            </a:r>
            <a:r>
              <a:rPr kumimoji="0" sz="1400" b="1" i="0" u="none" strike="noStrike" kern="1200" cap="none" spc="0" normalizeH="0" baseline="0" noProof="0" dirty="0">
                <a:ln>
                  <a:noFill/>
                </a:ln>
                <a:solidFill>
                  <a:srgbClr val="1F487C"/>
                </a:solidFill>
                <a:effectLst/>
                <a:uLnTx/>
                <a:uFillTx/>
                <a:latin typeface="Calibri"/>
                <a:ea typeface="+mn-ea"/>
                <a:cs typeface="Calibri"/>
              </a:rPr>
              <a:t>u</a:t>
            </a:r>
            <a:r>
              <a:rPr kumimoji="0" sz="1400" b="1" i="0" u="none" strike="noStrike" kern="1200" cap="none" spc="-10" normalizeH="0" baseline="0" noProof="0" dirty="0">
                <a:ln>
                  <a:noFill/>
                </a:ln>
                <a:solidFill>
                  <a:srgbClr val="1F487C"/>
                </a:solidFill>
                <a:effectLst/>
                <a:uLnTx/>
                <a:uFillTx/>
                <a:latin typeface="Calibri"/>
                <a:ea typeface="+mn-ea"/>
                <a:cs typeface="Calibri"/>
              </a:rPr>
              <a:t>d</a:t>
            </a:r>
            <a:r>
              <a:rPr kumimoji="0" sz="1400" b="1" i="0" u="none" strike="noStrike" kern="1200" cap="none" spc="-5" normalizeH="0" baseline="0" noProof="0" dirty="0">
                <a:ln>
                  <a:noFill/>
                </a:ln>
                <a:solidFill>
                  <a:srgbClr val="1F487C"/>
                </a:solidFill>
                <a:effectLst/>
                <a:uLnTx/>
                <a:uFillTx/>
                <a:latin typeface="Calibri"/>
                <a:ea typeface="+mn-ea"/>
                <a:cs typeface="Calibri"/>
              </a:rPr>
              <a:t>ents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p:nvPr/>
        </p:nvSpPr>
        <p:spPr>
          <a:xfrm>
            <a:off x="5884164" y="3387852"/>
            <a:ext cx="99060" cy="99060"/>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6014720" y="3342640"/>
            <a:ext cx="134302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1F487C"/>
                </a:solidFill>
                <a:effectLst/>
                <a:uLnTx/>
                <a:uFillTx/>
                <a:latin typeface="Calibri"/>
                <a:ea typeface="+mn-ea"/>
                <a:cs typeface="Calibri"/>
              </a:rPr>
              <a:t>H</a:t>
            </a:r>
            <a:r>
              <a:rPr kumimoji="0" sz="1400" b="1" i="0" u="none" strike="noStrike" kern="1200" cap="none" spc="-10" normalizeH="0" baseline="0" noProof="0" dirty="0">
                <a:ln>
                  <a:noFill/>
                </a:ln>
                <a:solidFill>
                  <a:srgbClr val="1F487C"/>
                </a:solidFill>
                <a:effectLst/>
                <a:uLnTx/>
                <a:uFillTx/>
                <a:latin typeface="Calibri"/>
                <a:ea typeface="+mn-ea"/>
                <a:cs typeface="Calibri"/>
              </a:rPr>
              <a:t>i</a:t>
            </a:r>
            <a:r>
              <a:rPr kumimoji="0" sz="1400" b="1" i="0" u="none" strike="noStrike" kern="1200" cap="none" spc="0" normalizeH="0" baseline="0" noProof="0" dirty="0">
                <a:ln>
                  <a:noFill/>
                </a:ln>
                <a:solidFill>
                  <a:srgbClr val="1F487C"/>
                </a:solidFill>
                <a:effectLst/>
                <a:uLnTx/>
                <a:uFillTx/>
                <a:latin typeface="Calibri"/>
                <a:ea typeface="+mn-ea"/>
                <a:cs typeface="Calibri"/>
              </a:rPr>
              <a:t>s</a:t>
            </a:r>
            <a:r>
              <a:rPr kumimoji="0" sz="1400" b="1" i="0" u="none" strike="noStrike" kern="1200" cap="none" spc="-5" normalizeH="0" baseline="0" noProof="0" dirty="0">
                <a:ln>
                  <a:noFill/>
                </a:ln>
                <a:solidFill>
                  <a:srgbClr val="1F487C"/>
                </a:solidFill>
                <a:effectLst/>
                <a:uLnTx/>
                <a:uFillTx/>
                <a:latin typeface="Calibri"/>
                <a:ea typeface="+mn-ea"/>
                <a:cs typeface="Calibri"/>
              </a:rPr>
              <a:t>p</a:t>
            </a:r>
            <a:r>
              <a:rPr kumimoji="0" sz="1400" b="1" i="0" u="none" strike="noStrike" kern="1200" cap="none" spc="0" normalizeH="0" baseline="0" noProof="0" dirty="0">
                <a:ln>
                  <a:noFill/>
                </a:ln>
                <a:solidFill>
                  <a:srgbClr val="1F487C"/>
                </a:solidFill>
                <a:effectLst/>
                <a:uLnTx/>
                <a:uFillTx/>
                <a:latin typeface="Calibri"/>
                <a:ea typeface="+mn-ea"/>
                <a:cs typeface="Calibri"/>
              </a:rPr>
              <a:t>an</a:t>
            </a:r>
            <a:r>
              <a:rPr kumimoji="0" sz="1400" b="1" i="0" u="none" strike="noStrike" kern="1200" cap="none" spc="-10" normalizeH="0" baseline="0" noProof="0" dirty="0">
                <a:ln>
                  <a:noFill/>
                </a:ln>
                <a:solidFill>
                  <a:srgbClr val="1F487C"/>
                </a:solidFill>
                <a:effectLst/>
                <a:uLnTx/>
                <a:uFillTx/>
                <a:latin typeface="Calibri"/>
                <a:ea typeface="+mn-ea"/>
                <a:cs typeface="Calibri"/>
              </a:rPr>
              <a:t>i</a:t>
            </a:r>
            <a:r>
              <a:rPr kumimoji="0" sz="1400" b="1" i="0" u="none" strike="noStrike" kern="1200" cap="none" spc="0" normalizeH="0" baseline="0" noProof="0" dirty="0">
                <a:ln>
                  <a:noFill/>
                </a:ln>
                <a:solidFill>
                  <a:srgbClr val="1F487C"/>
                </a:solidFill>
                <a:effectLst/>
                <a:uLnTx/>
                <a:uFillTx/>
                <a:latin typeface="Calibri"/>
                <a:ea typeface="+mn-ea"/>
                <a:cs typeface="Calibri"/>
              </a:rPr>
              <a:t>c</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S</a:t>
            </a:r>
            <a:r>
              <a:rPr kumimoji="0" sz="1400" b="1" i="0" u="none" strike="noStrike" kern="1200" cap="none" spc="-15" normalizeH="0" baseline="0" noProof="0" dirty="0">
                <a:ln>
                  <a:noFill/>
                </a:ln>
                <a:solidFill>
                  <a:srgbClr val="1F487C"/>
                </a:solidFill>
                <a:effectLst/>
                <a:uLnTx/>
                <a:uFillTx/>
                <a:latin typeface="Calibri"/>
                <a:ea typeface="+mn-ea"/>
                <a:cs typeface="Calibri"/>
              </a:rPr>
              <a:t>t</a:t>
            </a:r>
            <a:r>
              <a:rPr kumimoji="0" sz="1400" b="1" i="0" u="none" strike="noStrike" kern="1200" cap="none" spc="0" normalizeH="0" baseline="0" noProof="0" dirty="0">
                <a:ln>
                  <a:noFill/>
                </a:ln>
                <a:solidFill>
                  <a:srgbClr val="1F487C"/>
                </a:solidFill>
                <a:effectLst/>
                <a:uLnTx/>
                <a:uFillTx/>
                <a:latin typeface="Calibri"/>
                <a:ea typeface="+mn-ea"/>
                <a:cs typeface="Calibri"/>
              </a:rPr>
              <a:t>u</a:t>
            </a:r>
            <a:r>
              <a:rPr kumimoji="0" sz="1400" b="1" i="0" u="none" strike="noStrike" kern="1200" cap="none" spc="-10" normalizeH="0" baseline="0" noProof="0" dirty="0">
                <a:ln>
                  <a:noFill/>
                </a:ln>
                <a:solidFill>
                  <a:srgbClr val="1F487C"/>
                </a:solidFill>
                <a:effectLst/>
                <a:uLnTx/>
                <a:uFillTx/>
                <a:latin typeface="Calibri"/>
                <a:ea typeface="+mn-ea"/>
                <a:cs typeface="Calibri"/>
              </a:rPr>
              <a:t>d</a:t>
            </a:r>
            <a:r>
              <a:rPr kumimoji="0" sz="1400" b="1" i="0" u="none" strike="noStrike" kern="1200" cap="none" spc="-5" normalizeH="0" baseline="0" noProof="0" dirty="0">
                <a:ln>
                  <a:noFill/>
                </a:ln>
                <a:solidFill>
                  <a:srgbClr val="1F487C"/>
                </a:solidFill>
                <a:effectLst/>
                <a:uLnTx/>
                <a:uFillTx/>
                <a:latin typeface="Calibri"/>
                <a:ea typeface="+mn-ea"/>
                <a:cs typeface="Calibri"/>
              </a:rPr>
              <a:t>ents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p:nvPr/>
        </p:nvSpPr>
        <p:spPr>
          <a:xfrm>
            <a:off x="5884164" y="3907535"/>
            <a:ext cx="99060" cy="97536"/>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884164" y="4425696"/>
            <a:ext cx="99060" cy="99060"/>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5884164" y="4945379"/>
            <a:ext cx="99060" cy="97536"/>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6014720" y="3861689"/>
            <a:ext cx="2565400" cy="1242060"/>
          </a:xfrm>
          <a:prstGeom prst="rect">
            <a:avLst/>
          </a:prstGeom>
        </p:spPr>
        <p:txBody>
          <a:bodyPr vert="horz" wrap="square" lIns="0" tIns="0" rIns="0" bIns="0" rtlCol="0">
            <a:spAutoFit/>
          </a:bodyPr>
          <a:lstStyle/>
          <a:p>
            <a:pPr marL="12700" marR="309880" lvl="0" indent="0" algn="l" defTabSz="914400" rtl="0" eaLnBrk="1" fontAlgn="auto" latinLnBrk="0" hangingPunct="1">
              <a:lnSpc>
                <a:spcPct val="101699"/>
              </a:lnSpc>
              <a:spcBef>
                <a:spcPts val="0"/>
              </a:spcBef>
              <a:spcAft>
                <a:spcPts val="0"/>
              </a:spcAft>
              <a:buClrTx/>
              <a:buSzTx/>
              <a:buFontTx/>
              <a:buNone/>
              <a:tabLst/>
              <a:defRPr/>
            </a:pPr>
            <a:r>
              <a:rPr kumimoji="0" sz="1400" b="1" i="0" u="none" strike="noStrike" kern="1200" cap="none" spc="0" normalizeH="0" baseline="0" noProof="0" dirty="0">
                <a:ln>
                  <a:noFill/>
                </a:ln>
                <a:solidFill>
                  <a:srgbClr val="1F487C"/>
                </a:solidFill>
                <a:effectLst/>
                <a:uLnTx/>
                <a:uFillTx/>
                <a:latin typeface="Calibri"/>
                <a:ea typeface="+mn-ea"/>
                <a:cs typeface="Calibri"/>
              </a:rPr>
              <a:t>A</a:t>
            </a:r>
            <a:r>
              <a:rPr kumimoji="0" sz="1400" b="1" i="0" u="none" strike="noStrike" kern="1200" cap="none" spc="-10" normalizeH="0" baseline="0" noProof="0" dirty="0">
                <a:ln>
                  <a:noFill/>
                </a:ln>
                <a:solidFill>
                  <a:srgbClr val="1F487C"/>
                </a:solidFill>
                <a:effectLst/>
                <a:uLnTx/>
                <a:uFillTx/>
                <a:latin typeface="Calibri"/>
                <a:ea typeface="+mn-ea"/>
                <a:cs typeface="Calibri"/>
              </a:rPr>
              <a:t>s</a:t>
            </a:r>
            <a:r>
              <a:rPr kumimoji="0" sz="1400" b="1" i="0" u="none" strike="noStrike" kern="1200" cap="none" spc="0" normalizeH="0" baseline="0" noProof="0" dirty="0">
                <a:ln>
                  <a:noFill/>
                </a:ln>
                <a:solidFill>
                  <a:srgbClr val="1F487C"/>
                </a:solidFill>
                <a:effectLst/>
                <a:uLnTx/>
                <a:uFillTx/>
                <a:latin typeface="Calibri"/>
                <a:ea typeface="+mn-ea"/>
                <a:cs typeface="Calibri"/>
              </a:rPr>
              <a:t>ian</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15" normalizeH="0" baseline="0" noProof="0" dirty="0">
                <a:ln>
                  <a:noFill/>
                </a:ln>
                <a:solidFill>
                  <a:srgbClr val="1F487C"/>
                </a:solidFill>
                <a:effectLst/>
                <a:uLnTx/>
                <a:uFillTx/>
                <a:latin typeface="Calibri"/>
                <a:ea typeface="+mn-ea"/>
                <a:cs typeface="Calibri"/>
              </a:rPr>
              <a:t>o</a:t>
            </a:r>
            <a:r>
              <a:rPr kumimoji="0" sz="1400" b="1" i="0" u="none" strike="noStrike" kern="1200" cap="none" spc="0" normalizeH="0" baseline="0" noProof="0" dirty="0">
                <a:ln>
                  <a:noFill/>
                </a:ln>
                <a:solidFill>
                  <a:srgbClr val="1F487C"/>
                </a:solidFill>
                <a:effectLst/>
                <a:uLnTx/>
                <a:uFillTx/>
                <a:latin typeface="Calibri"/>
                <a:ea typeface="+mn-ea"/>
                <a:cs typeface="Calibri"/>
              </a:rPr>
              <a:t>r</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A</a:t>
            </a:r>
            <a:r>
              <a:rPr kumimoji="0" sz="1400" b="1" i="0" u="none" strike="noStrike" kern="1200" cap="none" spc="-10" normalizeH="0" baseline="0" noProof="0" dirty="0">
                <a:ln>
                  <a:noFill/>
                </a:ln>
                <a:solidFill>
                  <a:srgbClr val="1F487C"/>
                </a:solidFill>
                <a:effectLst/>
                <a:uLnTx/>
                <a:uFillTx/>
                <a:latin typeface="Calibri"/>
                <a:ea typeface="+mn-ea"/>
                <a:cs typeface="Calibri"/>
              </a:rPr>
              <a:t>s</a:t>
            </a:r>
            <a:r>
              <a:rPr kumimoji="0" sz="1400" b="1" i="0" u="none" strike="noStrike" kern="1200" cap="none" spc="0" normalizeH="0" baseline="0" noProof="0" dirty="0">
                <a:ln>
                  <a:noFill/>
                </a:ln>
                <a:solidFill>
                  <a:srgbClr val="1F487C"/>
                </a:solidFill>
                <a:effectLst/>
                <a:uLnTx/>
                <a:uFillTx/>
                <a:latin typeface="Calibri"/>
                <a:ea typeface="+mn-ea"/>
                <a:cs typeface="Calibri"/>
              </a:rPr>
              <a:t>ia</a:t>
            </a:r>
            <a:r>
              <a:rPr kumimoji="0" sz="1400" b="1" i="0" u="none" strike="noStrike" kern="1200" cap="none" spc="-10" normalizeH="0" baseline="0" noProof="0" dirty="0">
                <a:ln>
                  <a:noFill/>
                </a:ln>
                <a:solidFill>
                  <a:srgbClr val="1F487C"/>
                </a:solidFill>
                <a:effectLst/>
                <a:uLnTx/>
                <a:uFillTx/>
                <a:latin typeface="Calibri"/>
                <a:ea typeface="+mn-ea"/>
                <a:cs typeface="Calibri"/>
              </a:rPr>
              <a:t>n</a:t>
            </a:r>
            <a:r>
              <a:rPr kumimoji="0" sz="1400" b="1" i="0" u="none" strike="noStrike" kern="1200" cap="none" spc="0" normalizeH="0" baseline="0" noProof="0" dirty="0">
                <a:ln>
                  <a:noFill/>
                </a:ln>
                <a:solidFill>
                  <a:srgbClr val="1F487C"/>
                </a:solidFill>
                <a:effectLst/>
                <a:uLnTx/>
                <a:uFillTx/>
                <a:latin typeface="Calibri"/>
                <a:ea typeface="+mn-ea"/>
                <a:cs typeface="Calibri"/>
              </a:rPr>
              <a:t>/</a:t>
            </a:r>
            <a:r>
              <a:rPr kumimoji="0" sz="1400" b="1" i="0" u="none" strike="noStrike" kern="1200" cap="none" spc="-10" normalizeH="0" baseline="0" noProof="0" dirty="0">
                <a:ln>
                  <a:noFill/>
                </a:ln>
                <a:solidFill>
                  <a:srgbClr val="1F487C"/>
                </a:solidFill>
                <a:effectLst/>
                <a:uLnTx/>
                <a:uFillTx/>
                <a:latin typeface="Calibri"/>
                <a:ea typeface="+mn-ea"/>
                <a:cs typeface="Calibri"/>
              </a:rPr>
              <a:t>P</a:t>
            </a:r>
            <a:r>
              <a:rPr kumimoji="0" sz="1400" b="1" i="0" u="none" strike="noStrike" kern="1200" cap="none" spc="0" normalizeH="0" baseline="0" noProof="0" dirty="0">
                <a:ln>
                  <a:noFill/>
                </a:ln>
                <a:solidFill>
                  <a:srgbClr val="1F487C"/>
                </a:solidFill>
                <a:effectLst/>
                <a:uLnTx/>
                <a:uFillTx/>
                <a:latin typeface="Calibri"/>
                <a:ea typeface="+mn-ea"/>
                <a:cs typeface="Calibri"/>
              </a:rPr>
              <a:t>ac</a:t>
            </a:r>
            <a:r>
              <a:rPr kumimoji="0" sz="1400" b="1" i="0" u="none" strike="noStrike" kern="1200" cap="none" spc="-10" normalizeH="0" baseline="0" noProof="0" dirty="0">
                <a:ln>
                  <a:noFill/>
                </a:ln>
                <a:solidFill>
                  <a:srgbClr val="1F487C"/>
                </a:solidFill>
                <a:effectLst/>
                <a:uLnTx/>
                <a:uFillTx/>
                <a:latin typeface="Calibri"/>
                <a:ea typeface="+mn-ea"/>
                <a:cs typeface="Calibri"/>
              </a:rPr>
              <a:t>i</a:t>
            </a:r>
            <a:r>
              <a:rPr kumimoji="0" sz="1400" b="1" i="0" u="none" strike="noStrike" kern="1200" cap="none" spc="-5" normalizeH="0" baseline="0" noProof="0" dirty="0">
                <a:ln>
                  <a:noFill/>
                </a:ln>
                <a:solidFill>
                  <a:srgbClr val="1F487C"/>
                </a:solidFill>
                <a:effectLst/>
                <a:uLnTx/>
                <a:uFillTx/>
                <a:latin typeface="Calibri"/>
                <a:ea typeface="+mn-ea"/>
                <a:cs typeface="Calibri"/>
              </a:rPr>
              <a:t>fi</a:t>
            </a:r>
            <a:r>
              <a:rPr kumimoji="0" sz="1400" b="1" i="0" u="none" strike="noStrike" kern="1200" cap="none" spc="0" normalizeH="0" baseline="0" noProof="0" dirty="0">
                <a:ln>
                  <a:noFill/>
                </a:ln>
                <a:solidFill>
                  <a:srgbClr val="1F487C"/>
                </a:solidFill>
                <a:effectLst/>
                <a:uLnTx/>
                <a:uFillTx/>
                <a:latin typeface="Calibri"/>
                <a:ea typeface="+mn-ea"/>
                <a:cs typeface="Calibri"/>
              </a:rPr>
              <a:t>c Isl</a:t>
            </a:r>
            <a:r>
              <a:rPr kumimoji="0" sz="1400" b="1" i="0" u="none" strike="noStrike" kern="1200" cap="none" spc="-10" normalizeH="0" baseline="0" noProof="0" dirty="0">
                <a:ln>
                  <a:noFill/>
                </a:ln>
                <a:solidFill>
                  <a:srgbClr val="1F487C"/>
                </a:solidFill>
                <a:effectLst/>
                <a:uLnTx/>
                <a:uFillTx/>
                <a:latin typeface="Calibri"/>
                <a:ea typeface="+mn-ea"/>
                <a:cs typeface="Calibri"/>
              </a:rPr>
              <a:t>a</a:t>
            </a:r>
            <a:r>
              <a:rPr kumimoji="0" sz="1400" b="1" i="0" u="none" strike="noStrike" kern="1200" cap="none" spc="0" normalizeH="0" baseline="0" noProof="0" dirty="0">
                <a:ln>
                  <a:noFill/>
                </a:ln>
                <a:solidFill>
                  <a:srgbClr val="1F487C"/>
                </a:solidFill>
                <a:effectLst/>
                <a:uLnTx/>
                <a:uFillTx/>
                <a:latin typeface="Calibri"/>
                <a:ea typeface="+mn-ea"/>
                <a:cs typeface="Calibri"/>
              </a:rPr>
              <a:t>n</a:t>
            </a:r>
            <a:r>
              <a:rPr kumimoji="0" sz="1400" b="1" i="0" u="none" strike="noStrike" kern="1200" cap="none" spc="-10" normalizeH="0" baseline="0" noProof="0" dirty="0">
                <a:ln>
                  <a:noFill/>
                </a:ln>
                <a:solidFill>
                  <a:srgbClr val="1F487C"/>
                </a:solidFill>
                <a:effectLst/>
                <a:uLnTx/>
                <a:uFillTx/>
                <a:latin typeface="Calibri"/>
                <a:ea typeface="+mn-ea"/>
                <a:cs typeface="Calibri"/>
              </a:rPr>
              <a:t>d</a:t>
            </a:r>
            <a:r>
              <a:rPr kumimoji="0" sz="1400" b="1" i="0" u="none" strike="noStrike" kern="1200" cap="none" spc="-5" normalizeH="0" baseline="0" noProof="0" dirty="0">
                <a:ln>
                  <a:noFill/>
                </a:ln>
                <a:solidFill>
                  <a:srgbClr val="1F487C"/>
                </a:solidFill>
                <a:effectLst/>
                <a:uLnTx/>
                <a:uFillTx/>
                <a:latin typeface="Calibri"/>
                <a:ea typeface="+mn-ea"/>
                <a:cs typeface="Calibri"/>
              </a:rPr>
              <a:t>er </a:t>
            </a:r>
            <a:r>
              <a:rPr kumimoji="0" sz="1400" b="1" i="0" u="none" strike="noStrike" kern="1200" cap="none" spc="0" normalizeH="0" baseline="0" noProof="0" dirty="0">
                <a:ln>
                  <a:noFill/>
                </a:ln>
                <a:solidFill>
                  <a:srgbClr val="1F487C"/>
                </a:solidFill>
                <a:effectLst/>
                <a:uLnTx/>
                <a:uFillTx/>
                <a:latin typeface="Calibri"/>
                <a:ea typeface="+mn-ea"/>
                <a:cs typeface="Calibri"/>
              </a:rPr>
              <a:t>St</a:t>
            </a:r>
            <a:r>
              <a:rPr kumimoji="0" sz="1400" b="1" i="0" u="none" strike="noStrike" kern="1200" cap="none" spc="-10" normalizeH="0" baseline="0" noProof="0" dirty="0">
                <a:ln>
                  <a:noFill/>
                </a:ln>
                <a:solidFill>
                  <a:srgbClr val="1F487C"/>
                </a:solidFill>
                <a:effectLst/>
                <a:uLnTx/>
                <a:uFillTx/>
                <a:latin typeface="Calibri"/>
                <a:ea typeface="+mn-ea"/>
                <a:cs typeface="Calibri"/>
              </a:rPr>
              <a:t>u</a:t>
            </a:r>
            <a:r>
              <a:rPr kumimoji="0" sz="1400" b="1" i="0" u="none" strike="noStrike" kern="1200" cap="none" spc="0" normalizeH="0" baseline="0" noProof="0" dirty="0">
                <a:ln>
                  <a:noFill/>
                </a:ln>
                <a:solidFill>
                  <a:srgbClr val="1F487C"/>
                </a:solidFill>
                <a:effectLst/>
                <a:uLnTx/>
                <a:uFillTx/>
                <a:latin typeface="Calibri"/>
                <a:ea typeface="+mn-ea"/>
                <a:cs typeface="Calibri"/>
              </a:rPr>
              <a:t>de</a:t>
            </a:r>
            <a:r>
              <a:rPr kumimoji="0" sz="1400" b="1" i="0" u="none" strike="noStrike" kern="1200" cap="none" spc="-10" normalizeH="0" baseline="0" noProof="0" dirty="0">
                <a:ln>
                  <a:noFill/>
                </a:ln>
                <a:solidFill>
                  <a:srgbClr val="1F487C"/>
                </a:solidFill>
                <a:effectLst/>
                <a:uLnTx/>
                <a:uFillTx/>
                <a:latin typeface="Calibri"/>
                <a:ea typeface="+mn-ea"/>
                <a:cs typeface="Calibri"/>
              </a:rPr>
              <a:t>n</a:t>
            </a:r>
            <a:r>
              <a:rPr kumimoji="0" sz="1400" b="1" i="0" u="none" strike="noStrike" kern="1200" cap="none" spc="0" normalizeH="0" baseline="0" noProof="0" dirty="0">
                <a:ln>
                  <a:noFill/>
                </a:ln>
                <a:solidFill>
                  <a:srgbClr val="1F487C"/>
                </a:solidFill>
                <a:effectLst/>
                <a:uLnTx/>
                <a:uFillTx/>
                <a:latin typeface="Calibri"/>
                <a:ea typeface="+mn-ea"/>
                <a:cs typeface="Calibri"/>
              </a:rPr>
              <a:t>ts</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2700" marR="249554" lvl="0" indent="0" algn="l" defTabSz="914400" rtl="0" eaLnBrk="1" fontAlgn="auto" latinLnBrk="0" hangingPunct="1">
              <a:lnSpc>
                <a:spcPct val="101699"/>
              </a:lnSpc>
              <a:spcBef>
                <a:spcPts val="670"/>
              </a:spcBef>
              <a:spcAft>
                <a:spcPts val="0"/>
              </a:spcAft>
              <a:buClrTx/>
              <a:buSzTx/>
              <a:buFontTx/>
              <a:buNone/>
              <a:tabLst/>
              <a:defRPr/>
            </a:pPr>
            <a:r>
              <a:rPr kumimoji="0" sz="1400" b="1" i="0" u="none" strike="noStrike" kern="1200" cap="none" spc="0" normalizeH="0" baseline="0" noProof="0" dirty="0">
                <a:ln>
                  <a:noFill/>
                </a:ln>
                <a:solidFill>
                  <a:srgbClr val="1F487C"/>
                </a:solidFill>
                <a:effectLst/>
                <a:uLnTx/>
                <a:uFillTx/>
                <a:latin typeface="Calibri"/>
                <a:ea typeface="+mn-ea"/>
                <a:cs typeface="Calibri"/>
              </a:rPr>
              <a:t>Am</a:t>
            </a:r>
            <a:r>
              <a:rPr kumimoji="0" sz="1400" b="1" i="0" u="none" strike="noStrike" kern="1200" cap="none" spc="-15" normalizeH="0" baseline="0" noProof="0" dirty="0">
                <a:ln>
                  <a:noFill/>
                </a:ln>
                <a:solidFill>
                  <a:srgbClr val="1F487C"/>
                </a:solidFill>
                <a:effectLst/>
                <a:uLnTx/>
                <a:uFillTx/>
                <a:latin typeface="Calibri"/>
                <a:ea typeface="+mn-ea"/>
                <a:cs typeface="Calibri"/>
              </a:rPr>
              <a:t>e</a:t>
            </a:r>
            <a:r>
              <a:rPr kumimoji="0" sz="1400" b="1" i="0" u="none" strike="noStrike" kern="1200" cap="none" spc="0" normalizeH="0" baseline="0" noProof="0" dirty="0">
                <a:ln>
                  <a:noFill/>
                </a:ln>
                <a:solidFill>
                  <a:srgbClr val="1F487C"/>
                </a:solidFill>
                <a:effectLst/>
                <a:uLnTx/>
                <a:uFillTx/>
                <a:latin typeface="Calibri"/>
                <a:ea typeface="+mn-ea"/>
                <a:cs typeface="Calibri"/>
              </a:rPr>
              <a:t>ri</a:t>
            </a:r>
            <a:r>
              <a:rPr kumimoji="0" sz="1400" b="1" i="0" u="none" strike="noStrike" kern="1200" cap="none" spc="-10" normalizeH="0" baseline="0" noProof="0" dirty="0">
                <a:ln>
                  <a:noFill/>
                </a:ln>
                <a:solidFill>
                  <a:srgbClr val="1F487C"/>
                </a:solidFill>
                <a:effectLst/>
                <a:uLnTx/>
                <a:uFillTx/>
                <a:latin typeface="Calibri"/>
                <a:ea typeface="+mn-ea"/>
                <a:cs typeface="Calibri"/>
              </a:rPr>
              <a:t>c</a:t>
            </a:r>
            <a:r>
              <a:rPr kumimoji="0" sz="1400" b="1" i="0" u="none" strike="noStrike" kern="1200" cap="none" spc="0" normalizeH="0" baseline="0" noProof="0" dirty="0">
                <a:ln>
                  <a:noFill/>
                </a:ln>
                <a:solidFill>
                  <a:srgbClr val="1F487C"/>
                </a:solidFill>
                <a:effectLst/>
                <a:uLnTx/>
                <a:uFillTx/>
                <a:latin typeface="Calibri"/>
                <a:ea typeface="+mn-ea"/>
                <a:cs typeface="Calibri"/>
              </a:rPr>
              <a:t>an</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In</a:t>
            </a:r>
            <a:r>
              <a:rPr kumimoji="0" sz="1400" b="1" i="0" u="none" strike="noStrike" kern="1200" cap="none" spc="-15" normalizeH="0" baseline="0" noProof="0" dirty="0">
                <a:ln>
                  <a:noFill/>
                </a:ln>
                <a:solidFill>
                  <a:srgbClr val="1F487C"/>
                </a:solidFill>
                <a:effectLst/>
                <a:uLnTx/>
                <a:uFillTx/>
                <a:latin typeface="Calibri"/>
                <a:ea typeface="+mn-ea"/>
                <a:cs typeface="Calibri"/>
              </a:rPr>
              <a:t>d</a:t>
            </a:r>
            <a:r>
              <a:rPr kumimoji="0" sz="1400" b="1" i="0" u="none" strike="noStrike" kern="1200" cap="none" spc="0" normalizeH="0" baseline="0" noProof="0" dirty="0">
                <a:ln>
                  <a:noFill/>
                </a:ln>
                <a:solidFill>
                  <a:srgbClr val="1F487C"/>
                </a:solidFill>
                <a:effectLst/>
                <a:uLnTx/>
                <a:uFillTx/>
                <a:latin typeface="Calibri"/>
                <a:ea typeface="+mn-ea"/>
                <a:cs typeface="Calibri"/>
              </a:rPr>
              <a:t>ia</a:t>
            </a:r>
            <a:r>
              <a:rPr kumimoji="0" sz="1400" b="1" i="0" u="none" strike="noStrike" kern="1200" cap="none" spc="-10" normalizeH="0" baseline="0" noProof="0" dirty="0">
                <a:ln>
                  <a:noFill/>
                </a:ln>
                <a:solidFill>
                  <a:srgbClr val="1F487C"/>
                </a:solidFill>
                <a:effectLst/>
                <a:uLnTx/>
                <a:uFillTx/>
                <a:latin typeface="Calibri"/>
                <a:ea typeface="+mn-ea"/>
                <a:cs typeface="Calibri"/>
              </a:rPr>
              <a:t>n</a:t>
            </a:r>
            <a:r>
              <a:rPr kumimoji="0" sz="1400" b="1" i="0" u="none" strike="noStrike" kern="1200" cap="none" spc="0" normalizeH="0" baseline="0" noProof="0" dirty="0">
                <a:ln>
                  <a:noFill/>
                </a:ln>
                <a:solidFill>
                  <a:srgbClr val="1F487C"/>
                </a:solidFill>
                <a:effectLst/>
                <a:uLnTx/>
                <a:uFillTx/>
                <a:latin typeface="Calibri"/>
                <a:ea typeface="+mn-ea"/>
                <a:cs typeface="Calibri"/>
              </a:rPr>
              <a:t>/Al</a:t>
            </a:r>
            <a:r>
              <a:rPr kumimoji="0" sz="1400" b="1" i="0" u="none" strike="noStrike" kern="1200" cap="none" spc="-10" normalizeH="0" baseline="0" noProof="0" dirty="0">
                <a:ln>
                  <a:noFill/>
                </a:ln>
                <a:solidFill>
                  <a:srgbClr val="1F487C"/>
                </a:solidFill>
                <a:effectLst/>
                <a:uLnTx/>
                <a:uFillTx/>
                <a:latin typeface="Calibri"/>
                <a:ea typeface="+mn-ea"/>
                <a:cs typeface="Calibri"/>
              </a:rPr>
              <a:t>a</a:t>
            </a:r>
            <a:r>
              <a:rPr kumimoji="0" sz="1400" b="1" i="0" u="none" strike="noStrike" kern="1200" cap="none" spc="0" normalizeH="0" baseline="0" noProof="0" dirty="0">
                <a:ln>
                  <a:noFill/>
                </a:ln>
                <a:solidFill>
                  <a:srgbClr val="1F487C"/>
                </a:solidFill>
                <a:effectLst/>
                <a:uLnTx/>
                <a:uFillTx/>
                <a:latin typeface="Calibri"/>
                <a:ea typeface="+mn-ea"/>
                <a:cs typeface="Calibri"/>
              </a:rPr>
              <a:t>ska N</a:t>
            </a:r>
            <a:r>
              <a:rPr kumimoji="0" sz="1400" b="1" i="0" u="none" strike="noStrike" kern="1200" cap="none" spc="-15" normalizeH="0" baseline="0" noProof="0" dirty="0">
                <a:ln>
                  <a:noFill/>
                </a:ln>
                <a:solidFill>
                  <a:srgbClr val="1F487C"/>
                </a:solidFill>
                <a:effectLst/>
                <a:uLnTx/>
                <a:uFillTx/>
                <a:latin typeface="Calibri"/>
                <a:ea typeface="+mn-ea"/>
                <a:cs typeface="Calibri"/>
              </a:rPr>
              <a:t>a</a:t>
            </a:r>
            <a:r>
              <a:rPr kumimoji="0" sz="1400" b="1" i="0" u="none" strike="noStrike" kern="1200" cap="none" spc="0" normalizeH="0" baseline="0" noProof="0" dirty="0">
                <a:ln>
                  <a:noFill/>
                </a:ln>
                <a:solidFill>
                  <a:srgbClr val="1F487C"/>
                </a:solidFill>
                <a:effectLst/>
                <a:uLnTx/>
                <a:uFillTx/>
                <a:latin typeface="Calibri"/>
                <a:ea typeface="+mn-ea"/>
                <a:cs typeface="Calibri"/>
              </a:rPr>
              <a:t>t</a:t>
            </a:r>
            <a:r>
              <a:rPr kumimoji="0" sz="1400" b="1" i="0" u="none" strike="noStrike" kern="1200" cap="none" spc="-10" normalizeH="0" baseline="0" noProof="0" dirty="0">
                <a:ln>
                  <a:noFill/>
                </a:ln>
                <a:solidFill>
                  <a:srgbClr val="1F487C"/>
                </a:solidFill>
                <a:effectLst/>
                <a:uLnTx/>
                <a:uFillTx/>
                <a:latin typeface="Calibri"/>
                <a:ea typeface="+mn-ea"/>
                <a:cs typeface="Calibri"/>
              </a:rPr>
              <a:t>i</a:t>
            </a:r>
            <a:r>
              <a:rPr kumimoji="0" sz="1400" b="1" i="0" u="none" strike="noStrike" kern="1200" cap="none" spc="-5" normalizeH="0" baseline="0" noProof="0" dirty="0">
                <a:ln>
                  <a:noFill/>
                </a:ln>
                <a:solidFill>
                  <a:srgbClr val="1F487C"/>
                </a:solidFill>
                <a:effectLst/>
                <a:uLnTx/>
                <a:uFillTx/>
                <a:latin typeface="Calibri"/>
                <a:ea typeface="+mn-ea"/>
                <a:cs typeface="Calibri"/>
              </a:rPr>
              <a:t>ve </a:t>
            </a:r>
            <a:r>
              <a:rPr kumimoji="0" sz="1400" b="1" i="0" u="none" strike="noStrike" kern="1200" cap="none" spc="0" normalizeH="0" baseline="0" noProof="0" dirty="0">
                <a:ln>
                  <a:noFill/>
                </a:ln>
                <a:solidFill>
                  <a:srgbClr val="1F487C"/>
                </a:solidFill>
                <a:effectLst/>
                <a:uLnTx/>
                <a:uFillTx/>
                <a:latin typeface="Calibri"/>
                <a:ea typeface="+mn-ea"/>
                <a:cs typeface="Calibri"/>
              </a:rPr>
              <a:t>St</a:t>
            </a:r>
            <a:r>
              <a:rPr kumimoji="0" sz="1400" b="1" i="0" u="none" strike="noStrike" kern="1200" cap="none" spc="-10" normalizeH="0" baseline="0" noProof="0" dirty="0">
                <a:ln>
                  <a:noFill/>
                </a:ln>
                <a:solidFill>
                  <a:srgbClr val="1F487C"/>
                </a:solidFill>
                <a:effectLst/>
                <a:uLnTx/>
                <a:uFillTx/>
                <a:latin typeface="Calibri"/>
                <a:ea typeface="+mn-ea"/>
                <a:cs typeface="Calibri"/>
              </a:rPr>
              <a:t>u</a:t>
            </a:r>
            <a:r>
              <a:rPr kumimoji="0" sz="1400" b="1" i="0" u="none" strike="noStrike" kern="1200" cap="none" spc="0" normalizeH="0" baseline="0" noProof="0" dirty="0">
                <a:ln>
                  <a:noFill/>
                </a:ln>
                <a:solidFill>
                  <a:srgbClr val="1F487C"/>
                </a:solidFill>
                <a:effectLst/>
                <a:uLnTx/>
                <a:uFillTx/>
                <a:latin typeface="Calibri"/>
                <a:ea typeface="+mn-ea"/>
                <a:cs typeface="Calibri"/>
              </a:rPr>
              <a:t>de</a:t>
            </a:r>
            <a:r>
              <a:rPr kumimoji="0" sz="1400" b="1" i="0" u="none" strike="noStrike" kern="1200" cap="none" spc="-10" normalizeH="0" baseline="0" noProof="0" dirty="0">
                <a:ln>
                  <a:noFill/>
                </a:ln>
                <a:solidFill>
                  <a:srgbClr val="1F487C"/>
                </a:solidFill>
                <a:effectLst/>
                <a:uLnTx/>
                <a:uFillTx/>
                <a:latin typeface="Calibri"/>
                <a:ea typeface="+mn-ea"/>
                <a:cs typeface="Calibri"/>
              </a:rPr>
              <a:t>n</a:t>
            </a:r>
            <a:r>
              <a:rPr kumimoji="0" sz="1400" b="1" i="0" u="none" strike="noStrike" kern="1200" cap="none" spc="0" normalizeH="0" baseline="0" noProof="0" dirty="0">
                <a:ln>
                  <a:noFill/>
                </a:ln>
                <a:solidFill>
                  <a:srgbClr val="1F487C"/>
                </a:solidFill>
                <a:effectLst/>
                <a:uLnTx/>
                <a:uFillTx/>
                <a:latin typeface="Calibri"/>
                <a:ea typeface="+mn-ea"/>
                <a:cs typeface="Calibri"/>
              </a:rPr>
              <a:t>ts</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695"/>
              </a:spcBef>
              <a:spcAft>
                <a:spcPts val="0"/>
              </a:spcAft>
              <a:buClrTx/>
              <a:buSzTx/>
              <a:buFontTx/>
              <a:buNone/>
              <a:tabLst/>
              <a:defRPr/>
            </a:pPr>
            <a:r>
              <a:rPr kumimoji="0" sz="1400" b="1" i="0" u="none" strike="noStrike" kern="1200" cap="none" spc="0" normalizeH="0" baseline="0" noProof="0" dirty="0">
                <a:ln>
                  <a:noFill/>
                </a:ln>
                <a:solidFill>
                  <a:srgbClr val="1F487C"/>
                </a:solidFill>
                <a:effectLst/>
                <a:uLnTx/>
                <a:uFillTx/>
                <a:latin typeface="Calibri"/>
                <a:ea typeface="+mn-ea"/>
                <a:cs typeface="Calibri"/>
              </a:rPr>
              <a:t>H</a:t>
            </a:r>
            <a:r>
              <a:rPr kumimoji="0" sz="1400" b="1" i="0" u="none" strike="noStrike" kern="1200" cap="none" spc="-10" normalizeH="0" baseline="0" noProof="0" dirty="0">
                <a:ln>
                  <a:noFill/>
                </a:ln>
                <a:solidFill>
                  <a:srgbClr val="1F487C"/>
                </a:solidFill>
                <a:effectLst/>
                <a:uLnTx/>
                <a:uFillTx/>
                <a:latin typeface="Calibri"/>
                <a:ea typeface="+mn-ea"/>
                <a:cs typeface="Calibri"/>
              </a:rPr>
              <a:t>a</a:t>
            </a:r>
            <a:r>
              <a:rPr kumimoji="0" sz="1400" b="1" i="0" u="none" strike="noStrike" kern="1200" cap="none" spc="-5" normalizeH="0" baseline="0" noProof="0" dirty="0">
                <a:ln>
                  <a:noFill/>
                </a:ln>
                <a:solidFill>
                  <a:srgbClr val="1F487C"/>
                </a:solidFill>
                <a:effectLst/>
                <a:uLnTx/>
                <a:uFillTx/>
                <a:latin typeface="Calibri"/>
                <a:ea typeface="+mn-ea"/>
                <a:cs typeface="Calibri"/>
              </a:rPr>
              <a:t>wa</a:t>
            </a:r>
            <a:r>
              <a:rPr kumimoji="0" sz="1400" b="1" i="0" u="none" strike="noStrike" kern="1200" cap="none" spc="-10" normalizeH="0" baseline="0" noProof="0" dirty="0">
                <a:ln>
                  <a:noFill/>
                </a:ln>
                <a:solidFill>
                  <a:srgbClr val="1F487C"/>
                </a:solidFill>
                <a:effectLst/>
                <a:uLnTx/>
                <a:uFillTx/>
                <a:latin typeface="Calibri"/>
                <a:ea typeface="+mn-ea"/>
                <a:cs typeface="Calibri"/>
              </a:rPr>
              <a:t>i</a:t>
            </a:r>
            <a:r>
              <a:rPr kumimoji="0" sz="1400" b="1" i="0" u="none" strike="noStrike" kern="1200" cap="none" spc="0" normalizeH="0" baseline="0" noProof="0" dirty="0">
                <a:ln>
                  <a:noFill/>
                </a:ln>
                <a:solidFill>
                  <a:srgbClr val="1F487C"/>
                </a:solidFill>
                <a:effectLst/>
                <a:uLnTx/>
                <a:uFillTx/>
                <a:latin typeface="Calibri"/>
                <a:ea typeface="+mn-ea"/>
                <a:cs typeface="Calibri"/>
              </a:rPr>
              <a:t>ian</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15" normalizeH="0" baseline="0" noProof="0" dirty="0">
                <a:ln>
                  <a:noFill/>
                </a:ln>
                <a:solidFill>
                  <a:srgbClr val="1F487C"/>
                </a:solidFill>
                <a:effectLst/>
                <a:uLnTx/>
                <a:uFillTx/>
                <a:latin typeface="Calibri"/>
                <a:ea typeface="+mn-ea"/>
                <a:cs typeface="Calibri"/>
              </a:rPr>
              <a:t>N</a:t>
            </a:r>
            <a:r>
              <a:rPr kumimoji="0" sz="1400" b="1" i="0" u="none" strike="noStrike" kern="1200" cap="none" spc="0" normalizeH="0" baseline="0" noProof="0" dirty="0">
                <a:ln>
                  <a:noFill/>
                </a:ln>
                <a:solidFill>
                  <a:srgbClr val="1F487C"/>
                </a:solidFill>
                <a:effectLst/>
                <a:uLnTx/>
                <a:uFillTx/>
                <a:latin typeface="Calibri"/>
                <a:ea typeface="+mn-ea"/>
                <a:cs typeface="Calibri"/>
              </a:rPr>
              <a:t>a</a:t>
            </a:r>
            <a:r>
              <a:rPr kumimoji="0" sz="1400" b="1" i="0" u="none" strike="noStrike" kern="1200" cap="none" spc="-5" normalizeH="0" baseline="0" noProof="0" dirty="0">
                <a:ln>
                  <a:noFill/>
                </a:ln>
                <a:solidFill>
                  <a:srgbClr val="1F487C"/>
                </a:solidFill>
                <a:effectLst/>
                <a:uLnTx/>
                <a:uFillTx/>
                <a:latin typeface="Calibri"/>
                <a:ea typeface="+mn-ea"/>
                <a:cs typeface="Calibri"/>
              </a:rPr>
              <a:t>t</a:t>
            </a:r>
            <a:r>
              <a:rPr kumimoji="0" sz="1400" b="1" i="0" u="none" strike="noStrike" kern="1200" cap="none" spc="5" normalizeH="0" baseline="0" noProof="0" dirty="0">
                <a:ln>
                  <a:noFill/>
                </a:ln>
                <a:solidFill>
                  <a:srgbClr val="1F487C"/>
                </a:solidFill>
                <a:effectLst/>
                <a:uLnTx/>
                <a:uFillTx/>
                <a:latin typeface="Calibri"/>
                <a:ea typeface="+mn-ea"/>
                <a:cs typeface="Calibri"/>
              </a:rPr>
              <a:t>.</a:t>
            </a:r>
            <a:r>
              <a:rPr kumimoji="0" sz="1400" b="1" i="0" u="none" strike="noStrike" kern="1200" cap="none" spc="0" normalizeH="0" baseline="0" noProof="0" dirty="0">
                <a:ln>
                  <a:noFill/>
                </a:ln>
                <a:solidFill>
                  <a:srgbClr val="1F487C"/>
                </a:solidFill>
                <a:effectLst/>
                <a:uLnTx/>
                <a:uFillTx/>
                <a:latin typeface="Calibri"/>
                <a:ea typeface="+mn-ea"/>
                <a:cs typeface="Calibri"/>
              </a:rPr>
              <a:t>/</a:t>
            </a:r>
            <a:r>
              <a:rPr kumimoji="0" sz="1400" b="1" i="0" u="none" strike="noStrike" kern="1200" cap="none" spc="-10" normalizeH="0" baseline="0" noProof="0" dirty="0">
                <a:ln>
                  <a:noFill/>
                </a:ln>
                <a:solidFill>
                  <a:srgbClr val="1F487C"/>
                </a:solidFill>
                <a:effectLst/>
                <a:uLnTx/>
                <a:uFillTx/>
                <a:latin typeface="Calibri"/>
                <a:ea typeface="+mn-ea"/>
                <a:cs typeface="Calibri"/>
              </a:rPr>
              <a:t>Pa</a:t>
            </a:r>
            <a:r>
              <a:rPr kumimoji="0" sz="1400" b="1" i="0" u="none" strike="noStrike" kern="1200" cap="none" spc="-5" normalizeH="0" baseline="0" noProof="0" dirty="0">
                <a:ln>
                  <a:noFill/>
                </a:ln>
                <a:solidFill>
                  <a:srgbClr val="1F487C"/>
                </a:solidFill>
                <a:effectLst/>
                <a:uLnTx/>
                <a:uFillTx/>
                <a:latin typeface="Calibri"/>
                <a:ea typeface="+mn-ea"/>
                <a:cs typeface="Calibri"/>
              </a:rPr>
              <a:t>cif</a:t>
            </a:r>
            <a:r>
              <a:rPr kumimoji="0" sz="1400" b="1" i="0" u="none" strike="noStrike" kern="1200" cap="none" spc="5" normalizeH="0" baseline="0" noProof="0" dirty="0">
                <a:ln>
                  <a:noFill/>
                </a:ln>
                <a:solidFill>
                  <a:srgbClr val="1F487C"/>
                </a:solidFill>
                <a:effectLst/>
                <a:uLnTx/>
                <a:uFillTx/>
                <a:latin typeface="Calibri"/>
                <a:ea typeface="+mn-ea"/>
                <a:cs typeface="Calibri"/>
              </a:rPr>
              <a:t>i</a:t>
            </a:r>
            <a:r>
              <a:rPr kumimoji="0" sz="1400" b="1" i="0" u="none" strike="noStrike" kern="1200" cap="none" spc="0" normalizeH="0" baseline="0" noProof="0" dirty="0">
                <a:ln>
                  <a:noFill/>
                </a:ln>
                <a:solidFill>
                  <a:srgbClr val="1F487C"/>
                </a:solidFill>
                <a:effectLst/>
                <a:uLnTx/>
                <a:uFillTx/>
                <a:latin typeface="Calibri"/>
                <a:ea typeface="+mn-ea"/>
                <a:cs typeface="Calibri"/>
              </a:rPr>
              <a:t>c</a:t>
            </a:r>
            <a:r>
              <a:rPr kumimoji="0" sz="1400" b="1" i="0" u="none" strike="noStrike" kern="1200" cap="none" spc="-10"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I</a:t>
            </a:r>
            <a:r>
              <a:rPr kumimoji="0" sz="1400" b="1" i="0" u="none" strike="noStrike" kern="1200" cap="none" spc="-15" normalizeH="0" baseline="0" noProof="0" dirty="0">
                <a:ln>
                  <a:noFill/>
                </a:ln>
                <a:solidFill>
                  <a:srgbClr val="1F487C"/>
                </a:solidFill>
                <a:effectLst/>
                <a:uLnTx/>
                <a:uFillTx/>
                <a:latin typeface="Calibri"/>
                <a:ea typeface="+mn-ea"/>
                <a:cs typeface="Calibri"/>
              </a:rPr>
              <a:t>s</a:t>
            </a:r>
            <a:r>
              <a:rPr kumimoji="0" sz="1400" b="1" i="0" u="none" strike="noStrike" kern="1200" cap="none" spc="0" normalizeH="0" baseline="0" noProof="0" dirty="0">
                <a:ln>
                  <a:noFill/>
                </a:ln>
                <a:solidFill>
                  <a:srgbClr val="1F487C"/>
                </a:solidFill>
                <a:effectLst/>
                <a:uLnTx/>
                <a:uFillTx/>
                <a:latin typeface="Calibri"/>
                <a:ea typeface="+mn-ea"/>
                <a:cs typeface="Calibri"/>
              </a:rPr>
              <a:t>l.</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S</a:t>
            </a:r>
            <a:r>
              <a:rPr kumimoji="0" sz="1400" b="1" i="0" u="none" strike="noStrike" kern="1200" cap="none" spc="-15" normalizeH="0" baseline="0" noProof="0" dirty="0">
                <a:ln>
                  <a:noFill/>
                </a:ln>
                <a:solidFill>
                  <a:srgbClr val="1F487C"/>
                </a:solidFill>
                <a:effectLst/>
                <a:uLnTx/>
                <a:uFillTx/>
                <a:latin typeface="Calibri"/>
                <a:ea typeface="+mn-ea"/>
                <a:cs typeface="Calibri"/>
              </a:rPr>
              <a:t>t</a:t>
            </a:r>
            <a:r>
              <a:rPr kumimoji="0" sz="1400" b="1" i="0" u="none" strike="noStrike" kern="1200" cap="none" spc="0" normalizeH="0" baseline="0" noProof="0" dirty="0">
                <a:ln>
                  <a:noFill/>
                </a:ln>
                <a:solidFill>
                  <a:srgbClr val="1F487C"/>
                </a:solidFill>
                <a:effectLst/>
                <a:uLnTx/>
                <a:uFillTx/>
                <a:latin typeface="Calibri"/>
                <a:ea typeface="+mn-ea"/>
                <a:cs typeface="Calibri"/>
              </a:rPr>
              <a:t>u</a:t>
            </a:r>
            <a:r>
              <a:rPr kumimoji="0" sz="1400" b="1" i="0" u="none" strike="noStrike" kern="1200" cap="none" spc="-10" normalizeH="0" baseline="0" noProof="0" dirty="0">
                <a:ln>
                  <a:noFill/>
                </a:ln>
                <a:solidFill>
                  <a:srgbClr val="1F487C"/>
                </a:solidFill>
                <a:effectLst/>
                <a:uLnTx/>
                <a:uFillTx/>
                <a:latin typeface="Calibri"/>
                <a:ea typeface="+mn-ea"/>
                <a:cs typeface="Calibri"/>
              </a:rPr>
              <a:t>d</a:t>
            </a:r>
            <a:r>
              <a:rPr kumimoji="0" sz="1400" b="1" i="0" u="none" strike="noStrike" kern="1200" cap="none" spc="-5" normalizeH="0" baseline="0" noProof="0" dirty="0">
                <a:ln>
                  <a:noFill/>
                </a:ln>
                <a:solidFill>
                  <a:srgbClr val="1F487C"/>
                </a:solidFill>
                <a:effectLst/>
                <a:uLnTx/>
                <a:uFillTx/>
                <a:latin typeface="Calibri"/>
                <a:ea typeface="+mn-ea"/>
                <a:cs typeface="Calibri"/>
              </a:rPr>
              <a:t>ents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p:nvPr/>
        </p:nvSpPr>
        <p:spPr>
          <a:xfrm>
            <a:off x="5884164" y="5463540"/>
            <a:ext cx="99060" cy="99059"/>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txBox="1"/>
          <p:nvPr/>
        </p:nvSpPr>
        <p:spPr>
          <a:xfrm>
            <a:off x="6014720" y="5418963"/>
            <a:ext cx="214122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1F487C"/>
                </a:solidFill>
                <a:effectLst/>
                <a:uLnTx/>
                <a:uFillTx/>
                <a:latin typeface="Calibri"/>
                <a:ea typeface="+mn-ea"/>
                <a:cs typeface="Calibri"/>
              </a:rPr>
              <a:t>Tw</a:t>
            </a:r>
            <a:r>
              <a:rPr kumimoji="0" sz="1400" b="1" i="0" u="none" strike="noStrike" kern="1200" cap="none" spc="0" normalizeH="0" baseline="0" noProof="0" dirty="0">
                <a:ln>
                  <a:noFill/>
                </a:ln>
                <a:solidFill>
                  <a:srgbClr val="1F487C"/>
                </a:solidFill>
                <a:effectLst/>
                <a:uLnTx/>
                <a:uFillTx/>
                <a:latin typeface="Calibri"/>
                <a:ea typeface="+mn-ea"/>
                <a:cs typeface="Calibri"/>
              </a:rPr>
              <a:t>o</a:t>
            </a:r>
            <a:r>
              <a:rPr kumimoji="0" sz="1400" b="1" i="0" u="none" strike="noStrike" kern="1200" cap="none" spc="-10" normalizeH="0" baseline="0" noProof="0" dirty="0">
                <a:ln>
                  <a:noFill/>
                </a:ln>
                <a:solidFill>
                  <a:srgbClr val="1F487C"/>
                </a:solidFill>
                <a:effectLst/>
                <a:uLnTx/>
                <a:uFillTx/>
                <a:latin typeface="Calibri"/>
                <a:ea typeface="+mn-ea"/>
                <a:cs typeface="Calibri"/>
              </a:rPr>
              <a:t> </a:t>
            </a:r>
            <a:r>
              <a:rPr kumimoji="0" sz="1400" b="1" i="0" u="none" strike="noStrike" kern="1200" cap="none" spc="-15" normalizeH="0" baseline="0" noProof="0" dirty="0">
                <a:ln>
                  <a:noFill/>
                </a:ln>
                <a:solidFill>
                  <a:srgbClr val="1F487C"/>
                </a:solidFill>
                <a:effectLst/>
                <a:uLnTx/>
                <a:uFillTx/>
                <a:latin typeface="Calibri"/>
                <a:ea typeface="+mn-ea"/>
                <a:cs typeface="Calibri"/>
              </a:rPr>
              <a:t>o</a:t>
            </a:r>
            <a:r>
              <a:rPr kumimoji="0" sz="1400" b="1" i="0" u="none" strike="noStrike" kern="1200" cap="none" spc="0" normalizeH="0" baseline="0" noProof="0" dirty="0">
                <a:ln>
                  <a:noFill/>
                </a:ln>
                <a:solidFill>
                  <a:srgbClr val="1F487C"/>
                </a:solidFill>
                <a:effectLst/>
                <a:uLnTx/>
                <a:uFillTx/>
                <a:latin typeface="Calibri"/>
                <a:ea typeface="+mn-ea"/>
                <a:cs typeface="Calibri"/>
              </a:rPr>
              <a:t>r</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0" normalizeH="0" baseline="0" noProof="0" dirty="0">
                <a:ln>
                  <a:noFill/>
                </a:ln>
                <a:solidFill>
                  <a:srgbClr val="1F487C"/>
                </a:solidFill>
                <a:effectLst/>
                <a:uLnTx/>
                <a:uFillTx/>
                <a:latin typeface="Calibri"/>
                <a:ea typeface="+mn-ea"/>
                <a:cs typeface="Calibri"/>
              </a:rPr>
              <a:t>Mo</a:t>
            </a:r>
            <a:r>
              <a:rPr kumimoji="0" sz="1400" b="1" i="0" u="none" strike="noStrike" kern="1200" cap="none" spc="-10" normalizeH="0" baseline="0" noProof="0" dirty="0">
                <a:ln>
                  <a:noFill/>
                </a:ln>
                <a:solidFill>
                  <a:srgbClr val="1F487C"/>
                </a:solidFill>
                <a:effectLst/>
                <a:uLnTx/>
                <a:uFillTx/>
                <a:latin typeface="Calibri"/>
                <a:ea typeface="+mn-ea"/>
                <a:cs typeface="Calibri"/>
              </a:rPr>
              <a:t>r</a:t>
            </a:r>
            <a:r>
              <a:rPr kumimoji="0" sz="1400" b="1" i="0" u="none" strike="noStrike" kern="1200" cap="none" spc="0" normalizeH="0" baseline="0" noProof="0" dirty="0">
                <a:ln>
                  <a:noFill/>
                </a:ln>
                <a:solidFill>
                  <a:srgbClr val="1F487C"/>
                </a:solidFill>
                <a:effectLst/>
                <a:uLnTx/>
                <a:uFillTx/>
                <a:latin typeface="Calibri"/>
                <a:ea typeface="+mn-ea"/>
                <a:cs typeface="Calibri"/>
              </a:rPr>
              <a:t>e</a:t>
            </a:r>
            <a:r>
              <a:rPr kumimoji="0" sz="1400" b="1" i="0" u="none" strike="noStrike" kern="1200" cap="none" spc="5" normalizeH="0" baseline="0" noProof="0" dirty="0">
                <a:ln>
                  <a:noFill/>
                </a:ln>
                <a:solidFill>
                  <a:srgbClr val="1F487C"/>
                </a:solidFill>
                <a:effectLst/>
                <a:uLnTx/>
                <a:uFillTx/>
                <a:latin typeface="Calibri"/>
                <a:ea typeface="+mn-ea"/>
                <a:cs typeface="Calibri"/>
              </a:rPr>
              <a:t> </a:t>
            </a:r>
            <a:r>
              <a:rPr kumimoji="0" sz="1400" b="1" i="0" u="none" strike="noStrike" kern="1200" cap="none" spc="-10" normalizeH="0" baseline="0" noProof="0" dirty="0">
                <a:ln>
                  <a:noFill/>
                </a:ln>
                <a:solidFill>
                  <a:srgbClr val="1F487C"/>
                </a:solidFill>
                <a:effectLst/>
                <a:uLnTx/>
                <a:uFillTx/>
                <a:latin typeface="Calibri"/>
                <a:ea typeface="+mn-ea"/>
                <a:cs typeface="Calibri"/>
              </a:rPr>
              <a:t>R</a:t>
            </a:r>
            <a:r>
              <a:rPr kumimoji="0" sz="1400" b="1" i="0" u="none" strike="noStrike" kern="1200" cap="none" spc="0" normalizeH="0" baseline="0" noProof="0" dirty="0">
                <a:ln>
                  <a:noFill/>
                </a:ln>
                <a:solidFill>
                  <a:srgbClr val="1F487C"/>
                </a:solidFill>
                <a:effectLst/>
                <a:uLnTx/>
                <a:uFillTx/>
                <a:latin typeface="Calibri"/>
                <a:ea typeface="+mn-ea"/>
                <a:cs typeface="Calibri"/>
              </a:rPr>
              <a:t>ac</a:t>
            </a:r>
            <a:r>
              <a:rPr kumimoji="0" sz="1400" b="1" i="0" u="none" strike="noStrike" kern="1200" cap="none" spc="-10" normalizeH="0" baseline="0" noProof="0" dirty="0">
                <a:ln>
                  <a:noFill/>
                </a:ln>
                <a:solidFill>
                  <a:srgbClr val="1F487C"/>
                </a:solidFill>
                <a:effectLst/>
                <a:uLnTx/>
                <a:uFillTx/>
                <a:latin typeface="Calibri"/>
                <a:ea typeface="+mn-ea"/>
                <a:cs typeface="Calibri"/>
              </a:rPr>
              <a:t>e</a:t>
            </a:r>
            <a:r>
              <a:rPr kumimoji="0" sz="1400" b="1" i="0" u="none" strike="noStrike" kern="1200" cap="none" spc="0" normalizeH="0" baseline="0" noProof="0" dirty="0">
                <a:ln>
                  <a:noFill/>
                </a:ln>
                <a:solidFill>
                  <a:srgbClr val="1F487C"/>
                </a:solidFill>
                <a:effectLst/>
                <a:uLnTx/>
                <a:uFillTx/>
                <a:latin typeface="Calibri"/>
                <a:ea typeface="+mn-ea"/>
                <a:cs typeface="Calibri"/>
              </a:rPr>
              <a:t>s </a:t>
            </a:r>
            <a:r>
              <a:rPr kumimoji="0" sz="1400" b="1" i="0" u="none" strike="noStrike" kern="1200" cap="none" spc="-10" normalizeH="0" baseline="0" noProof="0" dirty="0">
                <a:ln>
                  <a:noFill/>
                </a:ln>
                <a:solidFill>
                  <a:srgbClr val="1F487C"/>
                </a:solidFill>
                <a:effectLst/>
                <a:uLnTx/>
                <a:uFillTx/>
                <a:latin typeface="Calibri"/>
                <a:ea typeface="+mn-ea"/>
                <a:cs typeface="Calibri"/>
              </a:rPr>
              <a:t>S</a:t>
            </a:r>
            <a:r>
              <a:rPr kumimoji="0" sz="1400" b="1" i="0" u="none" strike="noStrike" kern="1200" cap="none" spc="0" normalizeH="0" baseline="0" noProof="0" dirty="0">
                <a:ln>
                  <a:noFill/>
                </a:ln>
                <a:solidFill>
                  <a:srgbClr val="1F487C"/>
                </a:solidFill>
                <a:effectLst/>
                <a:uLnTx/>
                <a:uFillTx/>
                <a:latin typeface="Calibri"/>
                <a:ea typeface="+mn-ea"/>
                <a:cs typeface="Calibri"/>
              </a:rPr>
              <a:t>tu</a:t>
            </a:r>
            <a:r>
              <a:rPr kumimoji="0" sz="1400" b="1" i="0" u="none" strike="noStrike" kern="1200" cap="none" spc="-10" normalizeH="0" baseline="0" noProof="0" dirty="0">
                <a:ln>
                  <a:noFill/>
                </a:ln>
                <a:solidFill>
                  <a:srgbClr val="1F487C"/>
                </a:solidFill>
                <a:effectLst/>
                <a:uLnTx/>
                <a:uFillTx/>
                <a:latin typeface="Calibri"/>
                <a:ea typeface="+mn-ea"/>
                <a:cs typeface="Calibri"/>
              </a:rPr>
              <a:t>d</a:t>
            </a:r>
            <a:r>
              <a:rPr kumimoji="0" sz="1400" b="1" i="0" u="none" strike="noStrike" kern="1200" cap="none" spc="-5" normalizeH="0" baseline="0" noProof="0" dirty="0">
                <a:ln>
                  <a:noFill/>
                </a:ln>
                <a:solidFill>
                  <a:srgbClr val="1F487C"/>
                </a:solidFill>
                <a:effectLst/>
                <a:uLnTx/>
                <a:uFillTx/>
                <a:latin typeface="Calibri"/>
                <a:ea typeface="+mn-ea"/>
                <a:cs typeface="Calibri"/>
              </a:rPr>
              <a:t>ents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ctrTitle"/>
          </p:nvPr>
        </p:nvSpPr>
        <p:spPr>
          <a:prstGeom prst="rect">
            <a:avLst/>
          </a:prstGeom>
        </p:spPr>
        <p:txBody>
          <a:bodyPr vert="horz" wrap="square" lIns="0" tIns="0" rIns="0" bIns="0" rtlCol="0">
            <a:spAutoFit/>
          </a:bodyPr>
          <a:lstStyle/>
          <a:p>
            <a:pPr marL="635" algn="ctr">
              <a:lnSpc>
                <a:spcPct val="100000"/>
              </a:lnSpc>
            </a:pPr>
            <a:r>
              <a:rPr spc="-120" dirty="0"/>
              <a:t>W</a:t>
            </a:r>
            <a:r>
              <a:rPr spc="-25" dirty="0"/>
              <a:t>e</a:t>
            </a:r>
            <a:r>
              <a:rPr spc="10" dirty="0"/>
              <a:t> </a:t>
            </a:r>
            <a:r>
              <a:rPr spc="-25" dirty="0"/>
              <a:t>Energies</a:t>
            </a:r>
          </a:p>
          <a:p>
            <a:pPr marL="12700" marR="5080" algn="ctr">
              <a:lnSpc>
                <a:spcPct val="100000"/>
              </a:lnSpc>
            </a:pPr>
            <a:r>
              <a:rPr b="0" spc="-120" dirty="0">
                <a:latin typeface="Arial"/>
                <a:cs typeface="Arial"/>
              </a:rPr>
              <a:t>W</a:t>
            </a:r>
            <a:r>
              <a:rPr b="0" spc="-20" dirty="0">
                <a:latin typeface="Arial"/>
                <a:cs typeface="Arial"/>
              </a:rPr>
              <a:t>ork</a:t>
            </a:r>
            <a:r>
              <a:rPr b="0" spc="15" dirty="0">
                <a:latin typeface="Arial"/>
                <a:cs typeface="Arial"/>
              </a:rPr>
              <a:t> </a:t>
            </a:r>
            <a:r>
              <a:rPr b="0" spc="-25" dirty="0">
                <a:latin typeface="Arial"/>
                <a:cs typeface="Arial"/>
              </a:rPr>
              <a:t>Based</a:t>
            </a:r>
            <a:r>
              <a:rPr b="0" spc="-5" dirty="0">
                <a:latin typeface="Arial"/>
                <a:cs typeface="Arial"/>
              </a:rPr>
              <a:t> </a:t>
            </a:r>
            <a:r>
              <a:rPr b="0" spc="-20" dirty="0">
                <a:latin typeface="Arial"/>
                <a:cs typeface="Arial"/>
              </a:rPr>
              <a:t>Learning</a:t>
            </a:r>
            <a:r>
              <a:rPr b="0" spc="-25" dirty="0">
                <a:latin typeface="Arial"/>
                <a:cs typeface="Arial"/>
              </a:rPr>
              <a:t> Programs</a:t>
            </a:r>
          </a:p>
        </p:txBody>
      </p:sp>
      <p:sp>
        <p:nvSpPr>
          <p:cNvPr id="4" name="object 4"/>
          <p:cNvSpPr txBox="1"/>
          <p:nvPr/>
        </p:nvSpPr>
        <p:spPr>
          <a:xfrm>
            <a:off x="3150870" y="4091534"/>
            <a:ext cx="2845435" cy="4330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200" b="0" i="0" u="none" strike="noStrike" kern="1200" cap="none" spc="0" normalizeH="0" baseline="0" noProof="0" dirty="0">
                <a:ln>
                  <a:noFill/>
                </a:ln>
                <a:solidFill>
                  <a:prstClr val="black"/>
                </a:solidFill>
                <a:effectLst/>
                <a:uLnTx/>
                <a:uFillTx/>
                <a:latin typeface="Arial"/>
                <a:ea typeface="+mn-ea"/>
                <a:cs typeface="Arial"/>
              </a:rPr>
              <a:t>M</a:t>
            </a:r>
            <a:r>
              <a:rPr kumimoji="0" sz="3200" b="0" i="0" u="none" strike="noStrike" kern="1200" cap="none" spc="-15" normalizeH="0" baseline="0" noProof="0" dirty="0">
                <a:ln>
                  <a:noFill/>
                </a:ln>
                <a:solidFill>
                  <a:prstClr val="black"/>
                </a:solidFill>
                <a:effectLst/>
                <a:uLnTx/>
                <a:uFillTx/>
                <a:latin typeface="Arial"/>
                <a:ea typeface="+mn-ea"/>
                <a:cs typeface="Arial"/>
              </a:rPr>
              <a:t>a</a:t>
            </a:r>
            <a:r>
              <a:rPr kumimoji="0" sz="3200" b="0" i="0" u="none" strike="noStrike" kern="1200" cap="none" spc="0" normalizeH="0" baseline="0" noProof="0" dirty="0">
                <a:ln>
                  <a:noFill/>
                </a:ln>
                <a:solidFill>
                  <a:prstClr val="black"/>
                </a:solidFill>
                <a:effectLst/>
                <a:uLnTx/>
                <a:uFillTx/>
                <a:latin typeface="Arial"/>
                <a:ea typeface="+mn-ea"/>
                <a:cs typeface="Arial"/>
              </a:rPr>
              <a:t>rch</a:t>
            </a:r>
            <a:r>
              <a:rPr kumimoji="0" sz="3200" b="0" i="0" u="none" strike="noStrike" kern="1200" cap="none" spc="-15" normalizeH="0" baseline="0" noProof="0" dirty="0">
                <a:ln>
                  <a:noFill/>
                </a:ln>
                <a:solidFill>
                  <a:prstClr val="black"/>
                </a:solidFill>
                <a:effectLst/>
                <a:uLnTx/>
                <a:uFillTx/>
                <a:latin typeface="Arial"/>
                <a:ea typeface="+mn-ea"/>
                <a:cs typeface="Arial"/>
              </a:rPr>
              <a:t> </a:t>
            </a:r>
            <a:r>
              <a:rPr kumimoji="0" sz="3200" b="0" i="0" u="none" strike="noStrike" kern="1200" cap="none" spc="0" normalizeH="0" baseline="0" noProof="0" dirty="0">
                <a:ln>
                  <a:noFill/>
                </a:ln>
                <a:solidFill>
                  <a:prstClr val="black"/>
                </a:solidFill>
                <a:effectLst/>
                <a:uLnTx/>
                <a:uFillTx/>
                <a:latin typeface="Arial"/>
                <a:ea typeface="+mn-ea"/>
                <a:cs typeface="Arial"/>
              </a:rPr>
              <a:t>1</a:t>
            </a:r>
            <a:r>
              <a:rPr kumimoji="0" sz="3200" b="0" i="0" u="none" strike="noStrike" kern="1200" cap="none" spc="-15" normalizeH="0" baseline="0" noProof="0" dirty="0">
                <a:ln>
                  <a:noFill/>
                </a:ln>
                <a:solidFill>
                  <a:prstClr val="black"/>
                </a:solidFill>
                <a:effectLst/>
                <a:uLnTx/>
                <a:uFillTx/>
                <a:latin typeface="Arial"/>
                <a:ea typeface="+mn-ea"/>
                <a:cs typeface="Arial"/>
              </a:rPr>
              <a:t>8</a:t>
            </a:r>
            <a:r>
              <a:rPr kumimoji="0" sz="3200" b="0" i="0" u="none" strike="noStrike" kern="1200" cap="none" spc="0" normalizeH="0" baseline="0" noProof="0" dirty="0">
                <a:ln>
                  <a:noFill/>
                </a:ln>
                <a:solidFill>
                  <a:prstClr val="black"/>
                </a:solidFill>
                <a:effectLst/>
                <a:uLnTx/>
                <a:uFillTx/>
                <a:latin typeface="Arial"/>
                <a:ea typeface="+mn-ea"/>
                <a:cs typeface="Arial"/>
              </a:rPr>
              <a:t>,</a:t>
            </a:r>
            <a:r>
              <a:rPr kumimoji="0" sz="3200" b="0" i="0" u="none" strike="noStrike" kern="1200" cap="none" spc="-20" normalizeH="0" baseline="0" noProof="0" dirty="0">
                <a:ln>
                  <a:noFill/>
                </a:ln>
                <a:solidFill>
                  <a:prstClr val="black"/>
                </a:solidFill>
                <a:effectLst/>
                <a:uLnTx/>
                <a:uFillTx/>
                <a:latin typeface="Arial"/>
                <a:ea typeface="+mn-ea"/>
                <a:cs typeface="Arial"/>
              </a:rPr>
              <a:t> </a:t>
            </a:r>
            <a:r>
              <a:rPr kumimoji="0" sz="3200" b="0" i="0" u="none" strike="noStrike" kern="1200" cap="none" spc="0" normalizeH="0" baseline="0" noProof="0" dirty="0">
                <a:ln>
                  <a:noFill/>
                </a:ln>
                <a:solidFill>
                  <a:prstClr val="black"/>
                </a:solidFill>
                <a:effectLst/>
                <a:uLnTx/>
                <a:uFillTx/>
                <a:latin typeface="Arial"/>
                <a:ea typeface="+mn-ea"/>
                <a:cs typeface="Arial"/>
              </a:rPr>
              <a:t>2</a:t>
            </a:r>
            <a:r>
              <a:rPr kumimoji="0" sz="3200" b="0" i="0" u="none" strike="noStrike" kern="1200" cap="none" spc="-15" normalizeH="0" baseline="0" noProof="0" dirty="0">
                <a:ln>
                  <a:noFill/>
                </a:ln>
                <a:solidFill>
                  <a:prstClr val="black"/>
                </a:solidFill>
                <a:effectLst/>
                <a:uLnTx/>
                <a:uFillTx/>
                <a:latin typeface="Arial"/>
                <a:ea typeface="+mn-ea"/>
                <a:cs typeface="Arial"/>
              </a:rPr>
              <a:t>0</a:t>
            </a:r>
            <a:r>
              <a:rPr kumimoji="0" sz="3200" b="0" i="0" u="none" strike="noStrike" kern="1200" cap="none" spc="0" normalizeH="0" baseline="0" noProof="0" dirty="0">
                <a:ln>
                  <a:noFill/>
                </a:ln>
                <a:solidFill>
                  <a:prstClr val="black"/>
                </a:solidFill>
                <a:effectLst/>
                <a:uLnTx/>
                <a:uFillTx/>
                <a:latin typeface="Arial"/>
                <a:ea typeface="+mn-ea"/>
                <a:cs typeface="Arial"/>
              </a:rPr>
              <a:t>19</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35940" y="563990"/>
            <a:ext cx="2134870" cy="457200"/>
          </a:xfrm>
          <a:prstGeom prst="rect">
            <a:avLst/>
          </a:prstGeom>
        </p:spPr>
        <p:txBody>
          <a:bodyPr vert="horz" wrap="square" lIns="0" tIns="0" rIns="0" bIns="0" rtlCol="0">
            <a:spAutoFit/>
          </a:bodyPr>
          <a:lstStyle/>
          <a:p>
            <a:pPr marL="12700" marR="0" lvl="0" indent="0" algn="l" defTabSz="914400" rtl="0" eaLnBrk="1" fontAlgn="auto" latinLnBrk="0" hangingPunct="1">
              <a:lnSpc>
                <a:spcPts val="4285"/>
              </a:lnSpc>
              <a:spcBef>
                <a:spcPts val="0"/>
              </a:spcBef>
              <a:spcAft>
                <a:spcPts val="0"/>
              </a:spcAft>
              <a:buClrTx/>
              <a:buSzTx/>
              <a:buFontTx/>
              <a:buNone/>
              <a:tabLst>
                <a:tab pos="952500" algn="l"/>
              </a:tabLst>
              <a:defRPr/>
            </a:pPr>
            <a:r>
              <a:rPr kumimoji="0" sz="3600" b="1" i="0" u="none" strike="noStrike" kern="1200" cap="none" spc="0" normalizeH="0" baseline="0" noProof="0" dirty="0">
                <a:ln>
                  <a:noFill/>
                </a:ln>
                <a:solidFill>
                  <a:prstClr val="black"/>
                </a:solidFill>
                <a:effectLst/>
                <a:uLnTx/>
                <a:uFillTx/>
                <a:latin typeface="Arial"/>
                <a:ea typeface="+mn-ea"/>
                <a:cs typeface="Arial"/>
              </a:rPr>
              <a:t>The	Issue</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548640" y="1446275"/>
            <a:ext cx="76200" cy="11734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25500" y="1378640"/>
            <a:ext cx="7387590" cy="475488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Inab</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l</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ty</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to retain</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15" normalizeH="0" baseline="0" noProof="0" dirty="0">
                <a:ln>
                  <a:noFill/>
                </a:ln>
                <a:solidFill>
                  <a:prstClr val="black"/>
                </a:solidFill>
                <a:effectLst/>
                <a:uLnTx/>
                <a:uFillTx/>
                <a:latin typeface="Arial"/>
                <a:ea typeface="+mn-ea"/>
                <a:cs typeface="Arial"/>
              </a:rPr>
              <a:t>x</a:t>
            </a:r>
            <a:r>
              <a:rPr kumimoji="0" sz="1800" b="0" i="0" u="none" strike="noStrike" kern="1200" cap="none" spc="0" normalizeH="0" baseline="0" noProof="0" dirty="0">
                <a:ln>
                  <a:noFill/>
                </a:ln>
                <a:solidFill>
                  <a:prstClr val="black"/>
                </a:solidFill>
                <a:effectLst/>
                <a:uLnTx/>
                <a:uFillTx/>
                <a:latin typeface="Arial"/>
                <a:ea typeface="+mn-ea"/>
                <a:cs typeface="Arial"/>
              </a:rPr>
              <a:t>per</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enc</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d/qu</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l</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f</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ed</a:t>
            </a:r>
            <a:r>
              <a:rPr kumimoji="0" sz="1800" b="0" i="0" u="none" strike="noStrike" kern="1200" cap="none" spc="5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emp</a:t>
            </a:r>
            <a:r>
              <a:rPr kumimoji="0" sz="1800" b="0" i="0" u="none" strike="noStrike" kern="1200" cap="none" spc="-10" normalizeH="0" baseline="0" noProof="0" dirty="0">
                <a:ln>
                  <a:noFill/>
                </a:ln>
                <a:solidFill>
                  <a:prstClr val="black"/>
                </a:solidFill>
                <a:effectLst/>
                <a:uLnTx/>
                <a:uFillTx/>
                <a:latin typeface="Arial"/>
                <a:ea typeface="+mn-ea"/>
                <a:cs typeface="Arial"/>
              </a:rPr>
              <a:t>l</a:t>
            </a:r>
            <a:r>
              <a:rPr kumimoji="0" sz="1800" b="0" i="0" u="none" strike="noStrike" kern="1200" cap="none" spc="0" normalizeH="0" baseline="0" noProof="0" dirty="0">
                <a:ln>
                  <a:noFill/>
                </a:ln>
                <a:solidFill>
                  <a:prstClr val="black"/>
                </a:solidFill>
                <a:effectLst/>
                <a:uLnTx/>
                <a:uFillTx/>
                <a:latin typeface="Arial"/>
                <a:ea typeface="+mn-ea"/>
                <a:cs typeface="Arial"/>
              </a:rPr>
              <a:t>o</a:t>
            </a:r>
            <a:r>
              <a:rPr kumimoji="0" sz="1800" b="0" i="0" u="none" strike="noStrike" kern="1200" cap="none" spc="-30" normalizeH="0" baseline="0" noProof="0" dirty="0">
                <a:ln>
                  <a:noFill/>
                </a:ln>
                <a:solidFill>
                  <a:prstClr val="black"/>
                </a:solidFill>
                <a:effectLst/>
                <a:uLnTx/>
                <a:uFillTx/>
                <a:latin typeface="Arial"/>
                <a:ea typeface="+mn-ea"/>
                <a:cs typeface="Arial"/>
              </a:rPr>
              <a:t>y</a:t>
            </a:r>
            <a:r>
              <a:rPr kumimoji="0" sz="1800" b="0" i="0" u="none" strike="noStrike" kern="1200" cap="none" spc="0" normalizeH="0" baseline="0" noProof="0" dirty="0">
                <a:ln>
                  <a:noFill/>
                </a:ln>
                <a:solidFill>
                  <a:prstClr val="black"/>
                </a:solidFill>
                <a:effectLst/>
                <a:uLnTx/>
                <a:uFillTx/>
                <a:latin typeface="Arial"/>
                <a:ea typeface="+mn-ea"/>
                <a:cs typeface="Arial"/>
              </a:rPr>
              <a:t>ees</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the Mi</a:t>
            </a:r>
            <a:r>
              <a:rPr kumimoji="0" sz="1800" b="0" i="0" u="none" strike="noStrike" kern="1200" cap="none" spc="-10" normalizeH="0" baseline="0" noProof="0" dirty="0">
                <a:ln>
                  <a:noFill/>
                </a:ln>
                <a:solidFill>
                  <a:prstClr val="black"/>
                </a:solidFill>
                <a:effectLst/>
                <a:uLnTx/>
                <a:uFillTx/>
                <a:latin typeface="Arial"/>
                <a:ea typeface="+mn-ea"/>
                <a:cs typeface="Arial"/>
              </a:rPr>
              <a:t>l</a:t>
            </a:r>
            <a:r>
              <a:rPr kumimoji="0" sz="1800" b="0" i="0" u="none" strike="noStrike" kern="1200" cap="none" spc="-40" normalizeH="0" baseline="0" noProof="0" dirty="0">
                <a:ln>
                  <a:noFill/>
                </a:ln>
                <a:solidFill>
                  <a:prstClr val="black"/>
                </a:solidFill>
                <a:effectLst/>
                <a:uLnTx/>
                <a:uFillTx/>
                <a:latin typeface="Arial"/>
                <a:ea typeface="+mn-ea"/>
                <a:cs typeface="Arial"/>
              </a:rPr>
              <a:t>w</a:t>
            </a:r>
            <a:r>
              <a:rPr kumimoji="0" sz="1800" b="0" i="0" u="none" strike="noStrike" kern="1200" cap="none" spc="0" normalizeH="0" baseline="0" noProof="0" dirty="0">
                <a:ln>
                  <a:noFill/>
                </a:ln>
                <a:solidFill>
                  <a:prstClr val="black"/>
                </a:solidFill>
                <a:effectLst/>
                <a:uLnTx/>
                <a:uFillTx/>
                <a:latin typeface="Arial"/>
                <a:ea typeface="+mn-ea"/>
                <a:cs typeface="Arial"/>
              </a:rPr>
              <a:t>auk</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5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Area</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408940" marR="0" lvl="0" indent="-228600" algn="l" defTabSz="914400" rtl="0" eaLnBrk="1" fontAlgn="auto" latinLnBrk="0" hangingPunct="1">
              <a:lnSpc>
                <a:spcPct val="100000"/>
              </a:lnSpc>
              <a:spcBef>
                <a:spcPts val="1210"/>
              </a:spcBef>
              <a:spcAft>
                <a:spcPts val="0"/>
              </a:spcAft>
              <a:buClr>
                <a:srgbClr val="F8461C"/>
              </a:buClr>
              <a:buSzPct val="68750"/>
              <a:buFont typeface="Arial Unicode MS"/>
              <a:buChar char="▪"/>
              <a:tabLst>
                <a:tab pos="409575" algn="l"/>
              </a:tabLst>
              <a:defRPr/>
            </a:pPr>
            <a:r>
              <a:rPr kumimoji="0" sz="1600" b="0" i="0" u="none" strike="noStrike" kern="1200" cap="none" spc="-10" normalizeH="0" baseline="0" noProof="0" dirty="0">
                <a:ln>
                  <a:noFill/>
                </a:ln>
                <a:solidFill>
                  <a:prstClr val="black"/>
                </a:solidFill>
                <a:effectLst/>
                <a:uLnTx/>
                <a:uFillTx/>
                <a:latin typeface="Arial"/>
                <a:ea typeface="+mn-ea"/>
                <a:cs typeface="Arial"/>
              </a:rPr>
              <a:t>Dela</a:t>
            </a:r>
            <a:r>
              <a:rPr kumimoji="0" sz="1600" b="0" i="0" u="none" strike="noStrike" kern="1200" cap="none" spc="-30" normalizeH="0" baseline="0" noProof="0" dirty="0">
                <a:ln>
                  <a:noFill/>
                </a:ln>
                <a:solidFill>
                  <a:prstClr val="black"/>
                </a:solidFill>
                <a:effectLst/>
                <a:uLnTx/>
                <a:uFillTx/>
                <a:latin typeface="Arial"/>
                <a:ea typeface="+mn-ea"/>
                <a:cs typeface="Arial"/>
              </a:rPr>
              <a:t>y</a:t>
            </a:r>
            <a:r>
              <a:rPr kumimoji="0" sz="1600" b="0" i="0" u="none" strike="noStrike" kern="1200" cap="none" spc="-10" normalizeH="0" baseline="0" noProof="0" dirty="0">
                <a:ln>
                  <a:noFill/>
                </a:ln>
                <a:solidFill>
                  <a:prstClr val="black"/>
                </a:solidFill>
                <a:effectLst/>
                <a:uLnTx/>
                <a:uFillTx/>
                <a:latin typeface="Arial"/>
                <a:ea typeface="+mn-ea"/>
                <a:cs typeface="Arial"/>
              </a:rPr>
              <a:t>ed</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Emergenc</a:t>
            </a:r>
            <a:r>
              <a:rPr kumimoji="0" sz="1600" b="0" i="0" u="none" strike="noStrike" kern="1200" cap="none" spc="-30" normalizeH="0" baseline="0" noProof="0" dirty="0">
                <a:ln>
                  <a:noFill/>
                </a:ln>
                <a:solidFill>
                  <a:prstClr val="black"/>
                </a:solidFill>
                <a:effectLst/>
                <a:uLnTx/>
                <a:uFillTx/>
                <a:latin typeface="Arial"/>
                <a:ea typeface="+mn-ea"/>
                <a:cs typeface="Arial"/>
              </a:rPr>
              <a:t>y</a:t>
            </a:r>
            <a:r>
              <a:rPr kumimoji="0" sz="1600" b="0" i="0" u="none" strike="noStrike" kern="1200" cap="none" spc="-10" normalizeH="0" baseline="0" noProof="0" dirty="0">
                <a:ln>
                  <a:noFill/>
                </a:ln>
                <a:solidFill>
                  <a:prstClr val="black"/>
                </a:solidFill>
                <a:effectLst/>
                <a:uLnTx/>
                <a:uFillTx/>
                <a:latin typeface="Arial"/>
                <a:ea typeface="+mn-ea"/>
                <a:cs typeface="Arial"/>
              </a:rPr>
              <a:t>/Customer</a:t>
            </a:r>
            <a:r>
              <a:rPr kumimoji="0" sz="1600" b="0" i="0" u="none" strike="noStrike" kern="1200" cap="none" spc="4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Respon</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10" normalizeH="0" baseline="0" noProof="0" dirty="0">
                <a:ln>
                  <a:noFill/>
                </a:ln>
                <a:solidFill>
                  <a:prstClr val="black"/>
                </a:solidFill>
                <a:effectLst/>
                <a:uLnTx/>
                <a:uFillTx/>
                <a:latin typeface="Arial"/>
                <a:ea typeface="+mn-ea"/>
                <a:cs typeface="Arial"/>
              </a:rPr>
              <a:t>e</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195"/>
              </a:spcBef>
              <a:spcAft>
                <a:spcPts val="0"/>
              </a:spcAft>
              <a:buClr>
                <a:srgbClr val="4F81BC"/>
              </a:buClr>
              <a:buSzPct val="64285"/>
              <a:buFont typeface="Arial Unicode MS"/>
              <a:buChar char="▪"/>
              <a:tabLst>
                <a:tab pos="866775" algn="l"/>
              </a:tabLst>
              <a:defRPr/>
            </a:pPr>
            <a:r>
              <a:rPr kumimoji="0" sz="1400" b="0" i="0" u="none" strike="noStrike" kern="1200" cap="none" spc="-75" normalizeH="0" baseline="0" noProof="0" dirty="0">
                <a:ln>
                  <a:noFill/>
                </a:ln>
                <a:solidFill>
                  <a:prstClr val="black"/>
                </a:solidFill>
                <a:effectLst/>
                <a:uLnTx/>
                <a:uFillTx/>
                <a:latin typeface="Arial"/>
                <a:ea typeface="+mn-ea"/>
                <a:cs typeface="Arial"/>
              </a:rPr>
              <a:t>V</a:t>
            </a:r>
            <a:r>
              <a:rPr kumimoji="0" sz="1400" b="0" i="0" u="none" strike="noStrike" kern="1200" cap="none" spc="0" normalizeH="0" baseline="0" noProof="0" dirty="0">
                <a:ln>
                  <a:noFill/>
                </a:ln>
                <a:solidFill>
                  <a:prstClr val="black"/>
                </a:solidFill>
                <a:effectLst/>
                <a:uLnTx/>
                <a:uFillTx/>
                <a:latin typeface="Arial"/>
                <a:ea typeface="+mn-ea"/>
                <a:cs typeface="Arial"/>
              </a:rPr>
              <a:t>olu</a:t>
            </a:r>
            <a:r>
              <a:rPr kumimoji="0" sz="1400" b="0" i="0" u="none" strike="noStrike" kern="1200" cap="none" spc="-10" normalizeH="0" baseline="0" noProof="0" dirty="0">
                <a:ln>
                  <a:noFill/>
                </a:ln>
                <a:solidFill>
                  <a:prstClr val="black"/>
                </a:solidFill>
                <a:effectLst/>
                <a:uLnTx/>
                <a:uFillTx/>
                <a:latin typeface="Arial"/>
                <a:ea typeface="+mn-ea"/>
                <a:cs typeface="Arial"/>
              </a:rPr>
              <a:t>m</a:t>
            </a:r>
            <a:r>
              <a:rPr kumimoji="0" sz="1400" b="0" i="0" u="none" strike="noStrike" kern="1200" cap="none" spc="0" normalizeH="0" baseline="0" noProof="0" dirty="0">
                <a:ln>
                  <a:noFill/>
                </a:ln>
                <a:solidFill>
                  <a:prstClr val="black"/>
                </a:solidFill>
                <a:effectLst/>
                <a:uLnTx/>
                <a:uFillTx/>
                <a:latin typeface="Arial"/>
                <a:ea typeface="+mn-ea"/>
                <a:cs typeface="Arial"/>
              </a:rPr>
              <a:t>e</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per</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respon</a:t>
            </a:r>
            <a:r>
              <a:rPr kumimoji="0" sz="1400" b="0" i="0" u="none" strike="noStrike" kern="1200" cap="none" spc="-15" normalizeH="0" baseline="0" noProof="0" dirty="0">
                <a:ln>
                  <a:noFill/>
                </a:ln>
                <a:solidFill>
                  <a:prstClr val="black"/>
                </a:solidFill>
                <a:effectLst/>
                <a:uLnTx/>
                <a:uFillTx/>
                <a:latin typeface="Arial"/>
                <a:ea typeface="+mn-ea"/>
                <a:cs typeface="Arial"/>
              </a:rPr>
              <a:t>d</a:t>
            </a:r>
            <a:r>
              <a:rPr kumimoji="0" sz="1400" b="0" i="0" u="none" strike="noStrike" kern="1200" cap="none" spc="0" normalizeH="0" baseline="0" noProof="0" dirty="0">
                <a:ln>
                  <a:noFill/>
                </a:ln>
                <a:solidFill>
                  <a:prstClr val="black"/>
                </a:solidFill>
                <a:effectLst/>
                <a:uLnTx/>
                <a:uFillTx/>
                <a:latin typeface="Arial"/>
                <a:ea typeface="+mn-ea"/>
                <a:cs typeface="Arial"/>
              </a:rPr>
              <a:t>er</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200"/>
              </a:spcBef>
              <a:spcAft>
                <a:spcPts val="0"/>
              </a:spcAft>
              <a:buClr>
                <a:srgbClr val="4F81BC"/>
              </a:buClr>
              <a:buSzPct val="64285"/>
              <a:buFont typeface="Arial Unicode MS"/>
              <a:buChar char="▪"/>
              <a:tabLst>
                <a:tab pos="86677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Less</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fully</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qualified</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responde</a:t>
            </a:r>
            <a:r>
              <a:rPr kumimoji="0" sz="1400" b="0" i="0" u="none" strike="noStrike" kern="1200" cap="none" spc="-15" normalizeH="0" baseline="0" noProof="0" dirty="0">
                <a:ln>
                  <a:noFill/>
                </a:ln>
                <a:solidFill>
                  <a:prstClr val="black"/>
                </a:solidFill>
                <a:effectLst/>
                <a:uLnTx/>
                <a:uFillTx/>
                <a:latin typeface="Arial"/>
                <a:ea typeface="+mn-ea"/>
                <a:cs typeface="Arial"/>
              </a:rPr>
              <a:t>r</a:t>
            </a:r>
            <a:r>
              <a:rPr kumimoji="0" sz="1400" b="0" i="0" u="none" strike="noStrike" kern="1200" cap="none" spc="0" normalizeH="0" baseline="0" noProof="0" dirty="0">
                <a:ln>
                  <a:noFill/>
                </a:ln>
                <a:solidFill>
                  <a:prstClr val="black"/>
                </a:solidFill>
                <a:effectLst/>
                <a:uLnTx/>
                <a:uFillTx/>
                <a:latin typeface="Arial"/>
                <a:ea typeface="+mn-ea"/>
                <a:cs typeface="Arial"/>
              </a:rPr>
              <a:t>s</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additional</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respond</a:t>
            </a:r>
            <a:r>
              <a:rPr kumimoji="0" sz="1400" b="0" i="0" u="none" strike="noStrike" kern="1200" cap="none" spc="-20" normalizeH="0" baseline="0" noProof="0" dirty="0">
                <a:ln>
                  <a:noFill/>
                </a:ln>
                <a:solidFill>
                  <a:prstClr val="black"/>
                </a:solidFill>
                <a:effectLst/>
                <a:uLnTx/>
                <a:uFillTx/>
                <a:latin typeface="Arial"/>
                <a:ea typeface="+mn-ea"/>
                <a:cs typeface="Arial"/>
              </a:rPr>
              <a:t>e</a:t>
            </a:r>
            <a:r>
              <a:rPr kumimoji="0" sz="1400" b="0" i="0" u="none" strike="noStrike" kern="1200" cap="none" spc="0" normalizeH="0" baseline="0" noProof="0" dirty="0">
                <a:ln>
                  <a:noFill/>
                </a:ln>
                <a:solidFill>
                  <a:prstClr val="black"/>
                </a:solidFill>
                <a:effectLst/>
                <a:uLnTx/>
                <a:uFillTx/>
                <a:latin typeface="Arial"/>
                <a:ea typeface="+mn-ea"/>
                <a:cs typeface="Arial"/>
              </a:rPr>
              <a:t>rs</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408940" marR="0" lvl="0" indent="-228600" algn="l" defTabSz="914400" rtl="0" eaLnBrk="1" fontAlgn="auto" latinLnBrk="0" hangingPunct="1">
              <a:lnSpc>
                <a:spcPct val="100000"/>
              </a:lnSpc>
              <a:spcBef>
                <a:spcPts val="1200"/>
              </a:spcBef>
              <a:spcAft>
                <a:spcPts val="0"/>
              </a:spcAft>
              <a:buClr>
                <a:srgbClr val="F8461C"/>
              </a:buClr>
              <a:buSzPct val="68750"/>
              <a:buFont typeface="Arial Unicode MS"/>
              <a:buChar char="▪"/>
              <a:tabLst>
                <a:tab pos="409575" algn="l"/>
              </a:tabLst>
              <a:defRPr/>
            </a:pPr>
            <a:r>
              <a:rPr kumimoji="0" sz="1600" b="0" i="0" u="none" strike="noStrike" kern="1200" cap="none" spc="-10" normalizeH="0" baseline="0" noProof="0" dirty="0">
                <a:ln>
                  <a:noFill/>
                </a:ln>
                <a:solidFill>
                  <a:prstClr val="black"/>
                </a:solidFill>
                <a:effectLst/>
                <a:uLnTx/>
                <a:uFillTx/>
                <a:latin typeface="Arial"/>
                <a:ea typeface="+mn-ea"/>
                <a:cs typeface="Arial"/>
              </a:rPr>
              <a:t>Increased</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cost</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of</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doing</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bu</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10" normalizeH="0" baseline="0" noProof="0" dirty="0">
                <a:ln>
                  <a:noFill/>
                </a:ln>
                <a:solidFill>
                  <a:prstClr val="black"/>
                </a:solidFill>
                <a:effectLst/>
                <a:uLnTx/>
                <a:uFillTx/>
                <a:latin typeface="Arial"/>
                <a:ea typeface="+mn-ea"/>
                <a:cs typeface="Arial"/>
              </a:rPr>
              <a:t>ine</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10" normalizeH="0" baseline="0" noProof="0" dirty="0">
                <a:ln>
                  <a:noFill/>
                </a:ln>
                <a:solidFill>
                  <a:prstClr val="black"/>
                </a:solidFill>
                <a:effectLst/>
                <a:uLnTx/>
                <a:uFillTx/>
                <a:latin typeface="Arial"/>
                <a:ea typeface="+mn-ea"/>
                <a:cs typeface="Arial"/>
              </a:rPr>
              <a:t>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195"/>
              </a:spcBef>
              <a:spcAft>
                <a:spcPts val="0"/>
              </a:spcAft>
              <a:buClr>
                <a:srgbClr val="4F81BC"/>
              </a:buClr>
              <a:buSzPct val="64285"/>
              <a:buFont typeface="Arial Unicode MS"/>
              <a:buChar char="▪"/>
              <a:tabLst>
                <a:tab pos="86677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E</a:t>
            </a:r>
            <a:r>
              <a:rPr kumimoji="0" sz="1400" b="0" i="0" u="none" strike="noStrike" kern="1200" cap="none" spc="-10" normalizeH="0" baseline="0" noProof="0" dirty="0">
                <a:ln>
                  <a:noFill/>
                </a:ln>
                <a:solidFill>
                  <a:prstClr val="black"/>
                </a:solidFill>
                <a:effectLst/>
                <a:uLnTx/>
                <a:uFillTx/>
                <a:latin typeface="Arial"/>
                <a:ea typeface="+mn-ea"/>
                <a:cs typeface="Arial"/>
              </a:rPr>
              <a:t>m</a:t>
            </a:r>
            <a:r>
              <a:rPr kumimoji="0" sz="1400" b="0" i="0" u="none" strike="noStrike" kern="1200" cap="none" spc="0" normalizeH="0" baseline="0" noProof="0" dirty="0">
                <a:ln>
                  <a:noFill/>
                </a:ln>
                <a:solidFill>
                  <a:prstClr val="black"/>
                </a:solidFill>
                <a:effectLst/>
                <a:uLnTx/>
                <a:uFillTx/>
                <a:latin typeface="Arial"/>
                <a:ea typeface="+mn-ea"/>
                <a:cs typeface="Arial"/>
              </a:rPr>
              <a:t>plo</a:t>
            </a:r>
            <a:r>
              <a:rPr kumimoji="0" sz="1400" b="0" i="0" u="none" strike="noStrike" kern="1200" cap="none" spc="-20" normalizeH="0" baseline="0" noProof="0" dirty="0">
                <a:ln>
                  <a:noFill/>
                </a:ln>
                <a:solidFill>
                  <a:prstClr val="black"/>
                </a:solidFill>
                <a:effectLst/>
                <a:uLnTx/>
                <a:uFillTx/>
                <a:latin typeface="Arial"/>
                <a:ea typeface="+mn-ea"/>
                <a:cs typeface="Arial"/>
              </a:rPr>
              <a:t>y</a:t>
            </a:r>
            <a:r>
              <a:rPr kumimoji="0" sz="1400" b="0" i="0" u="none" strike="noStrike" kern="1200" cap="none" spc="0" normalizeH="0" baseline="0" noProof="0" dirty="0">
                <a:ln>
                  <a:noFill/>
                </a:ln>
                <a:solidFill>
                  <a:prstClr val="black"/>
                </a:solidFill>
                <a:effectLst/>
                <a:uLnTx/>
                <a:uFillTx/>
                <a:latin typeface="Arial"/>
                <a:ea typeface="+mn-ea"/>
                <a:cs typeface="Arial"/>
              </a:rPr>
              <a:t>ee</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training</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ground</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under</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less</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then</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ideal</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situati</a:t>
            </a:r>
            <a:r>
              <a:rPr kumimoji="0" sz="1400" b="0" i="0" u="none" strike="noStrike" kern="1200" cap="none" spc="-15" normalizeH="0" baseline="0" noProof="0" dirty="0">
                <a:ln>
                  <a:noFill/>
                </a:ln>
                <a:solidFill>
                  <a:prstClr val="black"/>
                </a:solidFill>
                <a:effectLst/>
                <a:uLnTx/>
                <a:uFillTx/>
                <a:latin typeface="Arial"/>
                <a:ea typeface="+mn-ea"/>
                <a:cs typeface="Arial"/>
              </a:rPr>
              <a:t>o</a:t>
            </a:r>
            <a:r>
              <a:rPr kumimoji="0" sz="1400" b="0" i="0" u="none" strike="noStrike" kern="1200" cap="none" spc="0" normalizeH="0" baseline="0" noProof="0" dirty="0">
                <a:ln>
                  <a:noFill/>
                </a:ln>
                <a:solidFill>
                  <a:prstClr val="black"/>
                </a:solidFill>
                <a:effectLst/>
                <a:uLnTx/>
                <a:uFillTx/>
                <a:latin typeface="Arial"/>
                <a:ea typeface="+mn-ea"/>
                <a:cs typeface="Arial"/>
              </a:rPr>
              <a:t>ns</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408940" marR="0" lvl="0" indent="-228600" algn="l" defTabSz="914400" rtl="0" eaLnBrk="1" fontAlgn="auto" latinLnBrk="0" hangingPunct="1">
              <a:lnSpc>
                <a:spcPct val="100000"/>
              </a:lnSpc>
              <a:spcBef>
                <a:spcPts val="1205"/>
              </a:spcBef>
              <a:spcAft>
                <a:spcPts val="0"/>
              </a:spcAft>
              <a:buClr>
                <a:srgbClr val="F8461C"/>
              </a:buClr>
              <a:buSzPct val="68750"/>
              <a:buFont typeface="Arial Unicode MS"/>
              <a:buChar char="▪"/>
              <a:tabLst>
                <a:tab pos="409575" algn="l"/>
              </a:tabLst>
              <a:defRPr/>
            </a:pPr>
            <a:r>
              <a:rPr kumimoji="0" sz="1600" b="0" i="0" u="none" strike="noStrike" kern="1200" cap="none" spc="-10" normalizeH="0" baseline="0" noProof="0" dirty="0">
                <a:ln>
                  <a:noFill/>
                </a:ln>
                <a:solidFill>
                  <a:prstClr val="black"/>
                </a:solidFill>
                <a:effectLst/>
                <a:uLnTx/>
                <a:uFillTx/>
                <a:latin typeface="Arial"/>
                <a:ea typeface="+mn-ea"/>
                <a:cs typeface="Arial"/>
              </a:rPr>
              <a:t>More</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safety</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related</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incidents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195"/>
              </a:spcBef>
              <a:spcAft>
                <a:spcPts val="0"/>
              </a:spcAft>
              <a:buClr>
                <a:srgbClr val="4F81BC"/>
              </a:buClr>
              <a:buSzPct val="64285"/>
              <a:buFont typeface="Arial Unicode MS"/>
              <a:buChar char="▪"/>
              <a:tabLst>
                <a:tab pos="86677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Personal</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safety</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200"/>
              </a:spcBef>
              <a:spcAft>
                <a:spcPts val="0"/>
              </a:spcAft>
              <a:buClr>
                <a:srgbClr val="4F81BC"/>
              </a:buClr>
              <a:buSzPct val="64285"/>
              <a:buFont typeface="Arial Unicode MS"/>
              <a:buChar char="▪"/>
              <a:tabLst>
                <a:tab pos="86677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10" normalizeH="0" baseline="0" noProof="0" dirty="0">
                <a:ln>
                  <a:noFill/>
                </a:ln>
                <a:solidFill>
                  <a:prstClr val="black"/>
                </a:solidFill>
                <a:effectLst/>
                <a:uLnTx/>
                <a:uFillTx/>
                <a:latin typeface="Arial"/>
                <a:ea typeface="+mn-ea"/>
                <a:cs typeface="Arial"/>
              </a:rPr>
              <a:t>U</a:t>
            </a:r>
            <a:r>
              <a:rPr kumimoji="0" sz="1400" b="0" i="0" u="none" strike="noStrike" kern="1200" cap="none" spc="0" normalizeH="0" baseline="0" noProof="0" dirty="0">
                <a:ln>
                  <a:noFill/>
                </a:ln>
                <a:solidFill>
                  <a:prstClr val="black"/>
                </a:solidFill>
                <a:effectLst/>
                <a:uLnTx/>
                <a:uFillTx/>
                <a:latin typeface="Arial"/>
                <a:ea typeface="+mn-ea"/>
                <a:cs typeface="Arial"/>
              </a:rPr>
              <a:t>nique”</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dri</a:t>
            </a:r>
            <a:r>
              <a:rPr kumimoji="0" sz="1400" b="0" i="0" u="none" strike="noStrike" kern="1200" cap="none" spc="-20" normalizeH="0" baseline="0" noProof="0" dirty="0">
                <a:ln>
                  <a:noFill/>
                </a:ln>
                <a:solidFill>
                  <a:prstClr val="black"/>
                </a:solidFill>
                <a:effectLst/>
                <a:uLnTx/>
                <a:uFillTx/>
                <a:latin typeface="Arial"/>
                <a:ea typeface="+mn-ea"/>
                <a:cs typeface="Arial"/>
              </a:rPr>
              <a:t>v</a:t>
            </a:r>
            <a:r>
              <a:rPr kumimoji="0" sz="1400" b="0" i="0" u="none" strike="noStrike" kern="1200" cap="none" spc="0" normalizeH="0" baseline="0" noProof="0" dirty="0">
                <a:ln>
                  <a:noFill/>
                </a:ln>
                <a:solidFill>
                  <a:prstClr val="black"/>
                </a:solidFill>
                <a:effectLst/>
                <a:uLnTx/>
                <a:uFillTx/>
                <a:latin typeface="Arial"/>
                <a:ea typeface="+mn-ea"/>
                <a:cs typeface="Arial"/>
              </a:rPr>
              <a:t>ing</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en</a:t>
            </a:r>
            <a:r>
              <a:rPr kumimoji="0" sz="1400" b="0" i="0" u="none" strike="noStrike" kern="1200" cap="none" spc="-20" normalizeH="0" baseline="0" noProof="0" dirty="0">
                <a:ln>
                  <a:noFill/>
                </a:ln>
                <a:solidFill>
                  <a:prstClr val="black"/>
                </a:solidFill>
                <a:effectLst/>
                <a:uLnTx/>
                <a:uFillTx/>
                <a:latin typeface="Arial"/>
                <a:ea typeface="+mn-ea"/>
                <a:cs typeface="Arial"/>
              </a:rPr>
              <a:t>v</a:t>
            </a:r>
            <a:r>
              <a:rPr kumimoji="0" sz="1400" b="0" i="0" u="none" strike="noStrike" kern="1200" cap="none" spc="0" normalizeH="0" baseline="0" noProof="0" dirty="0">
                <a:ln>
                  <a:noFill/>
                </a:ln>
                <a:solidFill>
                  <a:prstClr val="black"/>
                </a:solidFill>
                <a:effectLst/>
                <a:uLnTx/>
                <a:uFillTx/>
                <a:latin typeface="Arial"/>
                <a:ea typeface="+mn-ea"/>
                <a:cs typeface="Arial"/>
              </a:rPr>
              <a:t>iron</a:t>
            </a:r>
            <a:r>
              <a:rPr kumimoji="0" sz="1400" b="0" i="0" u="none" strike="noStrike" kern="1200" cap="none" spc="-10" normalizeH="0" baseline="0" noProof="0" dirty="0">
                <a:ln>
                  <a:noFill/>
                </a:ln>
                <a:solidFill>
                  <a:prstClr val="black"/>
                </a:solidFill>
                <a:effectLst/>
                <a:uLnTx/>
                <a:uFillTx/>
                <a:latin typeface="Arial"/>
                <a:ea typeface="+mn-ea"/>
                <a:cs typeface="Arial"/>
              </a:rPr>
              <a:t>m</a:t>
            </a:r>
            <a:r>
              <a:rPr kumimoji="0" sz="1400" b="0" i="0" u="none" strike="noStrike" kern="1200" cap="none" spc="0" normalizeH="0" baseline="0" noProof="0" dirty="0">
                <a:ln>
                  <a:noFill/>
                </a:ln>
                <a:solidFill>
                  <a:prstClr val="black"/>
                </a:solidFill>
                <a:effectLst/>
                <a:uLnTx/>
                <a:uFillTx/>
                <a:latin typeface="Arial"/>
                <a:ea typeface="+mn-ea"/>
                <a:cs typeface="Arial"/>
              </a:rPr>
              <a:t>ent</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75" normalizeH="0" baseline="0" noProof="0" dirty="0">
                <a:ln>
                  <a:noFill/>
                </a:ln>
                <a:solidFill>
                  <a:prstClr val="black"/>
                </a:solidFill>
                <a:effectLst/>
                <a:uLnTx/>
                <a:uFillTx/>
                <a:latin typeface="Arial"/>
                <a:ea typeface="+mn-ea"/>
                <a:cs typeface="Arial"/>
              </a:rPr>
              <a:t>V</a:t>
            </a:r>
            <a:r>
              <a:rPr kumimoji="0" sz="1400" b="0" i="0" u="none" strike="noStrike" kern="1200" cap="none" spc="0" normalizeH="0" baseline="0" noProof="0" dirty="0">
                <a:ln>
                  <a:noFill/>
                </a:ln>
                <a:solidFill>
                  <a:prstClr val="black"/>
                </a:solidFill>
                <a:effectLst/>
                <a:uLnTx/>
                <a:uFillTx/>
                <a:latin typeface="Arial"/>
                <a:ea typeface="+mn-ea"/>
                <a:cs typeface="Arial"/>
              </a:rPr>
              <a:t>olu</a:t>
            </a:r>
            <a:r>
              <a:rPr kumimoji="0" sz="1400" b="0" i="0" u="none" strike="noStrike" kern="1200" cap="none" spc="-10" normalizeH="0" baseline="0" noProof="0" dirty="0">
                <a:ln>
                  <a:noFill/>
                </a:ln>
                <a:solidFill>
                  <a:prstClr val="black"/>
                </a:solidFill>
                <a:effectLst/>
                <a:uLnTx/>
                <a:uFillTx/>
                <a:latin typeface="Arial"/>
                <a:ea typeface="+mn-ea"/>
                <a:cs typeface="Arial"/>
              </a:rPr>
              <a:t>m</a:t>
            </a:r>
            <a:r>
              <a:rPr kumimoji="0" sz="1400" b="0" i="0" u="none" strike="noStrike" kern="1200" cap="none" spc="0" normalizeH="0" baseline="0" noProof="0" dirty="0">
                <a:ln>
                  <a:noFill/>
                </a:ln>
                <a:solidFill>
                  <a:prstClr val="black"/>
                </a:solidFill>
                <a:effectLst/>
                <a:uLnTx/>
                <a:uFillTx/>
                <a:latin typeface="Arial"/>
                <a:ea typeface="+mn-ea"/>
                <a:cs typeface="Arial"/>
              </a:rPr>
              <a:t>e,</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“tech</a:t>
            </a:r>
            <a:r>
              <a:rPr kumimoji="0" sz="1400" b="0" i="0" u="none" strike="noStrike" kern="1200" cap="none" spc="-15" normalizeH="0" baseline="0" noProof="0" dirty="0">
                <a:ln>
                  <a:noFill/>
                </a:ln>
                <a:solidFill>
                  <a:prstClr val="black"/>
                </a:solidFill>
                <a:effectLst/>
                <a:uLnTx/>
                <a:uFillTx/>
                <a:latin typeface="Arial"/>
                <a:ea typeface="+mn-ea"/>
                <a:cs typeface="Arial"/>
              </a:rPr>
              <a:t>n</a:t>
            </a:r>
            <a:r>
              <a:rPr kumimoji="0" sz="1400" b="0" i="0" u="none" strike="noStrike" kern="1200" cap="none" spc="0" normalizeH="0" baseline="0" noProof="0" dirty="0">
                <a:ln>
                  <a:noFill/>
                </a:ln>
                <a:solidFill>
                  <a:prstClr val="black"/>
                </a:solidFill>
                <a:effectLst/>
                <a:uLnTx/>
                <a:uFillTx/>
                <a:latin typeface="Arial"/>
                <a:ea typeface="+mn-ea"/>
                <a:cs typeface="Arial"/>
              </a:rPr>
              <a:t>iqu</a:t>
            </a:r>
            <a:r>
              <a:rPr kumimoji="0" sz="1400" b="0" i="0" u="none" strike="noStrike" kern="1200" cap="none" spc="-15" normalizeH="0" baseline="0" noProof="0" dirty="0">
                <a:ln>
                  <a:noFill/>
                </a:ln>
                <a:solidFill>
                  <a:prstClr val="black"/>
                </a:solidFill>
                <a:effectLst/>
                <a:uLnTx/>
                <a:uFillTx/>
                <a:latin typeface="Arial"/>
                <a:ea typeface="+mn-ea"/>
                <a:cs typeface="Arial"/>
              </a:rPr>
              <a:t>e</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5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etc.)</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200"/>
              </a:spcBef>
              <a:spcAft>
                <a:spcPts val="0"/>
              </a:spcAft>
              <a:buClr>
                <a:srgbClr val="4F81BC"/>
              </a:buClr>
              <a:buSzPct val="64285"/>
              <a:buFont typeface="Arial Unicode MS"/>
              <a:buChar char="▪"/>
              <a:tabLst>
                <a:tab pos="866775" algn="l"/>
              </a:tabLst>
              <a:defRPr/>
            </a:pPr>
            <a:r>
              <a:rPr kumimoji="0" sz="1400" b="0" i="0" u="none" strike="noStrike" kern="1200" cap="none" spc="-10" normalizeH="0" baseline="0" noProof="0" dirty="0">
                <a:ln>
                  <a:noFill/>
                </a:ln>
                <a:solidFill>
                  <a:prstClr val="black"/>
                </a:solidFill>
                <a:effectLst/>
                <a:uLnTx/>
                <a:uFillTx/>
                <a:latin typeface="Arial"/>
                <a:ea typeface="+mn-ea"/>
                <a:cs typeface="Arial"/>
              </a:rPr>
              <a:t>T</a:t>
            </a:r>
            <a:r>
              <a:rPr kumimoji="0" sz="1400" b="0" i="0" u="none" strike="noStrike" kern="1200" cap="none" spc="0" normalizeH="0" baseline="0" noProof="0" dirty="0">
                <a:ln>
                  <a:noFill/>
                </a:ln>
                <a:solidFill>
                  <a:prstClr val="black"/>
                </a:solidFill>
                <a:effectLst/>
                <a:uLnTx/>
                <a:uFillTx/>
                <a:latin typeface="Arial"/>
                <a:ea typeface="+mn-ea"/>
                <a:cs typeface="Arial"/>
              </a:rPr>
              <a:t>heft</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408940" marR="0" lvl="0" indent="-228600" algn="l" defTabSz="914400" rtl="0" eaLnBrk="1" fontAlgn="auto" latinLnBrk="0" hangingPunct="1">
              <a:lnSpc>
                <a:spcPct val="100000"/>
              </a:lnSpc>
              <a:spcBef>
                <a:spcPts val="1200"/>
              </a:spcBef>
              <a:spcAft>
                <a:spcPts val="0"/>
              </a:spcAft>
              <a:buClr>
                <a:srgbClr val="F8461C"/>
              </a:buClr>
              <a:buSzPct val="68750"/>
              <a:buFont typeface="Arial Unicode MS"/>
              <a:buChar char="▪"/>
              <a:tabLst>
                <a:tab pos="409575" algn="l"/>
              </a:tabLst>
              <a:defRPr/>
            </a:pPr>
            <a:r>
              <a:rPr kumimoji="0" sz="1600" b="0" i="0" u="none" strike="noStrike" kern="1200" cap="none" spc="-10" normalizeH="0" baseline="0" noProof="0" dirty="0">
                <a:ln>
                  <a:noFill/>
                </a:ln>
                <a:solidFill>
                  <a:prstClr val="black"/>
                </a:solidFill>
                <a:effectLst/>
                <a:uLnTx/>
                <a:uFillTx/>
                <a:latin typeface="Arial"/>
                <a:ea typeface="+mn-ea"/>
                <a:cs typeface="Arial"/>
              </a:rPr>
              <a:t>Emplo</a:t>
            </a:r>
            <a:r>
              <a:rPr kumimoji="0" sz="1600" b="0" i="0" u="none" strike="noStrike" kern="1200" cap="none" spc="-30" normalizeH="0" baseline="0" noProof="0" dirty="0">
                <a:ln>
                  <a:noFill/>
                </a:ln>
                <a:solidFill>
                  <a:prstClr val="black"/>
                </a:solidFill>
                <a:effectLst/>
                <a:uLnTx/>
                <a:uFillTx/>
                <a:latin typeface="Arial"/>
                <a:ea typeface="+mn-ea"/>
                <a:cs typeface="Arial"/>
              </a:rPr>
              <a:t>y</a:t>
            </a:r>
            <a:r>
              <a:rPr kumimoji="0" sz="1600" b="0" i="0" u="none" strike="noStrike" kern="1200" cap="none" spc="-10" normalizeH="0" baseline="0" noProof="0" dirty="0">
                <a:ln>
                  <a:noFill/>
                </a:ln>
                <a:solidFill>
                  <a:prstClr val="black"/>
                </a:solidFill>
                <a:effectLst/>
                <a:uLnTx/>
                <a:uFillTx/>
                <a:latin typeface="Arial"/>
                <a:ea typeface="+mn-ea"/>
                <a:cs typeface="Arial"/>
              </a:rPr>
              <a:t>ee</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frustration/d</a:t>
            </a:r>
            <a:r>
              <a:rPr kumimoji="0" sz="1600" b="0" i="0" u="none" strike="noStrike" kern="1200" cap="none" spc="0" normalizeH="0" baseline="0" noProof="0" dirty="0">
                <a:ln>
                  <a:noFill/>
                </a:ln>
                <a:solidFill>
                  <a:prstClr val="black"/>
                </a:solidFill>
                <a:effectLst/>
                <a:uLnTx/>
                <a:uFillTx/>
                <a:latin typeface="Arial"/>
                <a:ea typeface="+mn-ea"/>
                <a:cs typeface="Arial"/>
              </a:rPr>
              <a:t>i</a:t>
            </a:r>
            <a:r>
              <a:rPr kumimoji="0" sz="1600" b="0" i="0" u="none" strike="noStrike" kern="1200" cap="none" spc="-10" normalizeH="0" baseline="0" noProof="0" dirty="0">
                <a:ln>
                  <a:noFill/>
                </a:ln>
                <a:solidFill>
                  <a:prstClr val="black"/>
                </a:solidFill>
                <a:effectLst/>
                <a:uLnTx/>
                <a:uFillTx/>
                <a:latin typeface="Arial"/>
                <a:ea typeface="+mn-ea"/>
                <a:cs typeface="Arial"/>
              </a:rPr>
              <a:t>ssatisfaction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195"/>
              </a:spcBef>
              <a:spcAft>
                <a:spcPts val="0"/>
              </a:spcAft>
              <a:buClr>
                <a:srgbClr val="4F81BC"/>
              </a:buClr>
              <a:buSzPct val="64285"/>
              <a:buFont typeface="Arial Unicode MS"/>
              <a:buChar char="▪"/>
              <a:tabLst>
                <a:tab pos="86677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Ackno</a:t>
            </a:r>
            <a:r>
              <a:rPr kumimoji="0" sz="1400" b="0" i="0" u="none" strike="noStrike" kern="1200" cap="none" spc="-20" normalizeH="0" baseline="0" noProof="0" dirty="0">
                <a:ln>
                  <a:noFill/>
                </a:ln>
                <a:solidFill>
                  <a:prstClr val="black"/>
                </a:solidFill>
                <a:effectLst/>
                <a:uLnTx/>
                <a:uFillTx/>
                <a:latin typeface="Arial"/>
                <a:ea typeface="+mn-ea"/>
                <a:cs typeface="Arial"/>
              </a:rPr>
              <a:t>w</a:t>
            </a:r>
            <a:r>
              <a:rPr kumimoji="0" sz="1400" b="0" i="0" u="none" strike="noStrike" kern="1200" cap="none" spc="0" normalizeH="0" baseline="0" noProof="0" dirty="0">
                <a:ln>
                  <a:noFill/>
                </a:ln>
                <a:solidFill>
                  <a:prstClr val="black"/>
                </a:solidFill>
                <a:effectLst/>
                <a:uLnTx/>
                <a:uFillTx/>
                <a:latin typeface="Arial"/>
                <a:ea typeface="+mn-ea"/>
                <a:cs typeface="Arial"/>
              </a:rPr>
              <a:t>ledge</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situation</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1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it</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is</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di</a:t>
            </a:r>
            <a:r>
              <a:rPr kumimoji="0" sz="1400" b="0" i="0" u="none" strike="noStrike" kern="1200" cap="none" spc="-20" normalizeH="0" baseline="0" noProof="0" dirty="0">
                <a:ln>
                  <a:noFill/>
                </a:ln>
                <a:solidFill>
                  <a:prstClr val="black"/>
                </a:solidFill>
                <a:effectLst/>
                <a:uLnTx/>
                <a:uFillTx/>
                <a:latin typeface="Arial"/>
                <a:ea typeface="+mn-ea"/>
                <a:cs typeface="Arial"/>
              </a:rPr>
              <a:t>f</a:t>
            </a:r>
            <a:r>
              <a:rPr kumimoji="0" sz="1400" b="0" i="0" u="none" strike="noStrike" kern="1200" cap="none" spc="0" normalizeH="0" baseline="0" noProof="0" dirty="0">
                <a:ln>
                  <a:noFill/>
                </a:ln>
                <a:solidFill>
                  <a:prstClr val="black"/>
                </a:solidFill>
                <a:effectLst/>
                <a:uLnTx/>
                <a:uFillTx/>
                <a:latin typeface="Arial"/>
                <a:ea typeface="+mn-ea"/>
                <a:cs typeface="Arial"/>
              </a:rPr>
              <a:t>fere</a:t>
            </a:r>
            <a:r>
              <a:rPr kumimoji="0" sz="1400" b="0" i="0" u="none" strike="noStrike" kern="1200" cap="none" spc="-15" normalizeH="0" baseline="0" noProof="0" dirty="0">
                <a:ln>
                  <a:noFill/>
                </a:ln>
                <a:solidFill>
                  <a:prstClr val="black"/>
                </a:solidFill>
                <a:effectLst/>
                <a:uLnTx/>
                <a:uFillTx/>
                <a:latin typeface="Arial"/>
                <a:ea typeface="+mn-ea"/>
                <a:cs typeface="Arial"/>
              </a:rPr>
              <a:t>n</a:t>
            </a:r>
            <a:r>
              <a:rPr kumimoji="0" sz="1400" b="0" i="0" u="none" strike="noStrike" kern="1200" cap="none" spc="0" normalizeH="0" baseline="0" noProof="0" dirty="0">
                <a:ln>
                  <a:noFill/>
                </a:ln>
                <a:solidFill>
                  <a:prstClr val="black"/>
                </a:solidFill>
                <a:effectLst/>
                <a:uLnTx/>
                <a:uFillTx/>
                <a:latin typeface="Arial"/>
                <a:ea typeface="+mn-ea"/>
                <a:cs typeface="Arial"/>
              </a:rPr>
              <a:t>t</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866140" marR="0" lvl="1" indent="-228600" algn="l" defTabSz="914400" rtl="0" eaLnBrk="1" fontAlgn="auto" latinLnBrk="0" hangingPunct="1">
              <a:lnSpc>
                <a:spcPct val="100000"/>
              </a:lnSpc>
              <a:spcBef>
                <a:spcPts val="1200"/>
              </a:spcBef>
              <a:spcAft>
                <a:spcPts val="0"/>
              </a:spcAft>
              <a:buClr>
                <a:srgbClr val="4F81BC"/>
              </a:buClr>
              <a:buSzPct val="64285"/>
              <a:buFont typeface="Arial Unicode MS"/>
              <a:buChar char="▪"/>
              <a:tabLst>
                <a:tab pos="86677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Attri</a:t>
            </a:r>
            <a:r>
              <a:rPr kumimoji="0" sz="1400" b="0" i="0" u="none" strike="noStrike" kern="1200" cap="none" spc="5" normalizeH="0" baseline="0" noProof="0" dirty="0">
                <a:ln>
                  <a:noFill/>
                </a:ln>
                <a:solidFill>
                  <a:prstClr val="black"/>
                </a:solidFill>
                <a:effectLst/>
                <a:uLnTx/>
                <a:uFillTx/>
                <a:latin typeface="Arial"/>
                <a:ea typeface="+mn-ea"/>
                <a:cs typeface="Arial"/>
              </a:rPr>
              <a:t>t</a:t>
            </a:r>
            <a:r>
              <a:rPr kumimoji="0" sz="1400" b="0" i="0" u="none" strike="noStrike" kern="1200" cap="none" spc="0" normalizeH="0" baseline="0" noProof="0" dirty="0">
                <a:ln>
                  <a:noFill/>
                </a:ln>
                <a:solidFill>
                  <a:prstClr val="black"/>
                </a:solidFill>
                <a:effectLst/>
                <a:uLnTx/>
                <a:uFillTx/>
                <a:latin typeface="Arial"/>
                <a:ea typeface="+mn-ea"/>
                <a:cs typeface="Arial"/>
              </a:rPr>
              <a:t>ion</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35940" y="563990"/>
            <a:ext cx="6977380" cy="457200"/>
          </a:xfrm>
          <a:prstGeom prst="rect">
            <a:avLst/>
          </a:prstGeom>
        </p:spPr>
        <p:txBody>
          <a:bodyPr vert="horz" wrap="square" lIns="0" tIns="0" rIns="0" bIns="0" rtlCol="0">
            <a:spAutoFit/>
          </a:bodyPr>
          <a:lstStyle/>
          <a:p>
            <a:pPr marL="12700" marR="0" lvl="0" indent="0" algn="l" defTabSz="914400" rtl="0" eaLnBrk="1" fontAlgn="auto" latinLnBrk="0" hangingPunct="1">
              <a:lnSpc>
                <a:spcPts val="4285"/>
              </a:lnSpc>
              <a:spcBef>
                <a:spcPts val="0"/>
              </a:spcBef>
              <a:spcAft>
                <a:spcPts val="0"/>
              </a:spcAft>
              <a:buClrTx/>
              <a:buSzTx/>
              <a:buFontTx/>
              <a:buNone/>
              <a:tabLst>
                <a:tab pos="1274445" algn="l"/>
                <a:tab pos="2773680" algn="l"/>
                <a:tab pos="4829810" algn="l"/>
              </a:tabLst>
              <a:defRPr/>
            </a:pPr>
            <a:r>
              <a:rPr kumimoji="0" sz="3600" b="1" i="0" u="none" strike="noStrike" kern="1200" cap="none" spc="-65" normalizeH="0" baseline="0" noProof="0" dirty="0">
                <a:ln>
                  <a:noFill/>
                </a:ln>
                <a:solidFill>
                  <a:prstClr val="black"/>
                </a:solidFill>
                <a:effectLst/>
                <a:uLnTx/>
                <a:uFillTx/>
                <a:latin typeface="Arial"/>
                <a:ea typeface="+mn-ea"/>
                <a:cs typeface="Arial"/>
              </a:rPr>
              <a:t>W</a:t>
            </a:r>
            <a:r>
              <a:rPr kumimoji="0" sz="3600" b="1" i="0" u="none" strike="noStrike" kern="1200" cap="none" spc="0" normalizeH="0" baseline="0" noProof="0" dirty="0">
                <a:ln>
                  <a:noFill/>
                </a:ln>
                <a:solidFill>
                  <a:prstClr val="black"/>
                </a:solidFill>
                <a:effectLst/>
                <a:uLnTx/>
                <a:uFillTx/>
                <a:latin typeface="Arial"/>
                <a:ea typeface="+mn-ea"/>
                <a:cs typeface="Arial"/>
              </a:rPr>
              <a:t>ork	Based	</a:t>
            </a:r>
            <a:r>
              <a:rPr kumimoji="0" sz="3600" b="1" i="0" u="none" strike="noStrike" kern="1200" cap="none" spc="-15" normalizeH="0" baseline="0" noProof="0" dirty="0">
                <a:ln>
                  <a:noFill/>
                </a:ln>
                <a:solidFill>
                  <a:prstClr val="black"/>
                </a:solidFill>
                <a:effectLst/>
                <a:uLnTx/>
                <a:uFillTx/>
                <a:latin typeface="Arial"/>
                <a:ea typeface="+mn-ea"/>
                <a:cs typeface="Arial"/>
              </a:rPr>
              <a:t>L</a:t>
            </a:r>
            <a:r>
              <a:rPr kumimoji="0" sz="3600" b="1" i="0" u="none" strike="noStrike" kern="1200" cap="none" spc="0" normalizeH="0" baseline="0" noProof="0" dirty="0">
                <a:ln>
                  <a:noFill/>
                </a:ln>
                <a:solidFill>
                  <a:prstClr val="black"/>
                </a:solidFill>
                <a:effectLst/>
                <a:uLnTx/>
                <a:uFillTx/>
                <a:latin typeface="Arial"/>
                <a:ea typeface="+mn-ea"/>
                <a:cs typeface="Arial"/>
              </a:rPr>
              <a:t>earning	Programs</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535940" y="1323385"/>
            <a:ext cx="7830820" cy="507047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a:ea typeface="+mn-ea"/>
                <a:cs typeface="Arial"/>
              </a:rPr>
              <a:t>In</a:t>
            </a:r>
            <a:r>
              <a:rPr kumimoji="0" sz="2800" b="0" i="0" u="none" strike="noStrike" kern="1200" cap="none" spc="-5" normalizeH="0" baseline="0" noProof="0" dirty="0">
                <a:ln>
                  <a:noFill/>
                </a:ln>
                <a:solidFill>
                  <a:prstClr val="black"/>
                </a:solidFill>
                <a:effectLst/>
                <a:uLnTx/>
                <a:uFillTx/>
                <a:latin typeface="Arial"/>
                <a:ea typeface="+mn-ea"/>
                <a:cs typeface="Arial"/>
              </a:rPr>
              <a:t> </a:t>
            </a:r>
            <a:r>
              <a:rPr kumimoji="0" sz="2800" b="0" i="0" u="none" strike="noStrike" kern="1200" cap="none" spc="-20" normalizeH="0" baseline="0" noProof="0" dirty="0">
                <a:ln>
                  <a:noFill/>
                </a:ln>
                <a:solidFill>
                  <a:prstClr val="black"/>
                </a:solidFill>
                <a:effectLst/>
                <a:uLnTx/>
                <a:uFillTx/>
                <a:latin typeface="Arial"/>
                <a:ea typeface="+mn-ea"/>
                <a:cs typeface="Arial"/>
              </a:rPr>
              <a:t>p</a:t>
            </a:r>
            <a:r>
              <a:rPr kumimoji="0" sz="2800" b="0" i="0" u="none" strike="noStrike" kern="1200" cap="none" spc="-15" normalizeH="0" baseline="0" noProof="0" dirty="0">
                <a:ln>
                  <a:noFill/>
                </a:ln>
                <a:solidFill>
                  <a:prstClr val="black"/>
                </a:solidFill>
                <a:effectLst/>
                <a:uLnTx/>
                <a:uFillTx/>
                <a:latin typeface="Arial"/>
                <a:ea typeface="+mn-ea"/>
                <a:cs typeface="Arial"/>
              </a:rPr>
              <a:t>a</a:t>
            </a:r>
            <a:r>
              <a:rPr kumimoji="0" sz="2800" b="0" i="0" u="none" strike="noStrike" kern="1200" cap="none" spc="-10" normalizeH="0" baseline="0" noProof="0" dirty="0">
                <a:ln>
                  <a:noFill/>
                </a:ln>
                <a:solidFill>
                  <a:prstClr val="black"/>
                </a:solidFill>
                <a:effectLst/>
                <a:uLnTx/>
                <a:uFillTx/>
                <a:latin typeface="Arial"/>
                <a:ea typeface="+mn-ea"/>
                <a:cs typeface="Arial"/>
              </a:rPr>
              <a:t>rtn</a:t>
            </a:r>
            <a:r>
              <a:rPr kumimoji="0" sz="2800" b="0" i="0" u="none" strike="noStrike" kern="1200" cap="none" spc="-20" normalizeH="0" baseline="0" noProof="0" dirty="0">
                <a:ln>
                  <a:noFill/>
                </a:ln>
                <a:solidFill>
                  <a:prstClr val="black"/>
                </a:solidFill>
                <a:effectLst/>
                <a:uLnTx/>
                <a:uFillTx/>
                <a:latin typeface="Arial"/>
                <a:ea typeface="+mn-ea"/>
                <a:cs typeface="Arial"/>
              </a:rPr>
              <a:t>e</a:t>
            </a:r>
            <a:r>
              <a:rPr kumimoji="0" sz="2800" b="0" i="0" u="none" strike="noStrike" kern="1200" cap="none" spc="-5" normalizeH="0" baseline="0" noProof="0" dirty="0">
                <a:ln>
                  <a:noFill/>
                </a:ln>
                <a:solidFill>
                  <a:prstClr val="black"/>
                </a:solidFill>
                <a:effectLst/>
                <a:uLnTx/>
                <a:uFillTx/>
                <a:latin typeface="Arial"/>
                <a:ea typeface="+mn-ea"/>
                <a:cs typeface="Arial"/>
              </a:rPr>
              <a:t>r</a:t>
            </a:r>
            <a:r>
              <a:rPr kumimoji="0" sz="2800" b="0" i="0" u="none" strike="noStrike" kern="1200" cap="none" spc="-15" normalizeH="0" baseline="0" noProof="0" dirty="0">
                <a:ln>
                  <a:noFill/>
                </a:ln>
                <a:solidFill>
                  <a:prstClr val="black"/>
                </a:solidFill>
                <a:effectLst/>
                <a:uLnTx/>
                <a:uFillTx/>
                <a:latin typeface="Arial"/>
                <a:ea typeface="+mn-ea"/>
                <a:cs typeface="Arial"/>
              </a:rPr>
              <a:t>ship</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15" normalizeH="0" baseline="0" noProof="0" dirty="0">
                <a:ln>
                  <a:noFill/>
                </a:ln>
                <a:solidFill>
                  <a:prstClr val="black"/>
                </a:solidFill>
                <a:effectLst/>
                <a:uLnTx/>
                <a:uFillTx/>
                <a:latin typeface="Arial"/>
                <a:ea typeface="+mn-ea"/>
                <a:cs typeface="Arial"/>
              </a:rPr>
              <a:t>with</a:t>
            </a:r>
            <a:r>
              <a:rPr kumimoji="0" sz="2800" b="0" i="0" u="none" strike="noStrike" kern="1200" cap="none" spc="0" normalizeH="0" baseline="0" noProof="0" dirty="0">
                <a:ln>
                  <a:noFill/>
                </a:ln>
                <a:solidFill>
                  <a:prstClr val="black"/>
                </a:solidFill>
                <a:effectLst/>
                <a:uLnTx/>
                <a:uFillTx/>
                <a:latin typeface="Arial"/>
                <a:ea typeface="+mn-ea"/>
                <a:cs typeface="Arial"/>
              </a:rPr>
              <a:t> </a:t>
            </a:r>
            <a:r>
              <a:rPr kumimoji="0" sz="2800" b="0" i="0" u="none" strike="noStrike" kern="1200" cap="none" spc="-20" normalizeH="0" baseline="0" noProof="0" dirty="0">
                <a:ln>
                  <a:noFill/>
                </a:ln>
                <a:solidFill>
                  <a:prstClr val="black"/>
                </a:solidFill>
                <a:effectLst/>
                <a:uLnTx/>
                <a:uFillTx/>
                <a:latin typeface="Arial"/>
                <a:ea typeface="+mn-ea"/>
                <a:cs typeface="Arial"/>
              </a:rPr>
              <a:t>MPS,</a:t>
            </a:r>
            <a:r>
              <a:rPr kumimoji="0" sz="2800" b="0" i="0" u="none" strike="noStrike" kern="1200" cap="none" spc="-5" normalizeH="0" baseline="0" noProof="0" dirty="0">
                <a:ln>
                  <a:noFill/>
                </a:ln>
                <a:solidFill>
                  <a:prstClr val="black"/>
                </a:solidFill>
                <a:effectLst/>
                <a:uLnTx/>
                <a:uFillTx/>
                <a:latin typeface="Arial"/>
                <a:ea typeface="+mn-ea"/>
                <a:cs typeface="Arial"/>
              </a:rPr>
              <a:t> </a:t>
            </a:r>
            <a:r>
              <a:rPr kumimoji="0" sz="2800" b="0" i="0" u="none" strike="noStrike" kern="1200" cap="none" spc="-25" normalizeH="0" baseline="0" noProof="0" dirty="0">
                <a:ln>
                  <a:noFill/>
                </a:ln>
                <a:solidFill>
                  <a:prstClr val="black"/>
                </a:solidFill>
                <a:effectLst/>
                <a:uLnTx/>
                <a:uFillTx/>
                <a:latin typeface="Arial"/>
                <a:ea typeface="+mn-ea"/>
                <a:cs typeface="Arial"/>
              </a:rPr>
              <a:t>M</a:t>
            </a:r>
            <a:r>
              <a:rPr kumimoji="0" sz="2800" b="0" i="0" u="none" strike="noStrike" kern="1200" cap="none" spc="-235" normalizeH="0" baseline="0" noProof="0" dirty="0">
                <a:ln>
                  <a:noFill/>
                </a:ln>
                <a:solidFill>
                  <a:prstClr val="black"/>
                </a:solidFill>
                <a:effectLst/>
                <a:uLnTx/>
                <a:uFillTx/>
                <a:latin typeface="Arial"/>
                <a:ea typeface="+mn-ea"/>
                <a:cs typeface="Arial"/>
              </a:rPr>
              <a:t>A</a:t>
            </a:r>
            <a:r>
              <a:rPr kumimoji="0" sz="2800" b="0" i="0" u="none" strike="noStrike" kern="1200" cap="none" spc="-20" normalizeH="0" baseline="0" noProof="0" dirty="0">
                <a:ln>
                  <a:noFill/>
                </a:ln>
                <a:solidFill>
                  <a:prstClr val="black"/>
                </a:solidFill>
                <a:effectLst/>
                <a:uLnTx/>
                <a:uFillTx/>
                <a:latin typeface="Arial"/>
                <a:ea typeface="+mn-ea"/>
                <a:cs typeface="Arial"/>
              </a:rPr>
              <a:t>TC</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20" normalizeH="0" baseline="0" noProof="0" dirty="0">
                <a:ln>
                  <a:noFill/>
                </a:ln>
                <a:solidFill>
                  <a:prstClr val="black"/>
                </a:solidFill>
                <a:effectLst/>
                <a:uLnTx/>
                <a:uFillTx/>
                <a:latin typeface="Arial"/>
                <a:ea typeface="+mn-ea"/>
                <a:cs typeface="Arial"/>
              </a:rPr>
              <a:t>&amp;</a:t>
            </a:r>
            <a:r>
              <a:rPr kumimoji="0" sz="2800" b="0" i="0" u="none" strike="noStrike" kern="1200" cap="none" spc="-5" normalizeH="0" baseline="0" noProof="0" dirty="0">
                <a:ln>
                  <a:noFill/>
                </a:ln>
                <a:solidFill>
                  <a:prstClr val="black"/>
                </a:solidFill>
                <a:effectLst/>
                <a:uLnTx/>
                <a:uFillTx/>
                <a:latin typeface="Arial"/>
                <a:ea typeface="+mn-ea"/>
                <a:cs typeface="Arial"/>
              </a:rPr>
              <a:t> </a:t>
            </a:r>
            <a:r>
              <a:rPr kumimoji="0" sz="2800" b="0" i="0" u="none" strike="noStrike" kern="1200" cap="none" spc="-15" normalizeH="0" baseline="0" noProof="0" dirty="0">
                <a:ln>
                  <a:noFill/>
                </a:ln>
                <a:solidFill>
                  <a:prstClr val="black"/>
                </a:solidFill>
                <a:effectLst/>
                <a:uLnTx/>
                <a:uFillTx/>
                <a:latin typeface="Arial"/>
                <a:ea typeface="+mn-ea"/>
                <a:cs typeface="Arial"/>
              </a:rPr>
              <a:t>IB</a:t>
            </a:r>
            <a:r>
              <a:rPr kumimoji="0" sz="2800" b="0" i="0" u="none" strike="noStrike" kern="1200" cap="none" spc="-30" normalizeH="0" baseline="0" noProof="0" dirty="0">
                <a:ln>
                  <a:noFill/>
                </a:ln>
                <a:solidFill>
                  <a:prstClr val="black"/>
                </a:solidFill>
                <a:effectLst/>
                <a:uLnTx/>
                <a:uFillTx/>
                <a:latin typeface="Arial"/>
                <a:ea typeface="+mn-ea"/>
                <a:cs typeface="Arial"/>
              </a:rPr>
              <a:t>EW</a:t>
            </a:r>
            <a:r>
              <a:rPr kumimoji="0" sz="2800" b="0" i="0" u="none" strike="noStrike" kern="1200" cap="none" spc="-10" normalizeH="0" baseline="0" noProof="0" dirty="0">
                <a:ln>
                  <a:noFill/>
                </a:ln>
                <a:solidFill>
                  <a:prstClr val="black"/>
                </a:solidFill>
                <a:effectLst/>
                <a:uLnTx/>
                <a:uFillTx/>
                <a:latin typeface="Arial"/>
                <a:ea typeface="+mn-ea"/>
                <a:cs typeface="Arial"/>
              </a:rPr>
              <a:t> </a:t>
            </a:r>
            <a:r>
              <a:rPr kumimoji="0" sz="2800" b="0" i="0" u="none" strike="noStrike" kern="1200" cap="none" spc="-20" normalizeH="0" baseline="0" noProof="0" dirty="0">
                <a:ln>
                  <a:noFill/>
                </a:ln>
                <a:solidFill>
                  <a:prstClr val="black"/>
                </a:solidFill>
                <a:effectLst/>
                <a:uLnTx/>
                <a:uFillTx/>
                <a:latin typeface="Arial"/>
                <a:ea typeface="+mn-ea"/>
                <a:cs typeface="Arial"/>
              </a:rPr>
              <a:t>L</a:t>
            </a:r>
            <a:r>
              <a:rPr kumimoji="0" sz="2800" b="0" i="0" u="none" strike="noStrike" kern="1200" cap="none" spc="-15" normalizeH="0" baseline="0" noProof="0" dirty="0">
                <a:ln>
                  <a:noFill/>
                </a:ln>
                <a:solidFill>
                  <a:prstClr val="black"/>
                </a:solidFill>
                <a:effectLst/>
                <a:uLnTx/>
                <a:uFillTx/>
                <a:latin typeface="Arial"/>
                <a:ea typeface="+mn-ea"/>
                <a:cs typeface="Arial"/>
              </a:rPr>
              <a:t>2</a:t>
            </a:r>
            <a:r>
              <a:rPr kumimoji="0" sz="2800" b="0" i="0" u="none" strike="noStrike" kern="1200" cap="none" spc="-20" normalizeH="0" baseline="0" noProof="0" dirty="0">
                <a:ln>
                  <a:noFill/>
                </a:ln>
                <a:solidFill>
                  <a:prstClr val="black"/>
                </a:solidFill>
                <a:effectLst/>
                <a:uLnTx/>
                <a:uFillTx/>
                <a:latin typeface="Arial"/>
                <a:ea typeface="+mn-ea"/>
                <a:cs typeface="Arial"/>
              </a:rPr>
              <a:t>1</a:t>
            </a:r>
            <a:r>
              <a:rPr kumimoji="0" sz="2800" b="0" i="0" u="none" strike="noStrike" kern="1200" cap="none" spc="-15" normalizeH="0" baseline="0" noProof="0" dirty="0">
                <a:ln>
                  <a:noFill/>
                </a:ln>
                <a:solidFill>
                  <a:prstClr val="black"/>
                </a:solidFill>
                <a:effectLst/>
                <a:uLnTx/>
                <a:uFillTx/>
                <a:latin typeface="Arial"/>
                <a:ea typeface="+mn-ea"/>
                <a:cs typeface="Arial"/>
              </a:rPr>
              <a:t>5</a:t>
            </a:r>
            <a:r>
              <a:rPr kumimoji="0" sz="2800" b="0" i="0" u="none" strike="noStrike" kern="1200" cap="none" spc="-20" normalizeH="0" baseline="0" noProof="0" dirty="0">
                <a:ln>
                  <a:noFill/>
                </a:ln>
                <a:solidFill>
                  <a:prstClr val="black"/>
                </a:solidFill>
                <a:effectLst/>
                <a:uLnTx/>
                <a:uFillTx/>
                <a:latin typeface="Arial"/>
                <a:ea typeface="+mn-ea"/>
                <a:cs typeface="Arial"/>
              </a:rPr>
              <a:t>0</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02260" marR="0" lvl="0" indent="-289560" algn="l" defTabSz="914400" rtl="0" eaLnBrk="1" fontAlgn="auto" latinLnBrk="0" hangingPunct="1">
              <a:lnSpc>
                <a:spcPct val="100000"/>
              </a:lnSpc>
              <a:spcBef>
                <a:spcPts val="1220"/>
              </a:spcBef>
              <a:spcAft>
                <a:spcPts val="0"/>
              </a:spcAft>
              <a:buClrTx/>
              <a:buSzPct val="72916"/>
              <a:buFont typeface="Arial"/>
              <a:buChar char="•"/>
              <a:tabLst>
                <a:tab pos="302260"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Design</a:t>
            </a:r>
            <a:r>
              <a:rPr kumimoji="0" sz="2400" b="0" i="0" u="none" strike="noStrike" kern="1200" cap="none" spc="-15" normalizeH="0" baseline="0" noProof="0" dirty="0">
                <a:ln>
                  <a:noFill/>
                </a:ln>
                <a:solidFill>
                  <a:prstClr val="black"/>
                </a:solidFill>
                <a:effectLst/>
                <a:uLnTx/>
                <a:uFillTx/>
                <a:latin typeface="Arial"/>
                <a:ea typeface="+mn-ea"/>
                <a:cs typeface="Arial"/>
              </a:rPr>
              <a:t> </a:t>
            </a:r>
            <a:r>
              <a:rPr kumimoji="0" sz="2400" b="0" i="0" u="none" strike="noStrike" kern="1200" cap="none" spc="-220" normalizeH="0" baseline="0" noProof="0" dirty="0">
                <a:ln>
                  <a:noFill/>
                </a:ln>
                <a:solidFill>
                  <a:prstClr val="black"/>
                </a:solidFill>
                <a:effectLst/>
                <a:uLnTx/>
                <a:uFillTx/>
                <a:latin typeface="Arial"/>
                <a:ea typeface="+mn-ea"/>
                <a:cs typeface="Arial"/>
              </a:rPr>
              <a:t>Y</a:t>
            </a:r>
            <a:r>
              <a:rPr kumimoji="0" sz="2400" b="0" i="0" u="none" strike="noStrike" kern="1200" cap="none" spc="0" normalizeH="0" baseline="0" noProof="0" dirty="0">
                <a:ln>
                  <a:noFill/>
                </a:ln>
                <a:solidFill>
                  <a:prstClr val="black"/>
                </a:solidFill>
                <a:effectLst/>
                <a:uLnTx/>
                <a:uFillTx/>
                <a:latin typeface="Arial"/>
                <a:ea typeface="+mn-ea"/>
                <a:cs typeface="Arial"/>
              </a:rPr>
              <a:t>outh</a:t>
            </a:r>
            <a:r>
              <a:rPr kumimoji="0" sz="2400" b="0" i="0" u="none" strike="noStrike" kern="1200" cap="none" spc="-135"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Apprenticeship</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698500" marR="5080" lvl="1" indent="-228600" algn="l" defTabSz="914400" rtl="0" eaLnBrk="1" fontAlgn="auto" latinLnBrk="0" hangingPunct="1">
              <a:lnSpc>
                <a:spcPct val="100000"/>
              </a:lnSpc>
              <a:spcBef>
                <a:spcPts val="1200"/>
              </a:spcBef>
              <a:spcAft>
                <a:spcPts val="0"/>
              </a:spcAft>
              <a:buClr>
                <a:srgbClr val="F8461C"/>
              </a:buClr>
              <a:buSzPct val="70000"/>
              <a:buFont typeface="Arial"/>
              <a:buChar char="•"/>
              <a:tabLst>
                <a:tab pos="699135"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Prepa</a:t>
            </a:r>
            <a:r>
              <a:rPr kumimoji="0" sz="2000" b="0" i="0" u="none" strike="noStrike" kern="1200" cap="none" spc="5" normalizeH="0" baseline="0" noProof="0" dirty="0">
                <a:ln>
                  <a:noFill/>
                </a:ln>
                <a:solidFill>
                  <a:prstClr val="black"/>
                </a:solidFill>
                <a:effectLst/>
                <a:uLnTx/>
                <a:uFillTx/>
                <a:latin typeface="Arial"/>
                <a:ea typeface="+mn-ea"/>
                <a:cs typeface="Arial"/>
              </a:rPr>
              <a:t>r</a:t>
            </a:r>
            <a:r>
              <a:rPr kumimoji="0" sz="2000" b="0" i="0" u="none" strike="noStrike" kern="1200" cap="none" spc="0" normalizeH="0" baseline="0" noProof="0" dirty="0">
                <a:ln>
                  <a:noFill/>
                </a:ln>
                <a:solidFill>
                  <a:prstClr val="black"/>
                </a:solidFill>
                <a:effectLst/>
                <a:uLnTx/>
                <a:uFillTx/>
                <a:latin typeface="Arial"/>
                <a:ea typeface="+mn-ea"/>
                <a:cs typeface="Arial"/>
              </a:rPr>
              <a:t>ing</a:t>
            </a:r>
            <a:r>
              <a:rPr kumimoji="0" sz="2000" b="0" i="0" u="none" strike="noStrike" kern="1200" cap="none" spc="-2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students</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for</a:t>
            </a:r>
            <a:r>
              <a:rPr kumimoji="0" sz="2000" b="0" i="0" u="none" strike="noStrike" kern="1200" cap="none" spc="-3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the</a:t>
            </a:r>
            <a:r>
              <a:rPr kumimoji="0" sz="2000" b="0" i="0" u="none" strike="noStrike" kern="1200" cap="none" spc="-2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opp</a:t>
            </a:r>
            <a:r>
              <a:rPr kumimoji="0" sz="2000" b="0" i="0" u="none" strike="noStrike" kern="1200" cap="none" spc="5" normalizeH="0" baseline="0" noProof="0" dirty="0">
                <a:ln>
                  <a:noFill/>
                </a:ln>
                <a:solidFill>
                  <a:prstClr val="black"/>
                </a:solidFill>
                <a:effectLst/>
                <a:uLnTx/>
                <a:uFillTx/>
                <a:latin typeface="Arial"/>
                <a:ea typeface="+mn-ea"/>
                <a:cs typeface="Arial"/>
              </a:rPr>
              <a:t>o</a:t>
            </a:r>
            <a:r>
              <a:rPr kumimoji="0" sz="2000" b="0" i="0" u="none" strike="noStrike" kern="1200" cap="none" spc="0" normalizeH="0" baseline="0" noProof="0" dirty="0">
                <a:ln>
                  <a:noFill/>
                </a:ln>
                <a:solidFill>
                  <a:prstClr val="black"/>
                </a:solidFill>
                <a:effectLst/>
                <a:uLnTx/>
                <a:uFillTx/>
                <a:latin typeface="Arial"/>
                <a:ea typeface="+mn-ea"/>
                <a:cs typeface="Arial"/>
              </a:rPr>
              <a:t>rtunity</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to</a:t>
            </a:r>
            <a:r>
              <a:rPr kumimoji="0" sz="2000" b="0" i="0" u="none" strike="noStrike" kern="1200" cap="none" spc="-1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be</a:t>
            </a:r>
            <a:r>
              <a:rPr kumimoji="0" sz="2000" b="0" i="0" u="none" strike="noStrike" kern="1200" cap="none" spc="5" normalizeH="0" baseline="0" noProof="0" dirty="0">
                <a:ln>
                  <a:noFill/>
                </a:ln>
                <a:solidFill>
                  <a:prstClr val="black"/>
                </a:solidFill>
                <a:effectLst/>
                <a:uLnTx/>
                <a:uFillTx/>
                <a:latin typeface="Arial"/>
                <a:ea typeface="+mn-ea"/>
                <a:cs typeface="Arial"/>
              </a:rPr>
              <a:t>c</a:t>
            </a:r>
            <a:r>
              <a:rPr kumimoji="0" sz="2000" b="0" i="0" u="none" strike="noStrike" kern="1200" cap="none" spc="0" normalizeH="0" baseline="0" noProof="0" dirty="0">
                <a:ln>
                  <a:noFill/>
                </a:ln>
                <a:solidFill>
                  <a:prstClr val="black"/>
                </a:solidFill>
                <a:effectLst/>
                <a:uLnTx/>
                <a:uFillTx/>
                <a:latin typeface="Arial"/>
                <a:ea typeface="+mn-ea"/>
                <a:cs typeface="Arial"/>
              </a:rPr>
              <a:t>ome</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a designer</a:t>
            </a:r>
            <a:r>
              <a:rPr kumimoji="0" sz="2000" b="0" i="0" u="none" strike="noStrike" kern="1200" cap="none" spc="-3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for the</a:t>
            </a:r>
            <a:r>
              <a:rPr kumimoji="0" sz="2000" b="0" i="0" u="none" strike="noStrike" kern="1200" cap="none" spc="-2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gas</a:t>
            </a:r>
            <a:r>
              <a:rPr kumimoji="0" sz="2000" b="0" i="0" u="none" strike="noStrike" kern="1200" cap="none" spc="-1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and</a:t>
            </a:r>
            <a:r>
              <a:rPr kumimoji="0" sz="2000" b="0" i="0" u="none" strike="noStrike" kern="1200" cap="none" spc="-1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ele</a:t>
            </a:r>
            <a:r>
              <a:rPr kumimoji="0" sz="2000" b="0" i="0" u="none" strike="noStrike" kern="1200" cap="none" spc="5" normalizeH="0" baseline="0" noProof="0" dirty="0">
                <a:ln>
                  <a:noFill/>
                </a:ln>
                <a:solidFill>
                  <a:prstClr val="black"/>
                </a:solidFill>
                <a:effectLst/>
                <a:uLnTx/>
                <a:uFillTx/>
                <a:latin typeface="Arial"/>
                <a:ea typeface="+mn-ea"/>
                <a:cs typeface="Arial"/>
              </a:rPr>
              <a:t>c</a:t>
            </a:r>
            <a:r>
              <a:rPr kumimoji="0" sz="2000" b="0" i="0" u="none" strike="noStrike" kern="1200" cap="none" spc="0" normalizeH="0" baseline="0" noProof="0" dirty="0">
                <a:ln>
                  <a:noFill/>
                </a:ln>
                <a:solidFill>
                  <a:prstClr val="black"/>
                </a:solidFill>
                <a:effectLst/>
                <a:uLnTx/>
                <a:uFillTx/>
                <a:latin typeface="Arial"/>
                <a:ea typeface="+mn-ea"/>
                <a:cs typeface="Arial"/>
              </a:rPr>
              <a:t>tric</a:t>
            </a:r>
            <a:r>
              <a:rPr kumimoji="0" sz="2000" b="0" i="0" u="none" strike="noStrike" kern="1200" cap="none" spc="-2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distribution</a:t>
            </a:r>
            <a:r>
              <a:rPr kumimoji="0" sz="2000" b="0" i="0" u="none" strike="noStrike" kern="1200" cap="none" spc="-3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system</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155700" marR="621030" lvl="2" indent="-228600" algn="l" defTabSz="914400" rtl="0" eaLnBrk="1" fontAlgn="auto" latinLnBrk="0" hangingPunct="1">
              <a:lnSpc>
                <a:spcPct val="100000"/>
              </a:lnSpc>
              <a:spcBef>
                <a:spcPts val="1215"/>
              </a:spcBef>
              <a:spcAft>
                <a:spcPts val="0"/>
              </a:spcAft>
              <a:buClr>
                <a:srgbClr val="4F81BC"/>
              </a:buClr>
              <a:buSzPct val="65625"/>
              <a:buFont typeface="Arial"/>
              <a:buChar char="•"/>
              <a:tabLst>
                <a:tab pos="1156335" algn="l"/>
              </a:tabLst>
              <a:defRPr/>
            </a:pPr>
            <a:r>
              <a:rPr kumimoji="0" sz="1600" b="0" i="0" u="none" strike="noStrike" kern="1200" cap="none" spc="-10" normalizeH="0" baseline="0" noProof="0" dirty="0">
                <a:ln>
                  <a:noFill/>
                </a:ln>
                <a:solidFill>
                  <a:prstClr val="black"/>
                </a:solidFill>
                <a:effectLst/>
                <a:uLnTx/>
                <a:uFillTx/>
                <a:latin typeface="Arial"/>
                <a:ea typeface="+mn-ea"/>
                <a:cs typeface="Arial"/>
              </a:rPr>
              <a:t>The</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Designer</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occupat</a:t>
            </a:r>
            <a:r>
              <a:rPr kumimoji="0" sz="1600" b="0" i="0" u="none" strike="noStrike" kern="1200" cap="none" spc="0" normalizeH="0" baseline="0" noProof="0" dirty="0">
                <a:ln>
                  <a:noFill/>
                </a:ln>
                <a:solidFill>
                  <a:prstClr val="black"/>
                </a:solidFill>
                <a:effectLst/>
                <a:uLnTx/>
                <a:uFillTx/>
                <a:latin typeface="Arial"/>
                <a:ea typeface="+mn-ea"/>
                <a:cs typeface="Arial"/>
              </a:rPr>
              <a:t>i</a:t>
            </a:r>
            <a:r>
              <a:rPr kumimoji="0" sz="1600" b="0" i="0" u="none" strike="noStrike" kern="1200" cap="none" spc="-10" normalizeH="0" baseline="0" noProof="0" dirty="0">
                <a:ln>
                  <a:noFill/>
                </a:ln>
                <a:solidFill>
                  <a:prstClr val="black"/>
                </a:solidFill>
                <a:effectLst/>
                <a:uLnTx/>
                <a:uFillTx/>
                <a:latin typeface="Arial"/>
                <a:ea typeface="+mn-ea"/>
                <a:cs typeface="Arial"/>
              </a:rPr>
              <a:t>on</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i</a:t>
            </a:r>
            <a:r>
              <a:rPr kumimoji="0" sz="1600" b="0" i="0" u="none" strike="noStrike" kern="1200" cap="none" spc="-10" normalizeH="0" baseline="0" noProof="0" dirty="0">
                <a:ln>
                  <a:noFill/>
                </a:ln>
                <a:solidFill>
                  <a:prstClr val="black"/>
                </a:solidFill>
                <a:effectLst/>
                <a:uLnTx/>
                <a:uFillTx/>
                <a:latin typeface="Arial"/>
                <a:ea typeface="+mn-ea"/>
                <a:cs typeface="Arial"/>
              </a:rPr>
              <a:t>ncludes</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a</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four</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30" normalizeH="0" baseline="0" noProof="0" dirty="0">
                <a:ln>
                  <a:noFill/>
                </a:ln>
                <a:solidFill>
                  <a:prstClr val="black"/>
                </a:solidFill>
                <a:effectLst/>
                <a:uLnTx/>
                <a:uFillTx/>
                <a:latin typeface="Arial"/>
                <a:ea typeface="+mn-ea"/>
                <a:cs typeface="Arial"/>
              </a:rPr>
              <a:t>y</a:t>
            </a:r>
            <a:r>
              <a:rPr kumimoji="0" sz="1600" b="0" i="0" u="none" strike="noStrike" kern="1200" cap="none" spc="-10" normalizeH="0" baseline="0" noProof="0" dirty="0">
                <a:ln>
                  <a:noFill/>
                </a:ln>
                <a:solidFill>
                  <a:prstClr val="black"/>
                </a:solidFill>
                <a:effectLst/>
                <a:uLnTx/>
                <a:uFillTx/>
                <a:latin typeface="Arial"/>
                <a:ea typeface="+mn-ea"/>
                <a:cs typeface="Arial"/>
              </a:rPr>
              <a:t>ear</a:t>
            </a:r>
            <a:r>
              <a:rPr kumimoji="0" sz="1600" b="0" i="0" u="none" strike="noStrike" kern="1200" cap="none" spc="3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apprenticeship</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at</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40" normalizeH="0" baseline="0" noProof="0" dirty="0">
                <a:ln>
                  <a:noFill/>
                </a:ln>
                <a:solidFill>
                  <a:prstClr val="black"/>
                </a:solidFill>
                <a:effectLst/>
                <a:uLnTx/>
                <a:uFillTx/>
                <a:latin typeface="Arial"/>
                <a:ea typeface="+mn-ea"/>
                <a:cs typeface="Arial"/>
              </a:rPr>
              <a:t>W</a:t>
            </a:r>
            <a:r>
              <a:rPr kumimoji="0" sz="1600" b="0" i="0" u="none" strike="noStrike" kern="1200" cap="none" spc="-10" normalizeH="0" baseline="0" noProof="0" dirty="0">
                <a:ln>
                  <a:noFill/>
                </a:ln>
                <a:solidFill>
                  <a:prstClr val="black"/>
                </a:solidFill>
                <a:effectLst/>
                <a:uLnTx/>
                <a:uFillTx/>
                <a:latin typeface="Arial"/>
                <a:ea typeface="+mn-ea"/>
                <a:cs typeface="Arial"/>
              </a:rPr>
              <a:t>e Energ</a:t>
            </a:r>
            <a:r>
              <a:rPr kumimoji="0" sz="1600" b="0" i="0" u="none" strike="noStrike" kern="1200" cap="none" spc="0" normalizeH="0" baseline="0" noProof="0" dirty="0">
                <a:ln>
                  <a:noFill/>
                </a:ln>
                <a:solidFill>
                  <a:prstClr val="black"/>
                </a:solidFill>
                <a:effectLst/>
                <a:uLnTx/>
                <a:uFillTx/>
                <a:latin typeface="Arial"/>
                <a:ea typeface="+mn-ea"/>
                <a:cs typeface="Arial"/>
              </a:rPr>
              <a:t>i</a:t>
            </a:r>
            <a:r>
              <a:rPr kumimoji="0" sz="1600" b="0" i="0" u="none" strike="noStrike" kern="1200" cap="none" spc="-10" normalizeH="0" baseline="0" noProof="0" dirty="0">
                <a:ln>
                  <a:noFill/>
                </a:ln>
                <a:solidFill>
                  <a:prstClr val="black"/>
                </a:solidFill>
                <a:effectLst/>
                <a:uLnTx/>
                <a:uFillTx/>
                <a:latin typeface="Arial"/>
                <a:ea typeface="+mn-ea"/>
                <a:cs typeface="Arial"/>
              </a:rPr>
              <a:t>es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612900" marR="0" lvl="3" indent="-228600" algn="l" defTabSz="914400" rtl="0" eaLnBrk="1" fontAlgn="auto" latinLnBrk="0" hangingPunct="1">
              <a:lnSpc>
                <a:spcPct val="100000"/>
              </a:lnSpc>
              <a:spcBef>
                <a:spcPts val="290"/>
              </a:spcBef>
              <a:spcAft>
                <a:spcPts val="0"/>
              </a:spcAft>
              <a:buClr>
                <a:srgbClr val="4F81BC"/>
              </a:buClr>
              <a:buSzPct val="79166"/>
              <a:buFont typeface="Arial"/>
              <a:buChar char="•"/>
              <a:tabLst>
                <a:tab pos="1613535" algn="l"/>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Re</a:t>
            </a:r>
            <a:r>
              <a:rPr kumimoji="0" sz="1200" b="0" i="0" u="none" strike="noStrike" kern="1200" cap="none" spc="-5" normalizeH="0" baseline="0" noProof="0" dirty="0">
                <a:ln>
                  <a:noFill/>
                </a:ln>
                <a:solidFill>
                  <a:prstClr val="black"/>
                </a:solidFill>
                <a:effectLst/>
                <a:uLnTx/>
                <a:uFillTx/>
                <a:latin typeface="Arial"/>
                <a:ea typeface="+mn-ea"/>
                <a:cs typeface="Arial"/>
              </a:rPr>
              <a:t>q</a:t>
            </a:r>
            <a:r>
              <a:rPr kumimoji="0" sz="1200" b="0" i="0" u="none" strike="noStrike" kern="1200" cap="none" spc="0" normalizeH="0" baseline="0" noProof="0" dirty="0">
                <a:ln>
                  <a:noFill/>
                </a:ln>
                <a:solidFill>
                  <a:prstClr val="black"/>
                </a:solidFill>
                <a:effectLst/>
                <a:uLnTx/>
                <a:uFillTx/>
                <a:latin typeface="Arial"/>
                <a:ea typeface="+mn-ea"/>
                <a:cs typeface="Arial"/>
              </a:rPr>
              <a:t>ui</a:t>
            </a:r>
            <a:r>
              <a:rPr kumimoji="0" sz="1200" b="0" i="0" u="none" strike="noStrike" kern="1200" cap="none" spc="-10" normalizeH="0" baseline="0" noProof="0" dirty="0">
                <a:ln>
                  <a:noFill/>
                </a:ln>
                <a:solidFill>
                  <a:prstClr val="black"/>
                </a:solidFill>
                <a:effectLst/>
                <a:uLnTx/>
                <a:uFillTx/>
                <a:latin typeface="Arial"/>
                <a:ea typeface="+mn-ea"/>
                <a:cs typeface="Arial"/>
              </a:rPr>
              <a:t>r</a:t>
            </a:r>
            <a:r>
              <a:rPr kumimoji="0" sz="1200" b="0" i="0" u="none" strike="noStrike" kern="1200" cap="none" spc="0" normalizeH="0" baseline="0" noProof="0" dirty="0">
                <a:ln>
                  <a:noFill/>
                </a:ln>
                <a:solidFill>
                  <a:prstClr val="black"/>
                </a:solidFill>
                <a:effectLst/>
                <a:uLnTx/>
                <a:uFillTx/>
                <a:latin typeface="Arial"/>
                <a:ea typeface="+mn-ea"/>
                <a:cs typeface="Arial"/>
              </a:rPr>
              <a:t>es</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2</a:t>
            </a:r>
            <a:r>
              <a:rPr kumimoji="0" sz="1200" b="0" i="0" u="none" strike="noStrike" kern="1200" cap="none" spc="-10" normalizeH="0" baseline="0" noProof="0" dirty="0">
                <a:ln>
                  <a:noFill/>
                </a:ln>
                <a:solidFill>
                  <a:prstClr val="black"/>
                </a:solidFill>
                <a:effectLst/>
                <a:uLnTx/>
                <a:uFillTx/>
                <a:latin typeface="Arial"/>
                <a:ea typeface="+mn-ea"/>
                <a:cs typeface="Arial"/>
              </a:rPr>
              <a:t> </a:t>
            </a:r>
            <a:r>
              <a:rPr kumimoji="0" sz="1200" b="0" i="0" u="none" strike="noStrike" kern="1200" cap="none" spc="-15" normalizeH="0" baseline="0" noProof="0" dirty="0">
                <a:ln>
                  <a:noFill/>
                </a:ln>
                <a:solidFill>
                  <a:prstClr val="black"/>
                </a:solidFill>
                <a:effectLst/>
                <a:uLnTx/>
                <a:uFillTx/>
                <a:latin typeface="Arial"/>
                <a:ea typeface="+mn-ea"/>
                <a:cs typeface="Arial"/>
              </a:rPr>
              <a:t>y</a:t>
            </a:r>
            <a:r>
              <a:rPr kumimoji="0" sz="1200" b="0" i="0" u="none" strike="noStrike" kern="1200" cap="none" spc="0" normalizeH="0" baseline="0" noProof="0" dirty="0">
                <a:ln>
                  <a:noFill/>
                </a:ln>
                <a:solidFill>
                  <a:prstClr val="black"/>
                </a:solidFill>
                <a:effectLst/>
                <a:uLnTx/>
                <a:uFillTx/>
                <a:latin typeface="Arial"/>
                <a:ea typeface="+mn-ea"/>
                <a:cs typeface="Arial"/>
              </a:rPr>
              <a:t>ear</a:t>
            </a:r>
            <a:r>
              <a:rPr kumimoji="0" sz="1200" b="0" i="0" u="none" strike="noStrike" kern="1200" cap="none" spc="-6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Associate</a:t>
            </a:r>
            <a:r>
              <a:rPr kumimoji="0" sz="1200" b="0" i="0" u="none" strike="noStrike" kern="1200" cap="none" spc="-3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De</a:t>
            </a:r>
            <a:r>
              <a:rPr kumimoji="0" sz="1200" b="0" i="0" u="none" strike="noStrike" kern="1200" cap="none" spc="-5" normalizeH="0" baseline="0" noProof="0" dirty="0">
                <a:ln>
                  <a:noFill/>
                </a:ln>
                <a:solidFill>
                  <a:prstClr val="black"/>
                </a:solidFill>
                <a:effectLst/>
                <a:uLnTx/>
                <a:uFillTx/>
                <a:latin typeface="Arial"/>
                <a:ea typeface="+mn-ea"/>
                <a:cs typeface="Arial"/>
              </a:rPr>
              <a:t>g</a:t>
            </a:r>
            <a:r>
              <a:rPr kumimoji="0" sz="1200" b="0" i="0" u="none" strike="noStrike" kern="1200" cap="none" spc="0" normalizeH="0" baseline="0" noProof="0" dirty="0">
                <a:ln>
                  <a:noFill/>
                </a:ln>
                <a:solidFill>
                  <a:prstClr val="black"/>
                </a:solidFill>
                <a:effectLst/>
                <a:uLnTx/>
                <a:uFillTx/>
                <a:latin typeface="Arial"/>
                <a:ea typeface="+mn-ea"/>
                <a:cs typeface="Arial"/>
              </a:rPr>
              <a:t>ree</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612900" marR="0" lvl="3" indent="-228600" algn="l" defTabSz="914400" rtl="0" eaLnBrk="1" fontAlgn="auto" latinLnBrk="0" hangingPunct="1">
              <a:lnSpc>
                <a:spcPct val="100000"/>
              </a:lnSpc>
              <a:spcBef>
                <a:spcPts val="285"/>
              </a:spcBef>
              <a:spcAft>
                <a:spcPts val="0"/>
              </a:spcAft>
              <a:buClr>
                <a:srgbClr val="4F81BC"/>
              </a:buClr>
              <a:buSzPct val="79166"/>
              <a:buFont typeface="Arial"/>
              <a:buChar char="•"/>
              <a:tabLst>
                <a:tab pos="1613535" algn="l"/>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Re</a:t>
            </a:r>
            <a:r>
              <a:rPr kumimoji="0" sz="1200" b="0" i="0" u="none" strike="noStrike" kern="1200" cap="none" spc="5" normalizeH="0" baseline="0" noProof="0" dirty="0">
                <a:ln>
                  <a:noFill/>
                </a:ln>
                <a:solidFill>
                  <a:prstClr val="black"/>
                </a:solidFill>
                <a:effectLst/>
                <a:uLnTx/>
                <a:uFillTx/>
                <a:latin typeface="Arial"/>
                <a:ea typeface="+mn-ea"/>
                <a:cs typeface="Arial"/>
              </a:rPr>
              <a:t>p</a:t>
            </a:r>
            <a:r>
              <a:rPr kumimoji="0" sz="1200" b="0" i="0" u="none" strike="noStrike" kern="1200" cap="none" spc="0" normalizeH="0" baseline="0" noProof="0" dirty="0">
                <a:ln>
                  <a:noFill/>
                </a:ln>
                <a:solidFill>
                  <a:prstClr val="black"/>
                </a:solidFill>
                <a:effectLst/>
                <a:uLnTx/>
                <a:uFillTx/>
                <a:latin typeface="Arial"/>
                <a:ea typeface="+mn-ea"/>
                <a:cs typeface="Arial"/>
              </a:rPr>
              <a:t>rese</a:t>
            </a:r>
            <a:r>
              <a:rPr kumimoji="0" sz="1200" b="0" i="0" u="none" strike="noStrike" kern="1200" cap="none" spc="-10" normalizeH="0" baseline="0" noProof="0" dirty="0">
                <a:ln>
                  <a:noFill/>
                </a:ln>
                <a:solidFill>
                  <a:prstClr val="black"/>
                </a:solidFill>
                <a:effectLst/>
                <a:uLnTx/>
                <a:uFillTx/>
                <a:latin typeface="Arial"/>
                <a:ea typeface="+mn-ea"/>
                <a:cs typeface="Arial"/>
              </a:rPr>
              <a:t>n</a:t>
            </a:r>
            <a:r>
              <a:rPr kumimoji="0" sz="1200" b="0" i="0" u="none" strike="noStrike" kern="1200" cap="none" spc="0" normalizeH="0" baseline="0" noProof="0" dirty="0">
                <a:ln>
                  <a:noFill/>
                </a:ln>
                <a:solidFill>
                  <a:prstClr val="black"/>
                </a:solidFill>
                <a:effectLst/>
                <a:uLnTx/>
                <a:uFillTx/>
                <a:latin typeface="Arial"/>
                <a:ea typeface="+mn-ea"/>
                <a:cs typeface="Arial"/>
              </a:rPr>
              <a:t>t</a:t>
            </a:r>
            <a:r>
              <a:rPr kumimoji="0" sz="1200" b="0" i="0" u="none" strike="noStrike" kern="1200" cap="none" spc="5" normalizeH="0" baseline="0" noProof="0" dirty="0">
                <a:ln>
                  <a:noFill/>
                </a:ln>
                <a:solidFill>
                  <a:prstClr val="black"/>
                </a:solidFill>
                <a:effectLst/>
                <a:uLnTx/>
                <a:uFillTx/>
                <a:latin typeface="Arial"/>
                <a:ea typeface="+mn-ea"/>
                <a:cs typeface="Arial"/>
              </a:rPr>
              <a:t>e</a:t>
            </a:r>
            <a:r>
              <a:rPr kumimoji="0" sz="1200" b="0" i="0" u="none" strike="noStrike" kern="1200" cap="none" spc="0" normalizeH="0" baseline="0" noProof="0" dirty="0">
                <a:ln>
                  <a:noFill/>
                </a:ln>
                <a:solidFill>
                  <a:prstClr val="black"/>
                </a:solidFill>
                <a:effectLst/>
                <a:uLnTx/>
                <a:uFillTx/>
                <a:latin typeface="Arial"/>
                <a:ea typeface="+mn-ea"/>
                <a:cs typeface="Arial"/>
              </a:rPr>
              <a:t>d</a:t>
            </a:r>
            <a:r>
              <a:rPr kumimoji="0" sz="1200" b="0" i="0" u="none" strike="noStrike" kern="1200" cap="none" spc="-4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by</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IB</a:t>
            </a:r>
            <a:r>
              <a:rPr kumimoji="0" sz="1200" b="0" i="0" u="none" strike="noStrike" kern="1200" cap="none" spc="-10" normalizeH="0" baseline="0" noProof="0" dirty="0">
                <a:ln>
                  <a:noFill/>
                </a:ln>
                <a:solidFill>
                  <a:prstClr val="black"/>
                </a:solidFill>
                <a:effectLst/>
                <a:uLnTx/>
                <a:uFillTx/>
                <a:latin typeface="Arial"/>
                <a:ea typeface="+mn-ea"/>
                <a:cs typeface="Arial"/>
              </a:rPr>
              <a:t>E</a:t>
            </a:r>
            <a:r>
              <a:rPr kumimoji="0" sz="1200" b="0" i="0" u="none" strike="noStrike" kern="1200" cap="none" spc="0" normalizeH="0" baseline="0" noProof="0" dirty="0">
                <a:ln>
                  <a:noFill/>
                </a:ln>
                <a:solidFill>
                  <a:prstClr val="black"/>
                </a:solidFill>
                <a:effectLst/>
                <a:uLnTx/>
                <a:uFillTx/>
                <a:latin typeface="Arial"/>
                <a:ea typeface="+mn-ea"/>
                <a:cs typeface="Arial"/>
              </a:rPr>
              <a:t>W</a:t>
            </a:r>
            <a:r>
              <a:rPr kumimoji="0" sz="1200" b="0" i="0" u="none" strike="noStrike" kern="1200" cap="none" spc="4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L</a:t>
            </a:r>
            <a:r>
              <a:rPr kumimoji="0" sz="1200" b="0" i="0" u="none" strike="noStrike" kern="1200" cap="none" spc="-10" normalizeH="0" baseline="0" noProof="0" dirty="0">
                <a:ln>
                  <a:noFill/>
                </a:ln>
                <a:solidFill>
                  <a:prstClr val="black"/>
                </a:solidFill>
                <a:effectLst/>
                <a:uLnTx/>
                <a:uFillTx/>
                <a:latin typeface="Arial"/>
                <a:ea typeface="+mn-ea"/>
                <a:cs typeface="Arial"/>
              </a:rPr>
              <a:t>215</a:t>
            </a:r>
            <a:r>
              <a:rPr kumimoji="0" sz="1200" b="0" i="0" u="none" strike="noStrike" kern="1200" cap="none" spc="0" normalizeH="0" baseline="0" noProof="0" dirty="0">
                <a:ln>
                  <a:noFill/>
                </a:ln>
                <a:solidFill>
                  <a:prstClr val="black"/>
                </a:solidFill>
                <a:effectLst/>
                <a:uLnTx/>
                <a:uFillTx/>
                <a:latin typeface="Arial"/>
                <a:ea typeface="+mn-ea"/>
                <a:cs typeface="Arial"/>
              </a:rPr>
              <a:t>0</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371600" marR="0" lvl="3" indent="0" algn="l" defTabSz="914400" rtl="0" eaLnBrk="1" fontAlgn="auto" latinLnBrk="0" hangingPunct="1">
              <a:lnSpc>
                <a:spcPct val="100000"/>
              </a:lnSpc>
              <a:spcBef>
                <a:spcPts val="26"/>
              </a:spcBef>
              <a:spcAft>
                <a:spcPts val="0"/>
              </a:spcAft>
              <a:buClr>
                <a:srgbClr val="4F81BC"/>
              </a:buClr>
              <a:buSzTx/>
              <a:buFont typeface="Arial"/>
              <a:buChar char="•"/>
              <a:tabLst/>
              <a:defRPr/>
            </a:pPr>
            <a:endParaRPr kumimoji="0" sz="1000" b="0" i="0" u="none" strike="noStrike" kern="1200" cap="none" spc="0" normalizeH="0" baseline="0" noProof="0">
              <a:ln>
                <a:noFill/>
              </a:ln>
              <a:solidFill>
                <a:prstClr val="black"/>
              </a:solidFill>
              <a:effectLst/>
              <a:uLnTx/>
              <a:uFillTx/>
              <a:latin typeface="Times New Roman"/>
              <a:ea typeface="+mn-ea"/>
              <a:cs typeface="Times New Roman"/>
            </a:endParaRPr>
          </a:p>
          <a:p>
            <a:pPr marL="302260" marR="0" lvl="0" indent="-289560" algn="l" defTabSz="914400" rtl="0" eaLnBrk="1" fontAlgn="auto" latinLnBrk="0" hangingPunct="1">
              <a:lnSpc>
                <a:spcPct val="100000"/>
              </a:lnSpc>
              <a:spcBef>
                <a:spcPts val="0"/>
              </a:spcBef>
              <a:spcAft>
                <a:spcPts val="0"/>
              </a:spcAft>
              <a:buClrTx/>
              <a:buSzPct val="72916"/>
              <a:buFont typeface="Arial"/>
              <a:buChar char="•"/>
              <a:tabLst>
                <a:tab pos="302260"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Fi</a:t>
            </a:r>
            <a:r>
              <a:rPr kumimoji="0" sz="2400" b="0" i="0" u="none" strike="noStrike" kern="1200" cap="none" spc="-10"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ld</a:t>
            </a:r>
            <a:r>
              <a:rPr kumimoji="0" sz="2400" b="0" i="0" u="none" strike="noStrike" kern="1200" cap="none" spc="15" normalizeH="0" baseline="0" noProof="0" dirty="0">
                <a:ln>
                  <a:noFill/>
                </a:ln>
                <a:solidFill>
                  <a:prstClr val="black"/>
                </a:solidFill>
                <a:effectLst/>
                <a:uLnTx/>
                <a:uFillTx/>
                <a:latin typeface="Arial"/>
                <a:ea typeface="+mn-ea"/>
                <a:cs typeface="Arial"/>
              </a:rPr>
              <a:t> </a:t>
            </a:r>
            <a:r>
              <a:rPr kumimoji="0" sz="2400" b="0" i="0" u="none" strike="noStrike" kern="1200" cap="none" spc="-50" normalizeH="0" baseline="0" noProof="0" dirty="0">
                <a:ln>
                  <a:noFill/>
                </a:ln>
                <a:solidFill>
                  <a:prstClr val="black"/>
                </a:solidFill>
                <a:effectLst/>
                <a:uLnTx/>
                <a:uFillTx/>
                <a:latin typeface="Arial"/>
                <a:ea typeface="+mn-ea"/>
                <a:cs typeface="Arial"/>
              </a:rPr>
              <a:t>W</a:t>
            </a:r>
            <a:r>
              <a:rPr kumimoji="0" sz="2400" b="0" i="0" u="none" strike="noStrike" kern="1200" cap="none" spc="0" normalizeH="0" baseline="0" noProof="0" dirty="0">
                <a:ln>
                  <a:noFill/>
                </a:ln>
                <a:solidFill>
                  <a:prstClr val="black"/>
                </a:solidFill>
                <a:effectLst/>
                <a:uLnTx/>
                <a:uFillTx/>
                <a:latin typeface="Arial"/>
                <a:ea typeface="+mn-ea"/>
                <a:cs typeface="Arial"/>
              </a:rPr>
              <a:t>orker Internship</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698500" marR="146685" lvl="1" indent="-228600" algn="l" defTabSz="914400" rtl="0" eaLnBrk="1" fontAlgn="auto" latinLnBrk="0" hangingPunct="1">
              <a:lnSpc>
                <a:spcPct val="100000"/>
              </a:lnSpc>
              <a:spcBef>
                <a:spcPts val="1205"/>
              </a:spcBef>
              <a:spcAft>
                <a:spcPts val="0"/>
              </a:spcAft>
              <a:buClr>
                <a:srgbClr val="F8461C"/>
              </a:buClr>
              <a:buSzPct val="70000"/>
              <a:buFont typeface="Arial"/>
              <a:buChar char="•"/>
              <a:tabLst>
                <a:tab pos="699135"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Primarily</a:t>
            </a:r>
            <a:r>
              <a:rPr kumimoji="0" sz="2000" b="0" i="0" u="none" strike="noStrike" kern="1200" cap="none" spc="-1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prepa</a:t>
            </a:r>
            <a:r>
              <a:rPr kumimoji="0" sz="2000" b="0" i="0" u="none" strike="noStrike" kern="1200" cap="none" spc="5" normalizeH="0" baseline="0" noProof="0" dirty="0">
                <a:ln>
                  <a:noFill/>
                </a:ln>
                <a:solidFill>
                  <a:prstClr val="black"/>
                </a:solidFill>
                <a:effectLst/>
                <a:uLnTx/>
                <a:uFillTx/>
                <a:latin typeface="Arial"/>
                <a:ea typeface="+mn-ea"/>
                <a:cs typeface="Arial"/>
              </a:rPr>
              <a:t>r</a:t>
            </a:r>
            <a:r>
              <a:rPr kumimoji="0" sz="2000" b="0" i="0" u="none" strike="noStrike" kern="1200" cap="none" spc="0" normalizeH="0" baseline="0" noProof="0" dirty="0">
                <a:ln>
                  <a:noFill/>
                </a:ln>
                <a:solidFill>
                  <a:prstClr val="black"/>
                </a:solidFill>
                <a:effectLst/>
                <a:uLnTx/>
                <a:uFillTx/>
                <a:latin typeface="Arial"/>
                <a:ea typeface="+mn-ea"/>
                <a:cs typeface="Arial"/>
              </a:rPr>
              <a:t>ing</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students</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to</a:t>
            </a:r>
            <a:r>
              <a:rPr kumimoji="0" sz="2000" b="0" i="0" u="none" strike="noStrike" kern="1200" cap="none" spc="-2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be</a:t>
            </a:r>
            <a:r>
              <a:rPr kumimoji="0" sz="2000" b="0" i="0" u="none" strike="noStrike" kern="1200" cap="none" spc="5" normalizeH="0" baseline="0" noProof="0" dirty="0">
                <a:ln>
                  <a:noFill/>
                </a:ln>
                <a:solidFill>
                  <a:prstClr val="black"/>
                </a:solidFill>
                <a:effectLst/>
                <a:uLnTx/>
                <a:uFillTx/>
                <a:latin typeface="Arial"/>
                <a:ea typeface="+mn-ea"/>
                <a:cs typeface="Arial"/>
              </a:rPr>
              <a:t>c</a:t>
            </a:r>
            <a:r>
              <a:rPr kumimoji="0" sz="2000" b="0" i="0" u="none" strike="noStrike" kern="1200" cap="none" spc="0" normalizeH="0" baseline="0" noProof="0" dirty="0">
                <a:ln>
                  <a:noFill/>
                </a:ln>
                <a:solidFill>
                  <a:prstClr val="black"/>
                </a:solidFill>
                <a:effectLst/>
                <a:uLnTx/>
                <a:uFillTx/>
                <a:latin typeface="Arial"/>
                <a:ea typeface="+mn-ea"/>
                <a:cs typeface="Arial"/>
              </a:rPr>
              <a:t>ome</a:t>
            </a:r>
            <a:r>
              <a:rPr kumimoji="0" sz="2000" b="0" i="0" u="none" strike="noStrike" kern="1200" cap="none" spc="-2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Line</a:t>
            </a:r>
            <a:r>
              <a:rPr kumimoji="0" sz="2000" b="0" i="0" u="none" strike="noStrike" kern="1200" cap="none" spc="-1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Mechani</a:t>
            </a:r>
            <a:r>
              <a:rPr kumimoji="0" sz="2000" b="0" i="0" u="none" strike="noStrike" kern="1200" cap="none" spc="5" normalizeH="0" baseline="0" noProof="0" dirty="0">
                <a:ln>
                  <a:noFill/>
                </a:ln>
                <a:solidFill>
                  <a:prstClr val="black"/>
                </a:solidFill>
                <a:effectLst/>
                <a:uLnTx/>
                <a:uFillTx/>
                <a:latin typeface="Arial"/>
                <a:ea typeface="+mn-ea"/>
                <a:cs typeface="Arial"/>
              </a:rPr>
              <a:t>c</a:t>
            </a:r>
            <a:r>
              <a:rPr kumimoji="0" sz="2000" b="0" i="0" u="none" strike="noStrike" kern="1200" cap="none" spc="0" normalizeH="0" baseline="0" noProof="0" dirty="0">
                <a:ln>
                  <a:noFill/>
                </a:ln>
                <a:solidFill>
                  <a:prstClr val="black"/>
                </a:solidFill>
                <a:effectLst/>
                <a:uLnTx/>
                <a:uFillTx/>
                <a:latin typeface="Arial"/>
                <a:ea typeface="+mn-ea"/>
                <a:cs typeface="Arial"/>
              </a:rPr>
              <a:t>s</a:t>
            </a:r>
            <a:r>
              <a:rPr kumimoji="0" sz="2000" b="0" i="0" u="none" strike="noStrike" kern="1200" cap="none" spc="-3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at</a:t>
            </a:r>
            <a:r>
              <a:rPr kumimoji="0" sz="2000" b="0" i="0" u="none" strike="noStrike" kern="1200" cap="none" spc="-20" normalizeH="0" baseline="0" noProof="0" dirty="0">
                <a:ln>
                  <a:noFill/>
                </a:ln>
                <a:solidFill>
                  <a:prstClr val="black"/>
                </a:solidFill>
                <a:effectLst/>
                <a:uLnTx/>
                <a:uFillTx/>
                <a:latin typeface="Arial"/>
                <a:ea typeface="+mn-ea"/>
                <a:cs typeface="Arial"/>
              </a:rPr>
              <a:t> </a:t>
            </a:r>
            <a:r>
              <a:rPr kumimoji="0" sz="2000" b="0" i="0" u="none" strike="noStrike" kern="1200" cap="none" spc="-35" normalizeH="0" baseline="0" noProof="0" dirty="0">
                <a:ln>
                  <a:noFill/>
                </a:ln>
                <a:solidFill>
                  <a:prstClr val="black"/>
                </a:solidFill>
                <a:effectLst/>
                <a:uLnTx/>
                <a:uFillTx/>
                <a:latin typeface="Arial"/>
                <a:ea typeface="+mn-ea"/>
                <a:cs typeface="Arial"/>
              </a:rPr>
              <a:t>W</a:t>
            </a:r>
            <a:r>
              <a:rPr kumimoji="0" sz="2000" b="0" i="0" u="none" strike="noStrike" kern="1200" cap="none" spc="0" normalizeH="0" baseline="0" noProof="0" dirty="0">
                <a:ln>
                  <a:noFill/>
                </a:ln>
                <a:solidFill>
                  <a:prstClr val="black"/>
                </a:solidFill>
                <a:effectLst/>
                <a:uLnTx/>
                <a:uFillTx/>
                <a:latin typeface="Arial"/>
                <a:ea typeface="+mn-ea"/>
                <a:cs typeface="Arial"/>
              </a:rPr>
              <a:t>e Energies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155700" marR="0" lvl="2" indent="-228600" algn="l" defTabSz="914400" rtl="0" eaLnBrk="1" fontAlgn="auto" latinLnBrk="0" hangingPunct="1">
              <a:lnSpc>
                <a:spcPct val="100000"/>
              </a:lnSpc>
              <a:spcBef>
                <a:spcPts val="1215"/>
              </a:spcBef>
              <a:spcAft>
                <a:spcPts val="0"/>
              </a:spcAft>
              <a:buClr>
                <a:srgbClr val="4F81BC"/>
              </a:buClr>
              <a:buSzPct val="65625"/>
              <a:buFont typeface="Arial"/>
              <a:buChar char="•"/>
              <a:tabLst>
                <a:tab pos="1156335" algn="l"/>
              </a:tabLst>
              <a:defRPr/>
            </a:pPr>
            <a:r>
              <a:rPr kumimoji="0" sz="1600" b="0" i="0" u="none" strike="noStrike" kern="1200" cap="none" spc="-15" normalizeH="0" baseline="0" noProof="0" dirty="0">
                <a:ln>
                  <a:noFill/>
                </a:ln>
                <a:solidFill>
                  <a:prstClr val="black"/>
                </a:solidFill>
                <a:effectLst/>
                <a:uLnTx/>
                <a:uFillTx/>
                <a:latin typeface="Arial"/>
                <a:ea typeface="+mn-ea"/>
                <a:cs typeface="Arial"/>
              </a:rPr>
              <a:t>A</a:t>
            </a:r>
            <a:r>
              <a:rPr kumimoji="0" sz="1600" b="0" i="0" u="none" strike="noStrike" kern="1200" cap="none" spc="0" normalizeH="0" baseline="0" noProof="0" dirty="0">
                <a:ln>
                  <a:noFill/>
                </a:ln>
                <a:solidFill>
                  <a:prstClr val="black"/>
                </a:solidFill>
                <a:effectLst/>
                <a:uLnTx/>
                <a:uFillTx/>
                <a:latin typeface="Arial"/>
                <a:ea typeface="+mn-ea"/>
                <a:cs typeface="Arial"/>
              </a:rPr>
              <a:t>l</a:t>
            </a:r>
            <a:r>
              <a:rPr kumimoji="0" sz="1600" b="0" i="0" u="none" strike="noStrike" kern="1200" cap="none" spc="-10" normalizeH="0" baseline="0" noProof="0" dirty="0">
                <a:ln>
                  <a:noFill/>
                </a:ln>
                <a:solidFill>
                  <a:prstClr val="black"/>
                </a:solidFill>
                <a:effectLst/>
                <a:uLnTx/>
                <a:uFillTx/>
                <a:latin typeface="Arial"/>
                <a:ea typeface="+mn-ea"/>
                <a:cs typeface="Arial"/>
              </a:rPr>
              <a:t>so</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prov</a:t>
            </a:r>
            <a:r>
              <a:rPr kumimoji="0" sz="1600" b="0" i="0" u="none" strike="noStrike" kern="1200" cap="none" spc="0" normalizeH="0" baseline="0" noProof="0" dirty="0">
                <a:ln>
                  <a:noFill/>
                </a:ln>
                <a:solidFill>
                  <a:prstClr val="black"/>
                </a:solidFill>
                <a:effectLst/>
                <a:uLnTx/>
                <a:uFillTx/>
                <a:latin typeface="Arial"/>
                <a:ea typeface="+mn-ea"/>
                <a:cs typeface="Arial"/>
              </a:rPr>
              <a:t>i</a:t>
            </a:r>
            <a:r>
              <a:rPr kumimoji="0" sz="1600" b="0" i="0" u="none" strike="noStrike" kern="1200" cap="none" spc="-10" normalizeH="0" baseline="0" noProof="0" dirty="0">
                <a:ln>
                  <a:noFill/>
                </a:ln>
                <a:solidFill>
                  <a:prstClr val="black"/>
                </a:solidFill>
                <a:effectLst/>
                <a:uLnTx/>
                <a:uFillTx/>
                <a:latin typeface="Arial"/>
                <a:ea typeface="+mn-ea"/>
                <a:cs typeface="Arial"/>
              </a:rPr>
              <a:t>des e</a:t>
            </a:r>
            <a:r>
              <a:rPr kumimoji="0" sz="1600" b="0" i="0" u="none" strike="noStrike" kern="1200" cap="none" spc="-15" normalizeH="0" baseline="0" noProof="0" dirty="0">
                <a:ln>
                  <a:noFill/>
                </a:ln>
                <a:solidFill>
                  <a:prstClr val="black"/>
                </a:solidFill>
                <a:effectLst/>
                <a:uLnTx/>
                <a:uFillTx/>
                <a:latin typeface="Arial"/>
                <a:ea typeface="+mn-ea"/>
                <a:cs typeface="Arial"/>
              </a:rPr>
              <a:t>x</a:t>
            </a:r>
            <a:r>
              <a:rPr kumimoji="0" sz="1600" b="0" i="0" u="none" strike="noStrike" kern="1200" cap="none" spc="-10" normalizeH="0" baseline="0" noProof="0" dirty="0">
                <a:ln>
                  <a:noFill/>
                </a:ln>
                <a:solidFill>
                  <a:prstClr val="black"/>
                </a:solidFill>
                <a:effectLst/>
                <a:uLnTx/>
                <a:uFillTx/>
                <a:latin typeface="Arial"/>
                <a:ea typeface="+mn-ea"/>
                <a:cs typeface="Arial"/>
              </a:rPr>
              <a:t>po</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10" normalizeH="0" baseline="0" noProof="0" dirty="0">
                <a:ln>
                  <a:noFill/>
                </a:ln>
                <a:solidFill>
                  <a:prstClr val="black"/>
                </a:solidFill>
                <a:effectLst/>
                <a:uLnTx/>
                <a:uFillTx/>
                <a:latin typeface="Arial"/>
                <a:ea typeface="+mn-ea"/>
                <a:cs typeface="Arial"/>
              </a:rPr>
              <a:t>ure</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to</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other</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occupat</a:t>
            </a:r>
            <a:r>
              <a:rPr kumimoji="0" sz="1600" b="0" i="0" u="none" strike="noStrike" kern="1200" cap="none" spc="0" normalizeH="0" baseline="0" noProof="0" dirty="0">
                <a:ln>
                  <a:noFill/>
                </a:ln>
                <a:solidFill>
                  <a:prstClr val="black"/>
                </a:solidFill>
                <a:effectLst/>
                <a:uLnTx/>
                <a:uFillTx/>
                <a:latin typeface="Arial"/>
                <a:ea typeface="+mn-ea"/>
                <a:cs typeface="Arial"/>
              </a:rPr>
              <a:t>i</a:t>
            </a:r>
            <a:r>
              <a:rPr kumimoji="0" sz="1600" b="0" i="0" u="none" strike="noStrike" kern="1200" cap="none" spc="-10" normalizeH="0" baseline="0" noProof="0" dirty="0">
                <a:ln>
                  <a:noFill/>
                </a:ln>
                <a:solidFill>
                  <a:prstClr val="black"/>
                </a:solidFill>
                <a:effectLst/>
                <a:uLnTx/>
                <a:uFillTx/>
                <a:latin typeface="Arial"/>
                <a:ea typeface="+mn-ea"/>
                <a:cs typeface="Arial"/>
              </a:rPr>
              <a:t>ons</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10" normalizeH="0" baseline="0" noProof="0" dirty="0">
                <a:ln>
                  <a:noFill/>
                </a:ln>
                <a:solidFill>
                  <a:prstClr val="black"/>
                </a:solidFill>
                <a:effectLst/>
                <a:uLnTx/>
                <a:uFillTx/>
                <a:latin typeface="Arial"/>
                <a:ea typeface="+mn-ea"/>
                <a:cs typeface="Arial"/>
              </a:rPr>
              <a:t>including:</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612900" marR="0" lvl="3" indent="-228600" algn="l" defTabSz="914400" rtl="0" eaLnBrk="1" fontAlgn="auto" latinLnBrk="0" hangingPunct="1">
              <a:lnSpc>
                <a:spcPct val="100000"/>
              </a:lnSpc>
              <a:spcBef>
                <a:spcPts val="295"/>
              </a:spcBef>
              <a:spcAft>
                <a:spcPts val="0"/>
              </a:spcAft>
              <a:buClr>
                <a:srgbClr val="4F81BC"/>
              </a:buClr>
              <a:buSzPct val="79166"/>
              <a:buFont typeface="Arial"/>
              <a:buChar char="•"/>
              <a:tabLst>
                <a:tab pos="1613535" algn="l"/>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M</a:t>
            </a:r>
            <a:r>
              <a:rPr kumimoji="0" sz="1200" b="0" i="0" u="none" strike="noStrike" kern="1200" cap="none" spc="0" normalizeH="0" baseline="0" noProof="0" dirty="0">
                <a:ln>
                  <a:noFill/>
                </a:ln>
                <a:solidFill>
                  <a:prstClr val="black"/>
                </a:solidFill>
                <a:effectLst/>
                <a:uLnTx/>
                <a:uFillTx/>
                <a:latin typeface="Arial"/>
                <a:ea typeface="+mn-ea"/>
                <a:cs typeface="Arial"/>
              </a:rPr>
              <a:t>i</a:t>
            </a:r>
            <a:r>
              <a:rPr kumimoji="0" sz="1200" b="0" i="0" u="none" strike="noStrike" kern="1200" cap="none" spc="-5" normalizeH="0" baseline="0" noProof="0" dirty="0">
                <a:ln>
                  <a:noFill/>
                </a:ln>
                <a:solidFill>
                  <a:prstClr val="black"/>
                </a:solidFill>
                <a:effectLst/>
                <a:uLnTx/>
                <a:uFillTx/>
                <a:latin typeface="Arial"/>
                <a:ea typeface="+mn-ea"/>
                <a:cs typeface="Arial"/>
              </a:rPr>
              <a:t>l</a:t>
            </a:r>
            <a:r>
              <a:rPr kumimoji="0" sz="1200" b="0" i="0" u="none" strike="noStrike" kern="1200" cap="none" spc="-15" normalizeH="0" baseline="0" noProof="0" dirty="0">
                <a:ln>
                  <a:noFill/>
                </a:ln>
                <a:solidFill>
                  <a:prstClr val="black"/>
                </a:solidFill>
                <a:effectLst/>
                <a:uLnTx/>
                <a:uFillTx/>
                <a:latin typeface="Arial"/>
                <a:ea typeface="+mn-ea"/>
                <a:cs typeface="Arial"/>
              </a:rPr>
              <a:t>w</a:t>
            </a:r>
            <a:r>
              <a:rPr kumimoji="0" sz="1200" b="0" i="0" u="none" strike="noStrike" kern="1200" cap="none" spc="0" normalizeH="0" baseline="0" noProof="0" dirty="0">
                <a:ln>
                  <a:noFill/>
                </a:ln>
                <a:solidFill>
                  <a:prstClr val="black"/>
                </a:solidFill>
                <a:effectLst/>
                <a:uLnTx/>
                <a:uFillTx/>
                <a:latin typeface="Arial"/>
                <a:ea typeface="+mn-ea"/>
                <a:cs typeface="Arial"/>
              </a:rPr>
              <a:t>aukee</a:t>
            </a:r>
            <a:r>
              <a:rPr kumimoji="0" sz="1200" b="0" i="0" u="none" strike="noStrike" kern="1200" cap="none" spc="-2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Un</a:t>
            </a:r>
            <a:r>
              <a:rPr kumimoji="0" sz="1200" b="0" i="0" u="none" strike="noStrike" kern="1200" cap="none" spc="5" normalizeH="0" baseline="0" noProof="0" dirty="0">
                <a:ln>
                  <a:noFill/>
                </a:ln>
                <a:solidFill>
                  <a:prstClr val="black"/>
                </a:solidFill>
                <a:effectLst/>
                <a:uLnTx/>
                <a:uFillTx/>
                <a:latin typeface="Arial"/>
                <a:ea typeface="+mn-ea"/>
                <a:cs typeface="Arial"/>
              </a:rPr>
              <a:t>d</a:t>
            </a:r>
            <a:r>
              <a:rPr kumimoji="0" sz="1200" b="0" i="0" u="none" strike="noStrike" kern="1200" cap="none" spc="0" normalizeH="0" baseline="0" noProof="0" dirty="0">
                <a:ln>
                  <a:noFill/>
                </a:ln>
                <a:solidFill>
                  <a:prstClr val="black"/>
                </a:solidFill>
                <a:effectLst/>
                <a:uLnTx/>
                <a:uFillTx/>
                <a:latin typeface="Arial"/>
                <a:ea typeface="+mn-ea"/>
                <a:cs typeface="Arial"/>
              </a:rPr>
              <a:t>er</a:t>
            </a:r>
            <a:r>
              <a:rPr kumimoji="0" sz="1200" b="0" i="0" u="none" strike="noStrike" kern="1200" cap="none" spc="-15" normalizeH="0" baseline="0" noProof="0" dirty="0">
                <a:ln>
                  <a:noFill/>
                </a:ln>
                <a:solidFill>
                  <a:prstClr val="black"/>
                </a:solidFill>
                <a:effectLst/>
                <a:uLnTx/>
                <a:uFillTx/>
                <a:latin typeface="Arial"/>
                <a:ea typeface="+mn-ea"/>
                <a:cs typeface="Arial"/>
              </a:rPr>
              <a:t>g</a:t>
            </a:r>
            <a:r>
              <a:rPr kumimoji="0" sz="1200" b="0" i="0" u="none" strike="noStrike" kern="1200" cap="none" spc="0" normalizeH="0" baseline="0" noProof="0" dirty="0">
                <a:ln>
                  <a:noFill/>
                </a:ln>
                <a:solidFill>
                  <a:prstClr val="black"/>
                </a:solidFill>
                <a:effectLst/>
                <a:uLnTx/>
                <a:uFillTx/>
                <a:latin typeface="Arial"/>
                <a:ea typeface="+mn-ea"/>
                <a:cs typeface="Arial"/>
              </a:rPr>
              <a:t>rou</a:t>
            </a:r>
            <a:r>
              <a:rPr kumimoji="0" sz="1200" b="0" i="0" u="none" strike="noStrike" kern="1200" cap="none" spc="-10" normalizeH="0" baseline="0" noProof="0" dirty="0">
                <a:ln>
                  <a:noFill/>
                </a:ln>
                <a:solidFill>
                  <a:prstClr val="black"/>
                </a:solidFill>
                <a:effectLst/>
                <a:uLnTx/>
                <a:uFillTx/>
                <a:latin typeface="Arial"/>
                <a:ea typeface="+mn-ea"/>
                <a:cs typeface="Arial"/>
              </a:rPr>
              <a:t>n</a:t>
            </a:r>
            <a:r>
              <a:rPr kumimoji="0" sz="1200" b="0" i="0" u="none" strike="noStrike" kern="1200" cap="none" spc="0" normalizeH="0" baseline="0" noProof="0" dirty="0">
                <a:ln>
                  <a:noFill/>
                </a:ln>
                <a:solidFill>
                  <a:prstClr val="black"/>
                </a:solidFill>
                <a:effectLst/>
                <a:uLnTx/>
                <a:uFillTx/>
                <a:latin typeface="Arial"/>
                <a:ea typeface="+mn-ea"/>
                <a:cs typeface="Arial"/>
              </a:rPr>
              <a:t>d</a:t>
            </a:r>
            <a:r>
              <a:rPr kumimoji="0" sz="1200" b="0" i="0" u="none" strike="noStrike" kern="1200" cap="none" spc="-4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Ca</a:t>
            </a:r>
            <a:r>
              <a:rPr kumimoji="0" sz="1200" b="0" i="0" u="none" strike="noStrike" kern="1200" cap="none" spc="5" normalizeH="0" baseline="0" noProof="0" dirty="0">
                <a:ln>
                  <a:noFill/>
                </a:ln>
                <a:solidFill>
                  <a:prstClr val="black"/>
                </a:solidFill>
                <a:effectLst/>
                <a:uLnTx/>
                <a:uFillTx/>
                <a:latin typeface="Arial"/>
                <a:ea typeface="+mn-ea"/>
                <a:cs typeface="Arial"/>
              </a:rPr>
              <a:t>b</a:t>
            </a:r>
            <a:r>
              <a:rPr kumimoji="0" sz="1200" b="0" i="0" u="none" strike="noStrike" kern="1200" cap="none" spc="0" normalizeH="0" baseline="0" noProof="0" dirty="0">
                <a:ln>
                  <a:noFill/>
                </a:ln>
                <a:solidFill>
                  <a:prstClr val="black"/>
                </a:solidFill>
                <a:effectLst/>
                <a:uLnTx/>
                <a:uFillTx/>
                <a:latin typeface="Arial"/>
                <a:ea typeface="+mn-ea"/>
                <a:cs typeface="Arial"/>
              </a:rPr>
              <a:t>le</a:t>
            </a:r>
            <a:r>
              <a:rPr kumimoji="0" sz="1200" b="0" i="0" u="none" strike="noStrike" kern="1200" cap="none" spc="-2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Spl</a:t>
            </a:r>
            <a:r>
              <a:rPr kumimoji="0" sz="1200" b="0" i="0" u="none" strike="noStrike" kern="1200" cap="none" spc="-5" normalizeH="0" baseline="0" noProof="0" dirty="0">
                <a:ln>
                  <a:noFill/>
                </a:ln>
                <a:solidFill>
                  <a:prstClr val="black"/>
                </a:solidFill>
                <a:effectLst/>
                <a:uLnTx/>
                <a:uFillTx/>
                <a:latin typeface="Arial"/>
                <a:ea typeface="+mn-ea"/>
                <a:cs typeface="Arial"/>
              </a:rPr>
              <a:t>i</a:t>
            </a:r>
            <a:r>
              <a:rPr kumimoji="0" sz="1200" b="0" i="0" u="none" strike="noStrike" kern="1200" cap="none" spc="0" normalizeH="0" baseline="0" noProof="0" dirty="0">
                <a:ln>
                  <a:noFill/>
                </a:ln>
                <a:solidFill>
                  <a:prstClr val="black"/>
                </a:solidFill>
                <a:effectLst/>
                <a:uLnTx/>
                <a:uFillTx/>
                <a:latin typeface="Arial"/>
                <a:ea typeface="+mn-ea"/>
                <a:cs typeface="Arial"/>
              </a:rPr>
              <a:t>cer</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612900" marR="0" lvl="3" indent="-228600" algn="l" defTabSz="914400" rtl="0" eaLnBrk="1" fontAlgn="auto" latinLnBrk="0" hangingPunct="1">
              <a:lnSpc>
                <a:spcPct val="100000"/>
              </a:lnSpc>
              <a:spcBef>
                <a:spcPts val="285"/>
              </a:spcBef>
              <a:spcAft>
                <a:spcPts val="0"/>
              </a:spcAft>
              <a:buClr>
                <a:srgbClr val="4F81BC"/>
              </a:buClr>
              <a:buSzPct val="79166"/>
              <a:buFont typeface="Arial"/>
              <a:buChar char="•"/>
              <a:tabLst>
                <a:tab pos="1613535" algn="l"/>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E</a:t>
            </a:r>
            <a:r>
              <a:rPr kumimoji="0" sz="1200" b="0" i="0" u="none" strike="noStrike" kern="1200" cap="none" spc="-10" normalizeH="0" baseline="0" noProof="0" dirty="0">
                <a:ln>
                  <a:noFill/>
                </a:ln>
                <a:solidFill>
                  <a:prstClr val="black"/>
                </a:solidFill>
                <a:effectLst/>
                <a:uLnTx/>
                <a:uFillTx/>
                <a:latin typeface="Arial"/>
                <a:ea typeface="+mn-ea"/>
                <a:cs typeface="Arial"/>
              </a:rPr>
              <a:t>q</a:t>
            </a:r>
            <a:r>
              <a:rPr kumimoji="0" sz="1200" b="0" i="0" u="none" strike="noStrike" kern="1200" cap="none" spc="0" normalizeH="0" baseline="0" noProof="0" dirty="0">
                <a:ln>
                  <a:noFill/>
                </a:ln>
                <a:solidFill>
                  <a:prstClr val="black"/>
                </a:solidFill>
                <a:effectLst/>
                <a:uLnTx/>
                <a:uFillTx/>
                <a:latin typeface="Arial"/>
                <a:ea typeface="+mn-ea"/>
                <a:cs typeface="Arial"/>
              </a:rPr>
              <a:t>uip</a:t>
            </a:r>
            <a:r>
              <a:rPr kumimoji="0" sz="1200" b="0" i="0" u="none" strike="noStrike" kern="1200" cap="none" spc="5" normalizeH="0" baseline="0" noProof="0" dirty="0">
                <a:ln>
                  <a:noFill/>
                </a:ln>
                <a:solidFill>
                  <a:prstClr val="black"/>
                </a:solidFill>
                <a:effectLst/>
                <a:uLnTx/>
                <a:uFillTx/>
                <a:latin typeface="Arial"/>
                <a:ea typeface="+mn-ea"/>
                <a:cs typeface="Arial"/>
              </a:rPr>
              <a:t>m</a:t>
            </a:r>
            <a:r>
              <a:rPr kumimoji="0" sz="1200" b="0" i="0" u="none" strike="noStrike" kern="1200" cap="none" spc="0" normalizeH="0" baseline="0" noProof="0" dirty="0">
                <a:ln>
                  <a:noFill/>
                </a:ln>
                <a:solidFill>
                  <a:prstClr val="black"/>
                </a:solidFill>
                <a:effectLst/>
                <a:uLnTx/>
                <a:uFillTx/>
                <a:latin typeface="Arial"/>
                <a:ea typeface="+mn-ea"/>
                <a:cs typeface="Arial"/>
              </a:rPr>
              <a:t>e</a:t>
            </a:r>
            <a:r>
              <a:rPr kumimoji="0" sz="1200" b="0" i="0" u="none" strike="noStrike" kern="1200" cap="none" spc="-10" normalizeH="0" baseline="0" noProof="0" dirty="0">
                <a:ln>
                  <a:noFill/>
                </a:ln>
                <a:solidFill>
                  <a:prstClr val="black"/>
                </a:solidFill>
                <a:effectLst/>
                <a:uLnTx/>
                <a:uFillTx/>
                <a:latin typeface="Arial"/>
                <a:ea typeface="+mn-ea"/>
                <a:cs typeface="Arial"/>
              </a:rPr>
              <a:t>n</a:t>
            </a:r>
            <a:r>
              <a:rPr kumimoji="0" sz="1200" b="0" i="0" u="none" strike="noStrike" kern="1200" cap="none" spc="0" normalizeH="0" baseline="0" noProof="0" dirty="0">
                <a:ln>
                  <a:noFill/>
                </a:ln>
                <a:solidFill>
                  <a:prstClr val="black"/>
                </a:solidFill>
                <a:effectLst/>
                <a:uLnTx/>
                <a:uFillTx/>
                <a:latin typeface="Arial"/>
                <a:ea typeface="+mn-ea"/>
                <a:cs typeface="Arial"/>
              </a:rPr>
              <a:t>t</a:t>
            </a:r>
            <a:r>
              <a:rPr kumimoji="0" sz="1200" b="0" i="0" u="none" strike="noStrike" kern="1200" cap="none" spc="-3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O</a:t>
            </a:r>
            <a:r>
              <a:rPr kumimoji="0" sz="1200" b="0" i="0" u="none" strike="noStrike" kern="1200" cap="none" spc="5" normalizeH="0" baseline="0" noProof="0" dirty="0">
                <a:ln>
                  <a:noFill/>
                </a:ln>
                <a:solidFill>
                  <a:prstClr val="black"/>
                </a:solidFill>
                <a:effectLst/>
                <a:uLnTx/>
                <a:uFillTx/>
                <a:latin typeface="Arial"/>
                <a:ea typeface="+mn-ea"/>
                <a:cs typeface="Arial"/>
              </a:rPr>
              <a:t>p</a:t>
            </a:r>
            <a:r>
              <a:rPr kumimoji="0" sz="1200" b="0" i="0" u="none" strike="noStrike" kern="1200" cap="none" spc="0" normalizeH="0" baseline="0" noProof="0" dirty="0">
                <a:ln>
                  <a:noFill/>
                </a:ln>
                <a:solidFill>
                  <a:prstClr val="black"/>
                </a:solidFill>
                <a:effectLst/>
                <a:uLnTx/>
                <a:uFillTx/>
                <a:latin typeface="Arial"/>
                <a:ea typeface="+mn-ea"/>
                <a:cs typeface="Arial"/>
              </a:rPr>
              <a:t>erat</a:t>
            </a:r>
            <a:r>
              <a:rPr kumimoji="0" sz="1200" b="0" i="0" u="none" strike="noStrike" kern="1200" cap="none" spc="5" normalizeH="0" baseline="0" noProof="0" dirty="0">
                <a:ln>
                  <a:noFill/>
                </a:ln>
                <a:solidFill>
                  <a:prstClr val="black"/>
                </a:solidFill>
                <a:effectLst/>
                <a:uLnTx/>
                <a:uFillTx/>
                <a:latin typeface="Arial"/>
                <a:ea typeface="+mn-ea"/>
                <a:cs typeface="Arial"/>
              </a:rPr>
              <a:t>o</a:t>
            </a:r>
            <a:r>
              <a:rPr kumimoji="0" sz="1200" b="0" i="0" u="none" strike="noStrike" kern="1200" cap="none" spc="0" normalizeH="0" baseline="0" noProof="0" dirty="0">
                <a:ln>
                  <a:noFill/>
                </a:ln>
                <a:solidFill>
                  <a:prstClr val="black"/>
                </a:solidFill>
                <a:effectLst/>
                <a:uLnTx/>
                <a:uFillTx/>
                <a:latin typeface="Arial"/>
                <a:ea typeface="+mn-ea"/>
                <a:cs typeface="Arial"/>
              </a:rPr>
              <a:t>r</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612900" marR="0" lvl="3" indent="-228600" algn="l" defTabSz="914400" rtl="0" eaLnBrk="1" fontAlgn="auto" latinLnBrk="0" hangingPunct="1">
              <a:lnSpc>
                <a:spcPct val="100000"/>
              </a:lnSpc>
              <a:spcBef>
                <a:spcPts val="285"/>
              </a:spcBef>
              <a:spcAft>
                <a:spcPts val="0"/>
              </a:spcAft>
              <a:buClr>
                <a:srgbClr val="4F81BC"/>
              </a:buClr>
              <a:buSzPct val="79166"/>
              <a:buFont typeface="Arial"/>
              <a:buChar char="•"/>
              <a:tabLst>
                <a:tab pos="1613535" algn="l"/>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G</a:t>
            </a:r>
            <a:r>
              <a:rPr kumimoji="0" sz="1200" b="0" i="0" u="none" strike="noStrike" kern="1200" cap="none" spc="5" normalizeH="0" baseline="0" noProof="0" dirty="0">
                <a:ln>
                  <a:noFill/>
                </a:ln>
                <a:solidFill>
                  <a:prstClr val="black"/>
                </a:solidFill>
                <a:effectLst/>
                <a:uLnTx/>
                <a:uFillTx/>
                <a:latin typeface="Arial"/>
                <a:ea typeface="+mn-ea"/>
                <a:cs typeface="Arial"/>
              </a:rPr>
              <a:t>a</a:t>
            </a:r>
            <a:r>
              <a:rPr kumimoji="0" sz="1200" b="0" i="0" u="none" strike="noStrike" kern="1200" cap="none" spc="0" normalizeH="0" baseline="0" noProof="0" dirty="0">
                <a:ln>
                  <a:noFill/>
                </a:ln>
                <a:solidFill>
                  <a:prstClr val="black"/>
                </a:solidFill>
                <a:effectLst/>
                <a:uLnTx/>
                <a:uFillTx/>
                <a:latin typeface="Arial"/>
                <a:ea typeface="+mn-ea"/>
                <a:cs typeface="Arial"/>
              </a:rPr>
              <a:t>s</a:t>
            </a:r>
            <a:r>
              <a:rPr kumimoji="0" sz="1200" b="0" i="0" u="none" strike="noStrike" kern="1200" cap="none" spc="-1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D</a:t>
            </a:r>
            <a:r>
              <a:rPr kumimoji="0" sz="1200" b="0" i="0" u="none" strike="noStrike" kern="1200" cap="none" spc="-5" normalizeH="0" baseline="0" noProof="0" dirty="0">
                <a:ln>
                  <a:noFill/>
                </a:ln>
                <a:solidFill>
                  <a:prstClr val="black"/>
                </a:solidFill>
                <a:effectLst/>
                <a:uLnTx/>
                <a:uFillTx/>
                <a:latin typeface="Arial"/>
                <a:ea typeface="+mn-ea"/>
                <a:cs typeface="Arial"/>
              </a:rPr>
              <a:t>i</a:t>
            </a:r>
            <a:r>
              <a:rPr kumimoji="0" sz="1200" b="0" i="0" u="none" strike="noStrike" kern="1200" cap="none" spc="0" normalizeH="0" baseline="0" noProof="0" dirty="0">
                <a:ln>
                  <a:noFill/>
                </a:ln>
                <a:solidFill>
                  <a:prstClr val="black"/>
                </a:solidFill>
                <a:effectLst/>
                <a:uLnTx/>
                <a:uFillTx/>
                <a:latin typeface="Arial"/>
                <a:ea typeface="+mn-ea"/>
                <a:cs typeface="Arial"/>
              </a:rPr>
              <a:t>str</a:t>
            </a:r>
            <a:r>
              <a:rPr kumimoji="0" sz="1200" b="0" i="0" u="none" strike="noStrike" kern="1200" cap="none" spc="-5" normalizeH="0" baseline="0" noProof="0" dirty="0">
                <a:ln>
                  <a:noFill/>
                </a:ln>
                <a:solidFill>
                  <a:prstClr val="black"/>
                </a:solidFill>
                <a:effectLst/>
                <a:uLnTx/>
                <a:uFillTx/>
                <a:latin typeface="Arial"/>
                <a:ea typeface="+mn-ea"/>
                <a:cs typeface="Arial"/>
              </a:rPr>
              <a:t>i</a:t>
            </a:r>
            <a:r>
              <a:rPr kumimoji="0" sz="1200" b="0" i="0" u="none" strike="noStrike" kern="1200" cap="none" spc="0" normalizeH="0" baseline="0" noProof="0" dirty="0">
                <a:ln>
                  <a:noFill/>
                </a:ln>
                <a:solidFill>
                  <a:prstClr val="black"/>
                </a:solidFill>
                <a:effectLst/>
                <a:uLnTx/>
                <a:uFillTx/>
                <a:latin typeface="Arial"/>
                <a:ea typeface="+mn-ea"/>
                <a:cs typeface="Arial"/>
              </a:rPr>
              <a:t>bution</a:t>
            </a:r>
            <a:r>
              <a:rPr kumimoji="0" sz="1200" b="0" i="0" u="none" strike="noStrike" kern="1200" cap="none" spc="-30" normalizeH="0" baseline="0" noProof="0" dirty="0">
                <a:ln>
                  <a:noFill/>
                </a:ln>
                <a:solidFill>
                  <a:prstClr val="black"/>
                </a:solidFill>
                <a:effectLst/>
                <a:uLnTx/>
                <a:uFillTx/>
                <a:latin typeface="Arial"/>
                <a:ea typeface="+mn-ea"/>
                <a:cs typeface="Arial"/>
              </a:rPr>
              <a:t> </a:t>
            </a:r>
            <a:r>
              <a:rPr kumimoji="0" sz="1200" b="0" i="0" u="none" strike="noStrike" kern="1200" cap="none" spc="15" normalizeH="0" baseline="0" noProof="0" dirty="0">
                <a:ln>
                  <a:noFill/>
                </a:ln>
                <a:solidFill>
                  <a:prstClr val="black"/>
                </a:solidFill>
                <a:effectLst/>
                <a:uLnTx/>
                <a:uFillTx/>
                <a:latin typeface="Arial"/>
                <a:ea typeface="+mn-ea"/>
                <a:cs typeface="Arial"/>
              </a:rPr>
              <a:t>W</a:t>
            </a:r>
            <a:r>
              <a:rPr kumimoji="0" sz="1200" b="0" i="0" u="none" strike="noStrike" kern="1200" cap="none" spc="0" normalizeH="0" baseline="0" noProof="0" dirty="0">
                <a:ln>
                  <a:noFill/>
                </a:ln>
                <a:solidFill>
                  <a:prstClr val="black"/>
                </a:solidFill>
                <a:effectLst/>
                <a:uLnTx/>
                <a:uFillTx/>
                <a:latin typeface="Arial"/>
                <a:ea typeface="+mn-ea"/>
                <a:cs typeface="Arial"/>
              </a:rPr>
              <a:t>ork</a:t>
            </a:r>
            <a:r>
              <a:rPr kumimoji="0" sz="1200" b="0" i="0" u="none" strike="noStrike" kern="1200" cap="none" spc="-15" normalizeH="0" baseline="0" noProof="0" dirty="0">
                <a:ln>
                  <a:noFill/>
                </a:ln>
                <a:solidFill>
                  <a:prstClr val="black"/>
                </a:solidFill>
                <a:effectLst/>
                <a:uLnTx/>
                <a:uFillTx/>
                <a:latin typeface="Arial"/>
                <a:ea typeface="+mn-ea"/>
                <a:cs typeface="Arial"/>
              </a:rPr>
              <a:t>e</a:t>
            </a:r>
            <a:r>
              <a:rPr kumimoji="0" sz="1200" b="0" i="0" u="none" strike="noStrike" kern="1200" cap="none" spc="0" normalizeH="0" baseline="0" noProof="0" dirty="0">
                <a:ln>
                  <a:noFill/>
                </a:ln>
                <a:solidFill>
                  <a:prstClr val="black"/>
                </a:solidFill>
                <a:effectLst/>
                <a:uLnTx/>
                <a:uFillTx/>
                <a:latin typeface="Arial"/>
                <a:ea typeface="+mn-ea"/>
                <a:cs typeface="Arial"/>
              </a:rPr>
              <a:t>r</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35940" y="563990"/>
            <a:ext cx="6977380" cy="457200"/>
          </a:xfrm>
          <a:prstGeom prst="rect">
            <a:avLst/>
          </a:prstGeom>
        </p:spPr>
        <p:txBody>
          <a:bodyPr vert="horz" wrap="square" lIns="0" tIns="0" rIns="0" bIns="0" rtlCol="0">
            <a:spAutoFit/>
          </a:bodyPr>
          <a:lstStyle/>
          <a:p>
            <a:pPr marL="12700" marR="0" lvl="0" indent="0" algn="l" defTabSz="914400" rtl="0" eaLnBrk="1" fontAlgn="auto" latinLnBrk="0" hangingPunct="1">
              <a:lnSpc>
                <a:spcPts val="4285"/>
              </a:lnSpc>
              <a:spcBef>
                <a:spcPts val="0"/>
              </a:spcBef>
              <a:spcAft>
                <a:spcPts val="0"/>
              </a:spcAft>
              <a:buClrTx/>
              <a:buSzTx/>
              <a:buFontTx/>
              <a:buNone/>
              <a:tabLst>
                <a:tab pos="1274445" algn="l"/>
                <a:tab pos="2773680" algn="l"/>
                <a:tab pos="4829810" algn="l"/>
              </a:tabLst>
              <a:defRPr/>
            </a:pPr>
            <a:r>
              <a:rPr kumimoji="0" sz="3600" b="1" i="0" u="none" strike="noStrike" kern="1200" cap="none" spc="-65" normalizeH="0" baseline="0" noProof="0" dirty="0">
                <a:ln>
                  <a:noFill/>
                </a:ln>
                <a:solidFill>
                  <a:prstClr val="black"/>
                </a:solidFill>
                <a:effectLst/>
                <a:uLnTx/>
                <a:uFillTx/>
                <a:latin typeface="Arial"/>
                <a:ea typeface="+mn-ea"/>
                <a:cs typeface="Arial"/>
              </a:rPr>
              <a:t>W</a:t>
            </a:r>
            <a:r>
              <a:rPr kumimoji="0" sz="3600" b="1" i="0" u="none" strike="noStrike" kern="1200" cap="none" spc="0" normalizeH="0" baseline="0" noProof="0" dirty="0">
                <a:ln>
                  <a:noFill/>
                </a:ln>
                <a:solidFill>
                  <a:prstClr val="black"/>
                </a:solidFill>
                <a:effectLst/>
                <a:uLnTx/>
                <a:uFillTx/>
                <a:latin typeface="Arial"/>
                <a:ea typeface="+mn-ea"/>
                <a:cs typeface="Arial"/>
              </a:rPr>
              <a:t>ork	Based	</a:t>
            </a:r>
            <a:r>
              <a:rPr kumimoji="0" sz="3600" b="1" i="0" u="none" strike="noStrike" kern="1200" cap="none" spc="-15" normalizeH="0" baseline="0" noProof="0" dirty="0">
                <a:ln>
                  <a:noFill/>
                </a:ln>
                <a:solidFill>
                  <a:prstClr val="black"/>
                </a:solidFill>
                <a:effectLst/>
                <a:uLnTx/>
                <a:uFillTx/>
                <a:latin typeface="Arial"/>
                <a:ea typeface="+mn-ea"/>
                <a:cs typeface="Arial"/>
              </a:rPr>
              <a:t>L</a:t>
            </a:r>
            <a:r>
              <a:rPr kumimoji="0" sz="3600" b="1" i="0" u="none" strike="noStrike" kern="1200" cap="none" spc="0" normalizeH="0" baseline="0" noProof="0" dirty="0">
                <a:ln>
                  <a:noFill/>
                </a:ln>
                <a:solidFill>
                  <a:prstClr val="black"/>
                </a:solidFill>
                <a:effectLst/>
                <a:uLnTx/>
                <a:uFillTx/>
                <a:latin typeface="Arial"/>
                <a:ea typeface="+mn-ea"/>
                <a:cs typeface="Arial"/>
              </a:rPr>
              <a:t>earning	Programs</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535940" y="1329919"/>
            <a:ext cx="7847330" cy="431736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200" b="0" i="0" u="none" strike="noStrike" kern="1200" cap="none" spc="0" normalizeH="0" baseline="0" noProof="0" dirty="0">
                <a:ln>
                  <a:noFill/>
                </a:ln>
                <a:solidFill>
                  <a:prstClr val="black"/>
                </a:solidFill>
                <a:effectLst/>
                <a:uLnTx/>
                <a:uFillTx/>
                <a:latin typeface="Arial"/>
                <a:ea typeface="+mn-ea"/>
                <a:cs typeface="Arial"/>
              </a:rPr>
              <a:t>Co</a:t>
            </a:r>
            <a:r>
              <a:rPr kumimoji="0" sz="3200" b="0" i="0" u="none" strike="noStrike" kern="1200" cap="none" spc="-15" normalizeH="0" baseline="0" noProof="0" dirty="0">
                <a:ln>
                  <a:noFill/>
                </a:ln>
                <a:solidFill>
                  <a:prstClr val="black"/>
                </a:solidFill>
                <a:effectLst/>
                <a:uLnTx/>
                <a:uFillTx/>
                <a:latin typeface="Arial"/>
                <a:ea typeface="+mn-ea"/>
                <a:cs typeface="Arial"/>
              </a:rPr>
              <a:t>m</a:t>
            </a:r>
            <a:r>
              <a:rPr kumimoji="0" sz="3200" b="0" i="0" u="none" strike="noStrike" kern="1200" cap="none" spc="0" normalizeH="0" baseline="0" noProof="0" dirty="0">
                <a:ln>
                  <a:noFill/>
                </a:ln>
                <a:solidFill>
                  <a:prstClr val="black"/>
                </a:solidFill>
                <a:effectLst/>
                <a:uLnTx/>
                <a:uFillTx/>
                <a:latin typeface="Arial"/>
                <a:ea typeface="+mn-ea"/>
                <a:cs typeface="Arial"/>
              </a:rPr>
              <a:t>m</a:t>
            </a:r>
            <a:r>
              <a:rPr kumimoji="0" sz="3200" b="0" i="0" u="none" strike="noStrike" kern="1200" cap="none" spc="-15" normalizeH="0" baseline="0" noProof="0" dirty="0">
                <a:ln>
                  <a:noFill/>
                </a:ln>
                <a:solidFill>
                  <a:prstClr val="black"/>
                </a:solidFill>
                <a:effectLst/>
                <a:uLnTx/>
                <a:uFillTx/>
                <a:latin typeface="Arial"/>
                <a:ea typeface="+mn-ea"/>
                <a:cs typeface="Arial"/>
              </a:rPr>
              <a:t>o</a:t>
            </a:r>
            <a:r>
              <a:rPr kumimoji="0" sz="3200" b="0" i="0" u="none" strike="noStrike" kern="1200" cap="none" spc="0" normalizeH="0" baseline="0" noProof="0" dirty="0">
                <a:ln>
                  <a:noFill/>
                </a:ln>
                <a:solidFill>
                  <a:prstClr val="black"/>
                </a:solidFill>
                <a:effectLst/>
                <a:uLnTx/>
                <a:uFillTx/>
                <a:latin typeface="Arial"/>
                <a:ea typeface="+mn-ea"/>
                <a:cs typeface="Arial"/>
              </a:rPr>
              <a:t>n</a:t>
            </a:r>
            <a:r>
              <a:rPr kumimoji="0" sz="3200" b="0" i="0" u="none" strike="noStrike" kern="1200" cap="none" spc="-25" normalizeH="0" baseline="0" noProof="0" dirty="0">
                <a:ln>
                  <a:noFill/>
                </a:ln>
                <a:solidFill>
                  <a:prstClr val="black"/>
                </a:solidFill>
                <a:effectLst/>
                <a:uLnTx/>
                <a:uFillTx/>
                <a:latin typeface="Arial"/>
                <a:ea typeface="+mn-ea"/>
                <a:cs typeface="Arial"/>
              </a:rPr>
              <a:t> </a:t>
            </a:r>
            <a:r>
              <a:rPr kumimoji="0" sz="3200" b="0" i="0" u="none" strike="noStrike" kern="1200" cap="none" spc="0" normalizeH="0" baseline="0" noProof="0" dirty="0">
                <a:ln>
                  <a:noFill/>
                </a:ln>
                <a:solidFill>
                  <a:prstClr val="black"/>
                </a:solidFill>
                <a:effectLst/>
                <a:uLnTx/>
                <a:uFillTx/>
                <a:latin typeface="Arial"/>
                <a:ea typeface="+mn-ea"/>
                <a:cs typeface="Arial"/>
              </a:rPr>
              <a:t>to</a:t>
            </a:r>
            <a:r>
              <a:rPr kumimoji="0" sz="3200" b="0" i="0" u="none" strike="noStrike" kern="1200" cap="none" spc="-10" normalizeH="0" baseline="0" noProof="0" dirty="0">
                <a:ln>
                  <a:noFill/>
                </a:ln>
                <a:solidFill>
                  <a:prstClr val="black"/>
                </a:solidFill>
                <a:effectLst/>
                <a:uLnTx/>
                <a:uFillTx/>
                <a:latin typeface="Arial"/>
                <a:ea typeface="+mn-ea"/>
                <a:cs typeface="Arial"/>
              </a:rPr>
              <a:t> b</a:t>
            </a:r>
            <a:r>
              <a:rPr kumimoji="0" sz="3200" b="0" i="0" u="none" strike="noStrike" kern="1200" cap="none" spc="0" normalizeH="0" baseline="0" noProof="0" dirty="0">
                <a:ln>
                  <a:noFill/>
                </a:ln>
                <a:solidFill>
                  <a:prstClr val="black"/>
                </a:solidFill>
                <a:effectLst/>
                <a:uLnTx/>
                <a:uFillTx/>
                <a:latin typeface="Arial"/>
                <a:ea typeface="+mn-ea"/>
                <a:cs typeface="Arial"/>
              </a:rPr>
              <a:t>o</a:t>
            </a:r>
            <a:r>
              <a:rPr kumimoji="0" sz="3200" b="0" i="0" u="none" strike="noStrike" kern="1200" cap="none" spc="-10" normalizeH="0" baseline="0" noProof="0" dirty="0">
                <a:ln>
                  <a:noFill/>
                </a:ln>
                <a:solidFill>
                  <a:prstClr val="black"/>
                </a:solidFill>
                <a:effectLst/>
                <a:uLnTx/>
                <a:uFillTx/>
                <a:latin typeface="Arial"/>
                <a:ea typeface="+mn-ea"/>
                <a:cs typeface="Arial"/>
              </a:rPr>
              <a:t>t</a:t>
            </a:r>
            <a:r>
              <a:rPr kumimoji="0" sz="3200" b="0" i="0" u="none" strike="noStrike" kern="1200" cap="none" spc="0" normalizeH="0" baseline="0" noProof="0" dirty="0">
                <a:ln>
                  <a:noFill/>
                </a:ln>
                <a:solidFill>
                  <a:prstClr val="black"/>
                </a:solidFill>
                <a:effectLst/>
                <a:uLnTx/>
                <a:uFillTx/>
                <a:latin typeface="Arial"/>
                <a:ea typeface="+mn-ea"/>
                <a:cs typeface="Arial"/>
              </a:rPr>
              <a:t>h</a:t>
            </a:r>
            <a:r>
              <a:rPr kumimoji="0" sz="3200" b="0" i="0" u="none" strike="noStrike" kern="1200" cap="none" spc="-10" normalizeH="0" baseline="0" noProof="0" dirty="0">
                <a:ln>
                  <a:noFill/>
                </a:ln>
                <a:solidFill>
                  <a:prstClr val="black"/>
                </a:solidFill>
                <a:effectLst/>
                <a:uLnTx/>
                <a:uFillTx/>
                <a:latin typeface="Arial"/>
                <a:ea typeface="+mn-ea"/>
                <a:cs typeface="Arial"/>
              </a:rPr>
              <a:t> </a:t>
            </a:r>
            <a:r>
              <a:rPr kumimoji="0" sz="3200" b="0" i="0" u="none" strike="noStrike" kern="1200" cap="none" spc="0" normalizeH="0" baseline="0" noProof="0" dirty="0">
                <a:ln>
                  <a:noFill/>
                </a:ln>
                <a:solidFill>
                  <a:prstClr val="black"/>
                </a:solidFill>
                <a:effectLst/>
                <a:uLnTx/>
                <a:uFillTx/>
                <a:latin typeface="Arial"/>
                <a:ea typeface="+mn-ea"/>
                <a:cs typeface="Arial"/>
              </a:rPr>
              <a:t>pr</a:t>
            </a:r>
            <a:r>
              <a:rPr kumimoji="0" sz="3200" b="0" i="0" u="none" strike="noStrike" kern="1200" cap="none" spc="-15" normalizeH="0" baseline="0" noProof="0" dirty="0">
                <a:ln>
                  <a:noFill/>
                </a:ln>
                <a:solidFill>
                  <a:prstClr val="black"/>
                </a:solidFill>
                <a:effectLst/>
                <a:uLnTx/>
                <a:uFillTx/>
                <a:latin typeface="Arial"/>
                <a:ea typeface="+mn-ea"/>
                <a:cs typeface="Arial"/>
              </a:rPr>
              <a:t>o</a:t>
            </a:r>
            <a:r>
              <a:rPr kumimoji="0" sz="3200" b="0" i="0" u="none" strike="noStrike" kern="1200" cap="none" spc="0" normalizeH="0" baseline="0" noProof="0" dirty="0">
                <a:ln>
                  <a:noFill/>
                </a:ln>
                <a:solidFill>
                  <a:prstClr val="black"/>
                </a:solidFill>
                <a:effectLst/>
                <a:uLnTx/>
                <a:uFillTx/>
                <a:latin typeface="Arial"/>
                <a:ea typeface="+mn-ea"/>
                <a:cs typeface="Arial"/>
              </a:rPr>
              <a:t>gr</a:t>
            </a:r>
            <a:r>
              <a:rPr kumimoji="0" sz="3200" b="0" i="0" u="none" strike="noStrike" kern="1200" cap="none" spc="-15" normalizeH="0" baseline="0" noProof="0" dirty="0">
                <a:ln>
                  <a:noFill/>
                </a:ln>
                <a:solidFill>
                  <a:prstClr val="black"/>
                </a:solidFill>
                <a:effectLst/>
                <a:uLnTx/>
                <a:uFillTx/>
                <a:latin typeface="Arial"/>
                <a:ea typeface="+mn-ea"/>
                <a:cs typeface="Arial"/>
              </a:rPr>
              <a:t>a</a:t>
            </a:r>
            <a:r>
              <a:rPr kumimoji="0" sz="3200" b="0" i="0" u="none" strike="noStrike" kern="1200" cap="none" spc="0" normalizeH="0" baseline="0" noProof="0" dirty="0">
                <a:ln>
                  <a:noFill/>
                </a:ln>
                <a:solidFill>
                  <a:prstClr val="black"/>
                </a:solidFill>
                <a:effectLst/>
                <a:uLnTx/>
                <a:uFillTx/>
                <a:latin typeface="Arial"/>
                <a:ea typeface="+mn-ea"/>
                <a:cs typeface="Arial"/>
              </a:rPr>
              <a:t>ms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02260" marR="954405" lvl="0" indent="-289560" algn="l" defTabSz="914400" rtl="0" eaLnBrk="1" fontAlgn="auto" latinLnBrk="0" hangingPunct="1">
              <a:lnSpc>
                <a:spcPct val="100000"/>
              </a:lnSpc>
              <a:spcBef>
                <a:spcPts val="1235"/>
              </a:spcBef>
              <a:spcAft>
                <a:spcPts val="0"/>
              </a:spcAft>
              <a:buClrTx/>
              <a:buSzPct val="72916"/>
              <a:buFont typeface="Arial"/>
              <a:buChar char="•"/>
              <a:tabLst>
                <a:tab pos="302260"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Continu</a:t>
            </a:r>
            <a:r>
              <a:rPr kumimoji="0" sz="2400" b="0" i="0" u="none" strike="noStrike" kern="1200" cap="none" spc="-10" normalizeH="0" baseline="0" noProof="0" dirty="0">
                <a:ln>
                  <a:noFill/>
                </a:ln>
                <a:solidFill>
                  <a:prstClr val="black"/>
                </a:solidFill>
                <a:effectLst/>
                <a:uLnTx/>
                <a:uFillTx/>
                <a:latin typeface="Arial"/>
                <a:ea typeface="+mn-ea"/>
                <a:cs typeface="Arial"/>
              </a:rPr>
              <a:t>i</a:t>
            </a:r>
            <a:r>
              <a:rPr kumimoji="0" sz="2400" b="0" i="0" u="none" strike="noStrike" kern="1200" cap="none" spc="0" normalizeH="0" baseline="0" noProof="0" dirty="0">
                <a:ln>
                  <a:noFill/>
                </a:ln>
                <a:solidFill>
                  <a:prstClr val="black"/>
                </a:solidFill>
                <a:effectLst/>
                <a:uLnTx/>
                <a:uFillTx/>
                <a:latin typeface="Arial"/>
                <a:ea typeface="+mn-ea"/>
                <a:cs typeface="Arial"/>
              </a:rPr>
              <a:t>ng</a:t>
            </a:r>
            <a:r>
              <a:rPr kumimoji="0" sz="2400" b="0" i="0" u="none" strike="noStrike" kern="1200" cap="none" spc="5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support from MPS</a:t>
            </a:r>
            <a:r>
              <a:rPr kumimoji="0" sz="2400" b="0" i="0" u="none" strike="noStrike" kern="1200" cap="none" spc="-15"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admin</a:t>
            </a:r>
            <a:r>
              <a:rPr kumimoji="0" sz="2400" b="0" i="0" u="none" strike="noStrike" kern="1200" cap="none" spc="-10" normalizeH="0" baseline="0" noProof="0" dirty="0">
                <a:ln>
                  <a:noFill/>
                </a:ln>
                <a:solidFill>
                  <a:prstClr val="black"/>
                </a:solidFill>
                <a:effectLst/>
                <a:uLnTx/>
                <a:uFillTx/>
                <a:latin typeface="Arial"/>
                <a:ea typeface="+mn-ea"/>
                <a:cs typeface="Arial"/>
              </a:rPr>
              <a:t>i</a:t>
            </a:r>
            <a:r>
              <a:rPr kumimoji="0" sz="2400" b="0" i="0" u="none" strike="noStrike" kern="1200" cap="none" spc="0" normalizeH="0" baseline="0" noProof="0" dirty="0">
                <a:ln>
                  <a:noFill/>
                </a:ln>
                <a:solidFill>
                  <a:prstClr val="black"/>
                </a:solidFill>
                <a:effectLst/>
                <a:uLnTx/>
                <a:uFillTx/>
                <a:latin typeface="Arial"/>
                <a:ea typeface="+mn-ea"/>
                <a:cs typeface="Arial"/>
              </a:rPr>
              <a:t>stra</a:t>
            </a:r>
            <a:r>
              <a:rPr kumimoji="0" sz="2400" b="0" i="0" u="none" strike="noStrike" kern="1200" cap="none" spc="5" normalizeH="0" baseline="0" noProof="0" dirty="0">
                <a:ln>
                  <a:noFill/>
                </a:ln>
                <a:solidFill>
                  <a:prstClr val="black"/>
                </a:solidFill>
                <a:effectLst/>
                <a:uLnTx/>
                <a:uFillTx/>
                <a:latin typeface="Arial"/>
                <a:ea typeface="+mn-ea"/>
                <a:cs typeface="Arial"/>
              </a:rPr>
              <a:t>t</a:t>
            </a:r>
            <a:r>
              <a:rPr kumimoji="0" sz="2400" b="0" i="0" u="none" strike="noStrike" kern="1200" cap="none" spc="0" normalizeH="0" baseline="0" noProof="0" dirty="0">
                <a:ln>
                  <a:noFill/>
                </a:ln>
                <a:solidFill>
                  <a:prstClr val="black"/>
                </a:solidFill>
                <a:effectLst/>
                <a:uLnTx/>
                <a:uFillTx/>
                <a:latin typeface="Arial"/>
                <a:ea typeface="+mn-ea"/>
                <a:cs typeface="Arial"/>
              </a:rPr>
              <a:t>ion</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and coordinators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02260" marR="0" lvl="0" indent="-289560" algn="l" defTabSz="914400" rtl="0" eaLnBrk="1" fontAlgn="auto" latinLnBrk="0" hangingPunct="1">
              <a:lnSpc>
                <a:spcPct val="100000"/>
              </a:lnSpc>
              <a:spcBef>
                <a:spcPts val="1200"/>
              </a:spcBef>
              <a:spcAft>
                <a:spcPts val="0"/>
              </a:spcAft>
              <a:buClrTx/>
              <a:buSzPct val="72916"/>
              <a:buFont typeface="Arial"/>
              <a:buChar char="•"/>
              <a:tabLst>
                <a:tab pos="302260"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Req</a:t>
            </a:r>
            <a:r>
              <a:rPr kumimoji="0" sz="2400" b="0" i="0" u="none" strike="noStrike" kern="1200" cap="none" spc="-10" normalizeH="0" baseline="0" noProof="0" dirty="0">
                <a:ln>
                  <a:noFill/>
                </a:ln>
                <a:solidFill>
                  <a:prstClr val="black"/>
                </a:solidFill>
                <a:effectLst/>
                <a:uLnTx/>
                <a:uFillTx/>
                <a:latin typeface="Arial"/>
                <a:ea typeface="+mn-ea"/>
                <a:cs typeface="Arial"/>
              </a:rPr>
              <a:t>u</a:t>
            </a:r>
            <a:r>
              <a:rPr kumimoji="0" sz="2400" b="0" i="0" u="none" strike="noStrike" kern="1200" cap="none" spc="0" normalizeH="0" baseline="0" noProof="0" dirty="0">
                <a:ln>
                  <a:noFill/>
                </a:ln>
                <a:solidFill>
                  <a:prstClr val="black"/>
                </a:solidFill>
                <a:effectLst/>
                <a:uLnTx/>
                <a:uFillTx/>
                <a:latin typeface="Arial"/>
                <a:ea typeface="+mn-ea"/>
                <a:cs typeface="Arial"/>
              </a:rPr>
              <a:t>ired</a:t>
            </a:r>
            <a:r>
              <a:rPr kumimoji="0" sz="2400" b="0" i="0" u="none" strike="noStrike" kern="1200" cap="none" spc="3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parent involvement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698500" marR="0" lvl="1" indent="-228600" algn="l" defTabSz="914400" rtl="0" eaLnBrk="1" fontAlgn="auto" latinLnBrk="0" hangingPunct="1">
              <a:lnSpc>
                <a:spcPct val="100000"/>
              </a:lnSpc>
              <a:spcBef>
                <a:spcPts val="1215"/>
              </a:spcBef>
              <a:spcAft>
                <a:spcPts val="0"/>
              </a:spcAft>
              <a:buClr>
                <a:srgbClr val="F8461C"/>
              </a:buClr>
              <a:buSzPct val="69444"/>
              <a:buFont typeface="Arial"/>
              <a:buChar char="•"/>
              <a:tabLst>
                <a:tab pos="699135" algn="l"/>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Intro</a:t>
            </a:r>
            <a:r>
              <a:rPr kumimoji="0" sz="1800" b="0" i="0" u="none" strike="noStrike" kern="1200" cap="none" spc="-10" normalizeH="0" baseline="0" noProof="0" dirty="0">
                <a:ln>
                  <a:noFill/>
                </a:ln>
                <a:solidFill>
                  <a:prstClr val="black"/>
                </a:solidFill>
                <a:effectLst/>
                <a:uLnTx/>
                <a:uFillTx/>
                <a:latin typeface="Arial"/>
                <a:ea typeface="+mn-ea"/>
                <a:cs typeface="Arial"/>
              </a:rPr>
              <a:t>d</a:t>
            </a:r>
            <a:r>
              <a:rPr kumimoji="0" sz="1800" b="0" i="0" u="none" strike="noStrike" kern="1200" cap="none" spc="0" normalizeH="0" baseline="0" noProof="0" dirty="0">
                <a:ln>
                  <a:noFill/>
                </a:ln>
                <a:solidFill>
                  <a:prstClr val="black"/>
                </a:solidFill>
                <a:effectLst/>
                <a:uLnTx/>
                <a:uFillTx/>
                <a:latin typeface="Arial"/>
                <a:ea typeface="+mn-ea"/>
                <a:cs typeface="Arial"/>
              </a:rPr>
              <a:t>uct</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ry P</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re</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t</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me</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ting</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si</a:t>
            </a:r>
            <a:r>
              <a:rPr kumimoji="0" sz="1800" b="0" i="0" u="none" strike="noStrike" kern="1200" cap="none" spc="-10" normalizeH="0" baseline="0" noProof="0" dirty="0">
                <a:ln>
                  <a:noFill/>
                </a:ln>
                <a:solidFill>
                  <a:prstClr val="black"/>
                </a:solidFill>
                <a:effectLst/>
                <a:uLnTx/>
                <a:uFillTx/>
                <a:latin typeface="Arial"/>
                <a:ea typeface="+mn-ea"/>
                <a:cs typeface="Arial"/>
              </a:rPr>
              <a:t>g</a:t>
            </a:r>
            <a:r>
              <a:rPr kumimoji="0" sz="1800" b="0" i="0" u="none" strike="noStrike" kern="1200" cap="none" spc="0" normalizeH="0" baseline="0" noProof="0" dirty="0">
                <a:ln>
                  <a:noFill/>
                </a:ln>
                <a:solidFill>
                  <a:prstClr val="black"/>
                </a:solidFill>
                <a:effectLst/>
                <a:uLnTx/>
                <a:uFillTx/>
                <a:latin typeface="Arial"/>
                <a:ea typeface="+mn-ea"/>
                <a:cs typeface="Arial"/>
              </a:rPr>
              <a:t>n</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d</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a:t>
            </a:r>
            <a:r>
              <a:rPr kumimoji="0" sz="1800" b="0" i="0" u="none" strike="noStrike" kern="1200" cap="none" spc="-10" normalizeH="0" baseline="0" noProof="0" dirty="0">
                <a:ln>
                  <a:noFill/>
                </a:ln>
                <a:solidFill>
                  <a:prstClr val="black"/>
                </a:solidFill>
                <a:effectLst/>
                <a:uLnTx/>
                <a:uFillTx/>
                <a:latin typeface="Arial"/>
                <a:ea typeface="+mn-ea"/>
                <a:cs typeface="Arial"/>
              </a:rPr>
              <a:t>g</a:t>
            </a:r>
            <a:r>
              <a:rPr kumimoji="0" sz="1800" b="0" i="0" u="none" strike="noStrike" kern="1200" cap="none" spc="0" normalizeH="0" baseline="0" noProof="0" dirty="0">
                <a:ln>
                  <a:noFill/>
                </a:ln>
                <a:solidFill>
                  <a:prstClr val="black"/>
                </a:solidFill>
                <a:effectLst/>
                <a:uLnTx/>
                <a:uFillTx/>
                <a:latin typeface="Arial"/>
                <a:ea typeface="+mn-ea"/>
                <a:cs typeface="Arial"/>
              </a:rPr>
              <a:t>re</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me</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698500" marR="5080" lvl="1" indent="-228600" algn="l" defTabSz="914400" rtl="0" eaLnBrk="1" fontAlgn="auto" latinLnBrk="0" hangingPunct="1">
              <a:lnSpc>
                <a:spcPct val="100000"/>
              </a:lnSpc>
              <a:spcBef>
                <a:spcPts val="1200"/>
              </a:spcBef>
              <a:spcAft>
                <a:spcPts val="0"/>
              </a:spcAft>
              <a:buClr>
                <a:srgbClr val="F8461C"/>
              </a:buClr>
              <a:buSzPct val="69444"/>
              <a:buFont typeface="Arial"/>
              <a:buChar char="•"/>
              <a:tabLst>
                <a:tab pos="699135" algn="l"/>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T</a:t>
            </a:r>
            <a:r>
              <a:rPr kumimoji="0" sz="1800" b="0" i="0" u="none" strike="noStrike" kern="1200" cap="none" spc="0" normalizeH="0" baseline="0" noProof="0" dirty="0">
                <a:ln>
                  <a:noFill/>
                </a:ln>
                <a:solidFill>
                  <a:prstClr val="black"/>
                </a:solidFill>
                <a:effectLst/>
                <a:uLnTx/>
                <a:uFillTx/>
                <a:latin typeface="Arial"/>
                <a:ea typeface="+mn-ea"/>
                <a:cs typeface="Arial"/>
              </a:rPr>
              <a:t>hr</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u</a:t>
            </a:r>
            <a:r>
              <a:rPr kumimoji="0" sz="1800" b="0" i="0" u="none" strike="noStrike" kern="1200" cap="none" spc="-10" normalizeH="0" baseline="0" noProof="0" dirty="0">
                <a:ln>
                  <a:noFill/>
                </a:ln>
                <a:solidFill>
                  <a:prstClr val="black"/>
                </a:solidFill>
                <a:effectLst/>
                <a:uLnTx/>
                <a:uFillTx/>
                <a:latin typeface="Arial"/>
                <a:ea typeface="+mn-ea"/>
                <a:cs typeface="Arial"/>
              </a:rPr>
              <a:t>g</a:t>
            </a:r>
            <a:r>
              <a:rPr kumimoji="0" sz="1800" b="0" i="0" u="none" strike="noStrike" kern="1200" cap="none" spc="0" normalizeH="0" baseline="0" noProof="0" dirty="0">
                <a:ln>
                  <a:noFill/>
                </a:ln>
                <a:solidFill>
                  <a:prstClr val="black"/>
                </a:solidFill>
                <a:effectLst/>
                <a:uLnTx/>
                <a:uFillTx/>
                <a:latin typeface="Arial"/>
                <a:ea typeface="+mn-ea"/>
                <a:cs typeface="Arial"/>
              </a:rPr>
              <a:t>h</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ut the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pr</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gr</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m,</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 </a:t>
            </a:r>
            <a:r>
              <a:rPr kumimoji="0" sz="1800" b="0" i="0" u="none" strike="noStrike" kern="1200" cap="none" spc="-10" normalizeH="0" baseline="0" noProof="0" dirty="0">
                <a:ln>
                  <a:noFill/>
                </a:ln>
                <a:solidFill>
                  <a:prstClr val="black"/>
                </a:solidFill>
                <a:effectLst/>
                <a:uLnTx/>
                <a:uFillTx/>
                <a:latin typeface="Arial"/>
                <a:ea typeface="+mn-ea"/>
                <a:cs typeface="Arial"/>
              </a:rPr>
              <a:t>p</a:t>
            </a:r>
            <a:r>
              <a:rPr kumimoji="0" sz="1800" b="0" i="0" u="none" strike="noStrike" kern="1200" cap="none" spc="0" normalizeH="0" baseline="0" noProof="0" dirty="0">
                <a:ln>
                  <a:noFill/>
                </a:ln>
                <a:solidFill>
                  <a:prstClr val="black"/>
                </a:solidFill>
                <a:effectLst/>
                <a:uLnTx/>
                <a:uFillTx/>
                <a:latin typeface="Arial"/>
                <a:ea typeface="+mn-ea"/>
                <a:cs typeface="Arial"/>
              </a:rPr>
              <a:t>ar</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nt</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40" normalizeH="0" baseline="0" noProof="0" dirty="0">
                <a:ln>
                  <a:noFill/>
                </a:ln>
                <a:solidFill>
                  <a:prstClr val="black"/>
                </a:solidFill>
                <a:effectLst/>
                <a:uLnTx/>
                <a:uFillTx/>
                <a:latin typeface="Arial"/>
                <a:ea typeface="+mn-ea"/>
                <a:cs typeface="Arial"/>
              </a:rPr>
              <a:t>w</a:t>
            </a:r>
            <a:r>
              <a:rPr kumimoji="0" sz="1800" b="0" i="0" u="none" strike="noStrike" kern="1200" cap="none" spc="0" normalizeH="0" baseline="0" noProof="0" dirty="0">
                <a:ln>
                  <a:noFill/>
                </a:ln>
                <a:solidFill>
                  <a:prstClr val="black"/>
                </a:solidFill>
                <a:effectLst/>
                <a:uLnTx/>
                <a:uFillTx/>
                <a:latin typeface="Arial"/>
                <a:ea typeface="+mn-ea"/>
                <a:cs typeface="Arial"/>
              </a:rPr>
              <a:t>i</a:t>
            </a:r>
            <a:r>
              <a:rPr kumimoji="0" sz="1800" b="0" i="0" u="none" strike="noStrike" kern="1200" cap="none" spc="-10" normalizeH="0" baseline="0" noProof="0" dirty="0">
                <a:ln>
                  <a:noFill/>
                </a:ln>
                <a:solidFill>
                  <a:prstClr val="black"/>
                </a:solidFill>
                <a:effectLst/>
                <a:uLnTx/>
                <a:uFillTx/>
                <a:latin typeface="Arial"/>
                <a:ea typeface="+mn-ea"/>
                <a:cs typeface="Arial"/>
              </a:rPr>
              <a:t>l</a:t>
            </a:r>
            <a:r>
              <a:rPr kumimoji="0" sz="1800" b="0" i="0" u="none" strike="noStrike" kern="1200" cap="none" spc="0" normalizeH="0" baseline="0" noProof="0" dirty="0">
                <a:ln>
                  <a:noFill/>
                </a:ln>
                <a:solidFill>
                  <a:prstClr val="black"/>
                </a:solidFill>
                <a:effectLst/>
                <a:uLnTx/>
                <a:uFillTx/>
                <a:latin typeface="Arial"/>
                <a:ea typeface="+mn-ea"/>
                <a:cs typeface="Arial"/>
              </a:rPr>
              <a:t>l</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be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inv</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ted</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t</a:t>
            </a:r>
            <a:r>
              <a:rPr kumimoji="0" sz="1800" b="0" i="0" u="none" strike="noStrike" kern="1200" cap="none" spc="0" normalizeH="0" baseline="0" noProof="0" dirty="0">
                <a:ln>
                  <a:noFill/>
                </a:ln>
                <a:solidFill>
                  <a:prstClr val="black"/>
                </a:solidFill>
                <a:effectLst/>
                <a:uLnTx/>
                <a:uFillTx/>
                <a:latin typeface="Arial"/>
                <a:ea typeface="+mn-ea"/>
                <a:cs typeface="Arial"/>
              </a:rPr>
              <a:t>o </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d</a:t>
            </a:r>
            <a:r>
              <a:rPr kumimoji="0" sz="1800" b="0" i="0" u="none" strike="noStrike" kern="1200" cap="none" spc="-10" normalizeH="0" baseline="0" noProof="0" dirty="0">
                <a:ln>
                  <a:noFill/>
                </a:ln>
                <a:solidFill>
                  <a:prstClr val="black"/>
                </a:solidFill>
                <a:effectLst/>
                <a:uLnTx/>
                <a:uFillTx/>
                <a:latin typeface="Arial"/>
                <a:ea typeface="+mn-ea"/>
                <a:cs typeface="Arial"/>
              </a:rPr>
              <a:t>d</a:t>
            </a:r>
            <a:r>
              <a:rPr kumimoji="0" sz="1800" b="0" i="0" u="none" strike="noStrike" kern="1200" cap="none" spc="0" normalizeH="0" baseline="0" noProof="0" dirty="0">
                <a:ln>
                  <a:noFill/>
                </a:ln>
                <a:solidFill>
                  <a:prstClr val="black"/>
                </a:solidFill>
                <a:effectLst/>
                <a:uLnTx/>
                <a:uFillTx/>
                <a:latin typeface="Arial"/>
                <a:ea typeface="+mn-ea"/>
                <a:cs typeface="Arial"/>
              </a:rPr>
              <a:t>ress</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an</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issue (t</a:t>
            </a:r>
            <a:r>
              <a:rPr kumimoji="0" sz="1800" b="0" i="0" u="none" strike="noStrike" kern="1200" cap="none" spc="-20" normalizeH="0" baseline="0" noProof="0" dirty="0">
                <a:ln>
                  <a:noFill/>
                </a:ln>
                <a:solidFill>
                  <a:prstClr val="black"/>
                </a:solidFill>
                <a:effectLst/>
                <a:uLnTx/>
                <a:uFillTx/>
                <a:latin typeface="Arial"/>
                <a:ea typeface="+mn-ea"/>
                <a:cs typeface="Arial"/>
              </a:rPr>
              <a:t>y</a:t>
            </a:r>
            <a:r>
              <a:rPr kumimoji="0" sz="1800" b="0" i="0" u="none" strike="noStrike" kern="1200" cap="none" spc="0" normalizeH="0" baseline="0" noProof="0" dirty="0">
                <a:ln>
                  <a:noFill/>
                </a:ln>
                <a:solidFill>
                  <a:prstClr val="black"/>
                </a:solidFill>
                <a:effectLst/>
                <a:uLnTx/>
                <a:uFillTx/>
                <a:latin typeface="Arial"/>
                <a:ea typeface="+mn-ea"/>
                <a:cs typeface="Arial"/>
              </a:rPr>
              <a:t>p</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ca</a:t>
            </a:r>
            <a:r>
              <a:rPr kumimoji="0" sz="1800" b="0" i="0" u="none" strike="noStrike" kern="1200" cap="none" spc="-10" normalizeH="0" baseline="0" noProof="0" dirty="0">
                <a:ln>
                  <a:noFill/>
                </a:ln>
                <a:solidFill>
                  <a:prstClr val="black"/>
                </a:solidFill>
                <a:effectLst/>
                <a:uLnTx/>
                <a:uFillTx/>
                <a:latin typeface="Arial"/>
                <a:ea typeface="+mn-ea"/>
                <a:cs typeface="Arial"/>
              </a:rPr>
              <a:t>l</a:t>
            </a:r>
            <a:r>
              <a:rPr kumimoji="0" sz="1800" b="0" i="0" u="none" strike="noStrike" kern="1200" cap="none" spc="0" normalizeH="0" baseline="0" noProof="0" dirty="0">
                <a:ln>
                  <a:noFill/>
                </a:ln>
                <a:solidFill>
                  <a:prstClr val="black"/>
                </a:solidFill>
                <a:effectLst/>
                <a:uLnTx/>
                <a:uFillTx/>
                <a:latin typeface="Arial"/>
                <a:ea typeface="+mn-ea"/>
                <a:cs typeface="Arial"/>
              </a:rPr>
              <a:t>ly</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re</a:t>
            </a:r>
            <a:r>
              <a:rPr kumimoji="0" sz="1800" b="0" i="0" u="none" strike="noStrike" kern="1200" cap="none" spc="-10" normalizeH="0" baseline="0" noProof="0" dirty="0">
                <a:ln>
                  <a:noFill/>
                </a:ln>
                <a:solidFill>
                  <a:prstClr val="black"/>
                </a:solidFill>
                <a:effectLst/>
                <a:uLnTx/>
                <a:uFillTx/>
                <a:latin typeface="Arial"/>
                <a:ea typeface="+mn-ea"/>
                <a:cs typeface="Arial"/>
              </a:rPr>
              <a:t>l</a:t>
            </a:r>
            <a:r>
              <a:rPr kumimoji="0" sz="1800" b="0" i="0" u="none" strike="noStrike" kern="1200" cap="none" spc="0" normalizeH="0" baseline="0" noProof="0" dirty="0">
                <a:ln>
                  <a:noFill/>
                </a:ln>
                <a:solidFill>
                  <a:prstClr val="black"/>
                </a:solidFill>
                <a:effectLst/>
                <a:uLnTx/>
                <a:uFillTx/>
                <a:latin typeface="Arial"/>
                <a:ea typeface="+mn-ea"/>
                <a:cs typeface="Arial"/>
              </a:rPr>
              <a:t>at</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d</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to h</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me l</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fe)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02260" marR="0" lvl="0" indent="-289560" algn="l" defTabSz="914400" rtl="0" eaLnBrk="1" fontAlgn="auto" latinLnBrk="0" hangingPunct="1">
              <a:lnSpc>
                <a:spcPct val="100000"/>
              </a:lnSpc>
              <a:spcBef>
                <a:spcPts val="1190"/>
              </a:spcBef>
              <a:spcAft>
                <a:spcPts val="0"/>
              </a:spcAft>
              <a:buClrTx/>
              <a:buSzPct val="72916"/>
              <a:buFont typeface="Arial"/>
              <a:buChar char="•"/>
              <a:tabLst>
                <a:tab pos="302260"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Mentor</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P</a:t>
            </a:r>
            <a:r>
              <a:rPr kumimoji="0" sz="2400" b="0" i="0" u="none" strike="noStrike" kern="1200" cap="none" spc="0" normalizeH="0" baseline="0" noProof="0" dirty="0">
                <a:ln>
                  <a:noFill/>
                </a:ln>
                <a:solidFill>
                  <a:prstClr val="black"/>
                </a:solidFill>
                <a:effectLst/>
                <a:uLnTx/>
                <a:uFillTx/>
                <a:latin typeface="Arial"/>
                <a:ea typeface="+mn-ea"/>
                <a:cs typeface="Arial"/>
              </a:rPr>
              <a:t>rog</a:t>
            </a:r>
            <a:r>
              <a:rPr kumimoji="0" sz="2400" b="0" i="0" u="none" strike="noStrike" kern="1200" cap="none" spc="5" normalizeH="0" baseline="0" noProof="0" dirty="0">
                <a:ln>
                  <a:noFill/>
                </a:ln>
                <a:solidFill>
                  <a:prstClr val="black"/>
                </a:solidFill>
                <a:effectLst/>
                <a:uLnTx/>
                <a:uFillTx/>
                <a:latin typeface="Arial"/>
                <a:ea typeface="+mn-ea"/>
                <a:cs typeface="Arial"/>
              </a:rPr>
              <a:t>r</a:t>
            </a:r>
            <a:r>
              <a:rPr kumimoji="0" sz="2400" b="0" i="0" u="none" strike="noStrike" kern="1200" cap="none" spc="0" normalizeH="0" baseline="0" noProof="0" dirty="0">
                <a:ln>
                  <a:noFill/>
                </a:ln>
                <a:solidFill>
                  <a:prstClr val="black"/>
                </a:solidFill>
                <a:effectLst/>
                <a:uLnTx/>
                <a:uFillTx/>
                <a:latin typeface="Arial"/>
                <a:ea typeface="+mn-ea"/>
                <a:cs typeface="Arial"/>
              </a:rPr>
              <a:t>am</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698500" marR="0" lvl="1" indent="-228600" algn="l" defTabSz="914400" rtl="0" eaLnBrk="1" fontAlgn="auto" latinLnBrk="0" hangingPunct="1">
              <a:lnSpc>
                <a:spcPct val="100000"/>
              </a:lnSpc>
              <a:spcBef>
                <a:spcPts val="1210"/>
              </a:spcBef>
              <a:spcAft>
                <a:spcPts val="0"/>
              </a:spcAft>
              <a:buClr>
                <a:srgbClr val="F8461C"/>
              </a:buClr>
              <a:buSzPct val="69444"/>
              <a:buFont typeface="Arial"/>
              <a:buChar char="•"/>
              <a:tabLst>
                <a:tab pos="699135" algn="l"/>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D</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si</a:t>
            </a:r>
            <a:r>
              <a:rPr kumimoji="0" sz="1800" b="0" i="0" u="none" strike="noStrike" kern="1200" cap="none" spc="-10" normalizeH="0" baseline="0" noProof="0" dirty="0">
                <a:ln>
                  <a:noFill/>
                </a:ln>
                <a:solidFill>
                  <a:prstClr val="black"/>
                </a:solidFill>
                <a:effectLst/>
                <a:uLnTx/>
                <a:uFillTx/>
                <a:latin typeface="Arial"/>
                <a:ea typeface="+mn-ea"/>
                <a:cs typeface="Arial"/>
              </a:rPr>
              <a:t>g</a:t>
            </a:r>
            <a:r>
              <a:rPr kumimoji="0" sz="1800" b="0" i="0" u="none" strike="noStrike" kern="1200" cap="none" spc="0" normalizeH="0" baseline="0" noProof="0" dirty="0">
                <a:ln>
                  <a:noFill/>
                </a:ln>
                <a:solidFill>
                  <a:prstClr val="black"/>
                </a:solidFill>
                <a:effectLst/>
                <a:uLnTx/>
                <a:uFillTx/>
                <a:latin typeface="Arial"/>
                <a:ea typeface="+mn-ea"/>
                <a:cs typeface="Arial"/>
              </a:rPr>
              <a:t>n</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stu</a:t>
            </a:r>
            <a:r>
              <a:rPr kumimoji="0" sz="1800" b="0" i="0" u="none" strike="noStrike" kern="1200" cap="none" spc="-10" normalizeH="0" baseline="0" noProof="0" dirty="0">
                <a:ln>
                  <a:noFill/>
                </a:ln>
                <a:solidFill>
                  <a:prstClr val="black"/>
                </a:solidFill>
                <a:effectLst/>
                <a:uLnTx/>
                <a:uFillTx/>
                <a:latin typeface="Arial"/>
                <a:ea typeface="+mn-ea"/>
                <a:cs typeface="Arial"/>
              </a:rPr>
              <a:t>d</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ts</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re</a:t>
            </a:r>
            <a:r>
              <a:rPr kumimoji="0" sz="1800" b="0" i="0" u="none" strike="noStrike" kern="1200" cap="none" spc="-10" normalizeH="0" baseline="0" noProof="0" dirty="0">
                <a:ln>
                  <a:noFill/>
                </a:ln>
                <a:solidFill>
                  <a:prstClr val="black"/>
                </a:solidFill>
                <a:effectLst/>
                <a:uLnTx/>
                <a:uFillTx/>
                <a:latin typeface="Arial"/>
                <a:ea typeface="+mn-ea"/>
                <a:cs typeface="Arial"/>
              </a:rPr>
              <a:t>l</a:t>
            </a:r>
            <a:r>
              <a:rPr kumimoji="0" sz="1800" b="0" i="0" u="none" strike="noStrike" kern="1200" cap="none" spc="0" normalizeH="0" baseline="0" noProof="0" dirty="0">
                <a:ln>
                  <a:noFill/>
                </a:ln>
                <a:solidFill>
                  <a:prstClr val="black"/>
                </a:solidFill>
                <a:effectLst/>
                <a:uLnTx/>
                <a:uFillTx/>
                <a:latin typeface="Arial"/>
                <a:ea typeface="+mn-ea"/>
                <a:cs typeface="Arial"/>
              </a:rPr>
              <a:t>at</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d</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to</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40" normalizeH="0" baseline="0" noProof="0" dirty="0">
                <a:ln>
                  <a:noFill/>
                </a:ln>
                <a:solidFill>
                  <a:prstClr val="black"/>
                </a:solidFill>
                <a:effectLst/>
                <a:uLnTx/>
                <a:uFillTx/>
                <a:latin typeface="Arial"/>
                <a:ea typeface="+mn-ea"/>
                <a:cs typeface="Arial"/>
              </a:rPr>
              <a:t>w</a:t>
            </a:r>
            <a:r>
              <a:rPr kumimoji="0" sz="1800" b="0" i="0" u="none" strike="noStrike" kern="1200" cap="none" spc="0" normalizeH="0" baseline="0" noProof="0" dirty="0">
                <a:ln>
                  <a:noFill/>
                </a:ln>
                <a:solidFill>
                  <a:prstClr val="black"/>
                </a:solidFill>
                <a:effectLst/>
                <a:uLnTx/>
                <a:uFillTx/>
                <a:latin typeface="Arial"/>
                <a:ea typeface="+mn-ea"/>
                <a:cs typeface="Arial"/>
              </a:rPr>
              <a:t>ork</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th</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y are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d</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i</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g</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698500" marR="0" lvl="1" indent="-228600" algn="l" defTabSz="914400" rtl="0" eaLnBrk="1" fontAlgn="auto" latinLnBrk="0" hangingPunct="1">
              <a:lnSpc>
                <a:spcPts val="2140"/>
              </a:lnSpc>
              <a:spcBef>
                <a:spcPts val="1200"/>
              </a:spcBef>
              <a:spcAft>
                <a:spcPts val="0"/>
              </a:spcAft>
              <a:buClr>
                <a:srgbClr val="F8461C"/>
              </a:buClr>
              <a:buSzPct val="69444"/>
              <a:buFont typeface="Arial"/>
              <a:buChar char="•"/>
              <a:tabLst>
                <a:tab pos="699135" algn="l"/>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Fie</a:t>
            </a:r>
            <a:r>
              <a:rPr kumimoji="0" sz="1800" b="0" i="0" u="none" strike="noStrike" kern="1200" cap="none" spc="-10" normalizeH="0" baseline="0" noProof="0" dirty="0">
                <a:ln>
                  <a:noFill/>
                </a:ln>
                <a:solidFill>
                  <a:prstClr val="black"/>
                </a:solidFill>
                <a:effectLst/>
                <a:uLnTx/>
                <a:uFillTx/>
                <a:latin typeface="Arial"/>
                <a:ea typeface="+mn-ea"/>
                <a:cs typeface="Arial"/>
              </a:rPr>
              <a:t>l</a:t>
            </a:r>
            <a:r>
              <a:rPr kumimoji="0" sz="1800" b="0" i="0" u="none" strike="noStrike" kern="1200" cap="none" spc="0" normalizeH="0" baseline="0" noProof="0" dirty="0">
                <a:ln>
                  <a:noFill/>
                </a:ln>
                <a:solidFill>
                  <a:prstClr val="black"/>
                </a:solidFill>
                <a:effectLst/>
                <a:uLnTx/>
                <a:uFillTx/>
                <a:latin typeface="Arial"/>
                <a:ea typeface="+mn-ea"/>
                <a:cs typeface="Arial"/>
              </a:rPr>
              <a:t>d</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stu</a:t>
            </a:r>
            <a:r>
              <a:rPr kumimoji="0" sz="1800" b="0" i="0" u="none" strike="noStrike" kern="1200" cap="none" spc="-10" normalizeH="0" baseline="0" noProof="0" dirty="0">
                <a:ln>
                  <a:noFill/>
                </a:ln>
                <a:solidFill>
                  <a:prstClr val="black"/>
                </a:solidFill>
                <a:effectLst/>
                <a:uLnTx/>
                <a:uFillTx/>
                <a:latin typeface="Arial"/>
                <a:ea typeface="+mn-ea"/>
                <a:cs typeface="Arial"/>
              </a:rPr>
              <a:t>d</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ts</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 more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f</a:t>
            </a:r>
            <a:r>
              <a:rPr kumimoji="0" sz="1800" b="0" i="0" u="none" strike="noStrike" kern="1200" cap="none" spc="0" normalizeH="0" baseline="0" noProof="0" dirty="0">
                <a:ln>
                  <a:noFill/>
                </a:ln>
                <a:solidFill>
                  <a:prstClr val="black"/>
                </a:solidFill>
                <a:effectLst/>
                <a:uLnTx/>
                <a:uFillTx/>
                <a:latin typeface="Arial"/>
                <a:ea typeface="+mn-ea"/>
                <a:cs typeface="Arial"/>
              </a:rPr>
              <a:t>oc</a:t>
            </a:r>
            <a:r>
              <a:rPr kumimoji="0" sz="1800" b="0" i="0" u="none" strike="noStrike" kern="1200" cap="none" spc="-10" normalizeH="0" baseline="0" noProof="0" dirty="0">
                <a:ln>
                  <a:noFill/>
                </a:ln>
                <a:solidFill>
                  <a:prstClr val="black"/>
                </a:solidFill>
                <a:effectLst/>
                <a:uLnTx/>
                <a:uFillTx/>
                <a:latin typeface="Arial"/>
                <a:ea typeface="+mn-ea"/>
                <a:cs typeface="Arial"/>
              </a:rPr>
              <a:t>u</a:t>
            </a:r>
            <a:r>
              <a:rPr kumimoji="0" sz="1800" b="0" i="0" u="none" strike="noStrike" kern="1200" cap="none" spc="0" normalizeH="0" baseline="0" noProof="0" dirty="0">
                <a:ln>
                  <a:noFill/>
                </a:ln>
                <a:solidFill>
                  <a:prstClr val="black"/>
                </a:solidFill>
                <a:effectLst/>
                <a:uLnTx/>
                <a:uFillTx/>
                <a:latin typeface="Arial"/>
                <a:ea typeface="+mn-ea"/>
                <a:cs typeface="Arial"/>
              </a:rPr>
              <a:t>sed</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on</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life</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me</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tori</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g</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724015"/>
          </a:xfrm>
          <a:custGeom>
            <a:avLst/>
            <a:gdLst/>
            <a:ahLst/>
            <a:cxnLst/>
            <a:rect l="l" t="t" r="r" b="b"/>
            <a:pathLst>
              <a:path w="9144000" h="6724015">
                <a:moveTo>
                  <a:pt x="0" y="6723887"/>
                </a:moveTo>
                <a:lnTo>
                  <a:pt x="9144000" y="6723887"/>
                </a:lnTo>
                <a:lnTo>
                  <a:pt x="9144000" y="0"/>
                </a:lnTo>
                <a:lnTo>
                  <a:pt x="0" y="0"/>
                </a:lnTo>
                <a:lnTo>
                  <a:pt x="0" y="6723887"/>
                </a:lnTo>
                <a:close/>
              </a:path>
            </a:pathLst>
          </a:custGeom>
          <a:solidFill>
            <a:srgbClr val="9797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3047"/>
            <a:ext cx="6535420" cy="256540"/>
          </a:xfrm>
          <a:custGeom>
            <a:avLst/>
            <a:gdLst/>
            <a:ahLst/>
            <a:cxnLst/>
            <a:rect l="l" t="t" r="r" b="b"/>
            <a:pathLst>
              <a:path w="6535420" h="256540">
                <a:moveTo>
                  <a:pt x="0" y="256031"/>
                </a:moveTo>
                <a:lnTo>
                  <a:pt x="6534911" y="256031"/>
                </a:lnTo>
                <a:lnTo>
                  <a:pt x="6534911" y="0"/>
                </a:lnTo>
                <a:lnTo>
                  <a:pt x="0" y="0"/>
                </a:lnTo>
                <a:lnTo>
                  <a:pt x="0" y="256031"/>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559295" y="3047"/>
            <a:ext cx="2585085" cy="256540"/>
          </a:xfrm>
          <a:custGeom>
            <a:avLst/>
            <a:gdLst/>
            <a:ahLst/>
            <a:cxnLst/>
            <a:rect l="l" t="t" r="r" b="b"/>
            <a:pathLst>
              <a:path w="2585084" h="256540">
                <a:moveTo>
                  <a:pt x="0" y="256031"/>
                </a:moveTo>
                <a:lnTo>
                  <a:pt x="2584704" y="256031"/>
                </a:lnTo>
                <a:lnTo>
                  <a:pt x="2584704" y="0"/>
                </a:lnTo>
                <a:lnTo>
                  <a:pt x="0" y="0"/>
                </a:lnTo>
                <a:lnTo>
                  <a:pt x="0" y="256031"/>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6723887"/>
            <a:ext cx="9144000" cy="134620"/>
          </a:xfrm>
          <a:custGeom>
            <a:avLst/>
            <a:gdLst/>
            <a:ahLst/>
            <a:cxnLst/>
            <a:rect l="l" t="t" r="r" b="b"/>
            <a:pathLst>
              <a:path w="9144000" h="134620">
                <a:moveTo>
                  <a:pt x="9144000" y="134109"/>
                </a:moveTo>
                <a:lnTo>
                  <a:pt x="9144000" y="0"/>
                </a:lnTo>
                <a:lnTo>
                  <a:pt x="0" y="0"/>
                </a:lnTo>
                <a:lnTo>
                  <a:pt x="0" y="134109"/>
                </a:lnTo>
                <a:lnTo>
                  <a:pt x="9144000" y="134109"/>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516203" y="499563"/>
            <a:ext cx="253365" cy="217170"/>
          </a:xfrm>
          <a:custGeom>
            <a:avLst/>
            <a:gdLst/>
            <a:ahLst/>
            <a:cxnLst/>
            <a:rect l="l" t="t" r="r" b="b"/>
            <a:pathLst>
              <a:path w="253365" h="217170">
                <a:moveTo>
                  <a:pt x="116673" y="0"/>
                </a:moveTo>
                <a:lnTo>
                  <a:pt x="79107" y="13298"/>
                </a:lnTo>
                <a:lnTo>
                  <a:pt x="46602" y="40153"/>
                </a:lnTo>
                <a:lnTo>
                  <a:pt x="22035" y="70110"/>
                </a:lnTo>
                <a:lnTo>
                  <a:pt x="2435" y="115335"/>
                </a:lnTo>
                <a:lnTo>
                  <a:pt x="0" y="127650"/>
                </a:lnTo>
                <a:lnTo>
                  <a:pt x="125" y="139929"/>
                </a:lnTo>
                <a:lnTo>
                  <a:pt x="19466" y="186366"/>
                </a:lnTo>
                <a:lnTo>
                  <a:pt x="52665" y="209013"/>
                </a:lnTo>
                <a:lnTo>
                  <a:pt x="97227" y="216800"/>
                </a:lnTo>
                <a:lnTo>
                  <a:pt x="109610" y="216373"/>
                </a:lnTo>
                <a:lnTo>
                  <a:pt x="148607" y="209278"/>
                </a:lnTo>
                <a:lnTo>
                  <a:pt x="167340" y="202835"/>
                </a:lnTo>
                <a:lnTo>
                  <a:pt x="113107" y="202835"/>
                </a:lnTo>
                <a:lnTo>
                  <a:pt x="100633" y="201858"/>
                </a:lnTo>
                <a:lnTo>
                  <a:pt x="60621" y="186118"/>
                </a:lnTo>
                <a:lnTo>
                  <a:pt x="46596" y="157996"/>
                </a:lnTo>
                <a:lnTo>
                  <a:pt x="46814" y="150104"/>
                </a:lnTo>
                <a:lnTo>
                  <a:pt x="61918" y="114120"/>
                </a:lnTo>
                <a:lnTo>
                  <a:pt x="88800" y="82199"/>
                </a:lnTo>
                <a:lnTo>
                  <a:pt x="129673" y="45735"/>
                </a:lnTo>
                <a:lnTo>
                  <a:pt x="136977" y="34176"/>
                </a:lnTo>
                <a:lnTo>
                  <a:pt x="138933" y="24746"/>
                </a:lnTo>
                <a:lnTo>
                  <a:pt x="137695" y="17470"/>
                </a:lnTo>
                <a:lnTo>
                  <a:pt x="135419" y="12373"/>
                </a:lnTo>
                <a:lnTo>
                  <a:pt x="133768" y="9071"/>
                </a:lnTo>
                <a:lnTo>
                  <a:pt x="128561" y="2975"/>
                </a:lnTo>
                <a:lnTo>
                  <a:pt x="116673" y="0"/>
                </a:lnTo>
                <a:close/>
              </a:path>
              <a:path w="253365" h="217170">
                <a:moveTo>
                  <a:pt x="249338" y="140262"/>
                </a:moveTo>
                <a:lnTo>
                  <a:pt x="215672" y="170143"/>
                </a:lnTo>
                <a:lnTo>
                  <a:pt x="179926" y="190298"/>
                </a:lnTo>
                <a:lnTo>
                  <a:pt x="139568" y="201283"/>
                </a:lnTo>
                <a:lnTo>
                  <a:pt x="113107" y="202835"/>
                </a:lnTo>
                <a:lnTo>
                  <a:pt x="167340" y="202835"/>
                </a:lnTo>
                <a:lnTo>
                  <a:pt x="202259" y="185995"/>
                </a:lnTo>
                <a:lnTo>
                  <a:pt x="236494" y="161025"/>
                </a:lnTo>
                <a:lnTo>
                  <a:pt x="253148" y="143945"/>
                </a:lnTo>
                <a:lnTo>
                  <a:pt x="253021" y="142294"/>
                </a:lnTo>
                <a:lnTo>
                  <a:pt x="251878" y="141278"/>
                </a:lnTo>
                <a:lnTo>
                  <a:pt x="250989" y="140643"/>
                </a:lnTo>
                <a:lnTo>
                  <a:pt x="249338" y="140262"/>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501128" y="455586"/>
            <a:ext cx="253365" cy="217170"/>
          </a:xfrm>
          <a:custGeom>
            <a:avLst/>
            <a:gdLst/>
            <a:ahLst/>
            <a:cxnLst/>
            <a:rect l="l" t="t" r="r" b="b"/>
            <a:pathLst>
              <a:path w="253365" h="217170">
                <a:moveTo>
                  <a:pt x="213243" y="13989"/>
                </a:moveTo>
                <a:lnTo>
                  <a:pt x="140108" y="13989"/>
                </a:lnTo>
                <a:lnTo>
                  <a:pt x="152577" y="14978"/>
                </a:lnTo>
                <a:lnTo>
                  <a:pt x="164267" y="17144"/>
                </a:lnTo>
                <a:lnTo>
                  <a:pt x="199101" y="37724"/>
                </a:lnTo>
                <a:lnTo>
                  <a:pt x="206609" y="58911"/>
                </a:lnTo>
                <a:lnTo>
                  <a:pt x="206377" y="66799"/>
                </a:lnTo>
                <a:lnTo>
                  <a:pt x="191208" y="102759"/>
                </a:lnTo>
                <a:lnTo>
                  <a:pt x="164289" y="134651"/>
                </a:lnTo>
                <a:lnTo>
                  <a:pt x="123412" y="171079"/>
                </a:lnTo>
                <a:lnTo>
                  <a:pt x="116151" y="182648"/>
                </a:lnTo>
                <a:lnTo>
                  <a:pt x="114215" y="192076"/>
                </a:lnTo>
                <a:lnTo>
                  <a:pt x="115456" y="199344"/>
                </a:lnTo>
                <a:lnTo>
                  <a:pt x="117728" y="204432"/>
                </a:lnTo>
                <a:lnTo>
                  <a:pt x="119379" y="207734"/>
                </a:lnTo>
                <a:lnTo>
                  <a:pt x="124587" y="213830"/>
                </a:lnTo>
                <a:lnTo>
                  <a:pt x="136446" y="216802"/>
                </a:lnTo>
                <a:lnTo>
                  <a:pt x="145127" y="216621"/>
                </a:lnTo>
                <a:lnTo>
                  <a:pt x="185687" y="194910"/>
                </a:lnTo>
                <a:lnTo>
                  <a:pt x="215617" y="167018"/>
                </a:lnTo>
                <a:lnTo>
                  <a:pt x="242841" y="124853"/>
                </a:lnTo>
                <a:lnTo>
                  <a:pt x="253139" y="89215"/>
                </a:lnTo>
                <a:lnTo>
                  <a:pt x="253034" y="76927"/>
                </a:lnTo>
                <a:lnTo>
                  <a:pt x="233721" y="30485"/>
                </a:lnTo>
                <a:lnTo>
                  <a:pt x="218832" y="17317"/>
                </a:lnTo>
                <a:lnTo>
                  <a:pt x="213243" y="13989"/>
                </a:lnTo>
                <a:close/>
              </a:path>
              <a:path w="253365" h="217170">
                <a:moveTo>
                  <a:pt x="155968" y="0"/>
                </a:moveTo>
                <a:lnTo>
                  <a:pt x="117823" y="4167"/>
                </a:lnTo>
                <a:lnTo>
                  <a:pt x="77752" y="17144"/>
                </a:lnTo>
                <a:lnTo>
                  <a:pt x="37719" y="39099"/>
                </a:lnTo>
                <a:lnTo>
                  <a:pt x="8154" y="63792"/>
                </a:lnTo>
                <a:lnTo>
                  <a:pt x="0" y="72860"/>
                </a:lnTo>
                <a:lnTo>
                  <a:pt x="126" y="74511"/>
                </a:lnTo>
                <a:lnTo>
                  <a:pt x="1270" y="75400"/>
                </a:lnTo>
                <a:lnTo>
                  <a:pt x="2158" y="76162"/>
                </a:lnTo>
                <a:lnTo>
                  <a:pt x="3810" y="76543"/>
                </a:lnTo>
                <a:lnTo>
                  <a:pt x="8664" y="70715"/>
                </a:lnTo>
                <a:lnTo>
                  <a:pt x="17818" y="61668"/>
                </a:lnTo>
                <a:lnTo>
                  <a:pt x="60529" y="32395"/>
                </a:lnTo>
                <a:lnTo>
                  <a:pt x="100098" y="18019"/>
                </a:lnTo>
                <a:lnTo>
                  <a:pt x="140108" y="13989"/>
                </a:lnTo>
                <a:lnTo>
                  <a:pt x="213243" y="13989"/>
                </a:lnTo>
                <a:lnTo>
                  <a:pt x="210072" y="12102"/>
                </a:lnTo>
                <a:lnTo>
                  <a:pt x="200530" y="7809"/>
                </a:lnTo>
                <a:lnTo>
                  <a:pt x="190278" y="4446"/>
                </a:lnTo>
                <a:lnTo>
                  <a:pt x="179386" y="2018"/>
                </a:lnTo>
                <a:lnTo>
                  <a:pt x="167925" y="534"/>
                </a:lnTo>
                <a:lnTo>
                  <a:pt x="155968" y="0"/>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834883" y="509016"/>
            <a:ext cx="161925" cy="131445"/>
          </a:xfrm>
          <a:custGeom>
            <a:avLst/>
            <a:gdLst/>
            <a:ahLst/>
            <a:cxnLst/>
            <a:rect l="l" t="t" r="r" b="b"/>
            <a:pathLst>
              <a:path w="161925" h="131445">
                <a:moveTo>
                  <a:pt x="75438" y="0"/>
                </a:moveTo>
                <a:lnTo>
                  <a:pt x="31496" y="0"/>
                </a:lnTo>
                <a:lnTo>
                  <a:pt x="61722" y="61595"/>
                </a:lnTo>
                <a:lnTo>
                  <a:pt x="0" y="131063"/>
                </a:lnTo>
                <a:lnTo>
                  <a:pt x="49275" y="131063"/>
                </a:lnTo>
                <a:lnTo>
                  <a:pt x="79501" y="94487"/>
                </a:lnTo>
                <a:lnTo>
                  <a:pt x="122228" y="94487"/>
                </a:lnTo>
                <a:lnTo>
                  <a:pt x="107315" y="61595"/>
                </a:lnTo>
                <a:lnTo>
                  <a:pt x="131466" y="34162"/>
                </a:lnTo>
                <a:lnTo>
                  <a:pt x="87757" y="34162"/>
                </a:lnTo>
                <a:lnTo>
                  <a:pt x="75438" y="0"/>
                </a:lnTo>
                <a:close/>
              </a:path>
              <a:path w="161925" h="131445">
                <a:moveTo>
                  <a:pt x="122228" y="94487"/>
                </a:moveTo>
                <a:lnTo>
                  <a:pt x="79501" y="94487"/>
                </a:lnTo>
                <a:lnTo>
                  <a:pt x="93599" y="131063"/>
                </a:lnTo>
                <a:lnTo>
                  <a:pt x="138811" y="131063"/>
                </a:lnTo>
                <a:lnTo>
                  <a:pt x="122228" y="94487"/>
                </a:lnTo>
                <a:close/>
              </a:path>
              <a:path w="161925" h="131445">
                <a:moveTo>
                  <a:pt x="161544" y="0"/>
                </a:moveTo>
                <a:lnTo>
                  <a:pt x="113919" y="0"/>
                </a:lnTo>
                <a:lnTo>
                  <a:pt x="87757" y="34162"/>
                </a:lnTo>
                <a:lnTo>
                  <a:pt x="131466" y="34162"/>
                </a:lnTo>
                <a:lnTo>
                  <a:pt x="16154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973597" y="544366"/>
            <a:ext cx="103505" cy="99060"/>
          </a:xfrm>
          <a:custGeom>
            <a:avLst/>
            <a:gdLst/>
            <a:ahLst/>
            <a:cxnLst/>
            <a:rect l="l" t="t" r="r" b="b"/>
            <a:pathLst>
              <a:path w="103504" h="99059">
                <a:moveTo>
                  <a:pt x="50474" y="0"/>
                </a:moveTo>
                <a:lnTo>
                  <a:pt x="13197" y="17883"/>
                </a:lnTo>
                <a:lnTo>
                  <a:pt x="0" y="57538"/>
                </a:lnTo>
                <a:lnTo>
                  <a:pt x="1511" y="68554"/>
                </a:lnTo>
                <a:lnTo>
                  <a:pt x="6121" y="79618"/>
                </a:lnTo>
                <a:lnTo>
                  <a:pt x="14939" y="89295"/>
                </a:lnTo>
                <a:lnTo>
                  <a:pt x="29076" y="96151"/>
                </a:lnTo>
                <a:lnTo>
                  <a:pt x="49642" y="98752"/>
                </a:lnTo>
                <a:lnTo>
                  <a:pt x="64595" y="96983"/>
                </a:lnTo>
                <a:lnTo>
                  <a:pt x="77076" y="92133"/>
                </a:lnTo>
                <a:lnTo>
                  <a:pt x="87012" y="84169"/>
                </a:lnTo>
                <a:lnTo>
                  <a:pt x="94330" y="73055"/>
                </a:lnTo>
                <a:lnTo>
                  <a:pt x="94519" y="72472"/>
                </a:lnTo>
                <a:lnTo>
                  <a:pt x="58645" y="72472"/>
                </a:lnTo>
                <a:lnTo>
                  <a:pt x="44431" y="71812"/>
                </a:lnTo>
                <a:lnTo>
                  <a:pt x="38117" y="63673"/>
                </a:lnTo>
                <a:lnTo>
                  <a:pt x="37513" y="45478"/>
                </a:lnTo>
                <a:lnTo>
                  <a:pt x="43476" y="32137"/>
                </a:lnTo>
                <a:lnTo>
                  <a:pt x="56232" y="25736"/>
                </a:lnTo>
                <a:lnTo>
                  <a:pt x="101134" y="25736"/>
                </a:lnTo>
                <a:lnTo>
                  <a:pt x="100321" y="21885"/>
                </a:lnTo>
                <a:lnTo>
                  <a:pt x="93414" y="12004"/>
                </a:lnTo>
                <a:lnTo>
                  <a:pt x="82619" y="5141"/>
                </a:lnTo>
                <a:lnTo>
                  <a:pt x="68214" y="1179"/>
                </a:lnTo>
                <a:lnTo>
                  <a:pt x="50474" y="0"/>
                </a:lnTo>
                <a:close/>
              </a:path>
              <a:path w="103504" h="99059">
                <a:moveTo>
                  <a:pt x="98957" y="58756"/>
                </a:moveTo>
                <a:lnTo>
                  <a:pt x="64741" y="58756"/>
                </a:lnTo>
                <a:lnTo>
                  <a:pt x="62709" y="63963"/>
                </a:lnTo>
                <a:lnTo>
                  <a:pt x="58645" y="72472"/>
                </a:lnTo>
                <a:lnTo>
                  <a:pt x="94519" y="72472"/>
                </a:lnTo>
                <a:lnTo>
                  <a:pt x="98957" y="58756"/>
                </a:lnTo>
                <a:close/>
              </a:path>
              <a:path w="103504" h="99059">
                <a:moveTo>
                  <a:pt x="101134" y="25736"/>
                </a:moveTo>
                <a:lnTo>
                  <a:pt x="60550" y="25736"/>
                </a:lnTo>
                <a:lnTo>
                  <a:pt x="63725" y="26625"/>
                </a:lnTo>
                <a:lnTo>
                  <a:pt x="67535" y="30435"/>
                </a:lnTo>
                <a:lnTo>
                  <a:pt x="68297" y="33356"/>
                </a:lnTo>
                <a:lnTo>
                  <a:pt x="68170" y="37801"/>
                </a:lnTo>
                <a:lnTo>
                  <a:pt x="103067" y="34901"/>
                </a:lnTo>
                <a:lnTo>
                  <a:pt x="101134" y="2573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8081806" y="545266"/>
            <a:ext cx="104139" cy="98425"/>
          </a:xfrm>
          <a:custGeom>
            <a:avLst/>
            <a:gdLst/>
            <a:ahLst/>
            <a:cxnLst/>
            <a:rect l="l" t="t" r="r" b="b"/>
            <a:pathLst>
              <a:path w="104140" h="98425">
                <a:moveTo>
                  <a:pt x="68927" y="0"/>
                </a:moveTo>
                <a:lnTo>
                  <a:pt x="27579" y="7650"/>
                </a:lnTo>
                <a:lnTo>
                  <a:pt x="2374" y="37807"/>
                </a:lnTo>
                <a:lnTo>
                  <a:pt x="0" y="53944"/>
                </a:lnTo>
                <a:lnTo>
                  <a:pt x="1625" y="68016"/>
                </a:lnTo>
                <a:lnTo>
                  <a:pt x="6672" y="79932"/>
                </a:lnTo>
                <a:lnTo>
                  <a:pt x="15492" y="89263"/>
                </a:lnTo>
                <a:lnTo>
                  <a:pt x="28366" y="95417"/>
                </a:lnTo>
                <a:lnTo>
                  <a:pt x="45595" y="97844"/>
                </a:lnTo>
                <a:lnTo>
                  <a:pt x="68166" y="95108"/>
                </a:lnTo>
                <a:lnTo>
                  <a:pt x="83009" y="88395"/>
                </a:lnTo>
                <a:lnTo>
                  <a:pt x="91842" y="79982"/>
                </a:lnTo>
                <a:lnTo>
                  <a:pt x="94803" y="74874"/>
                </a:lnTo>
                <a:lnTo>
                  <a:pt x="37430" y="74874"/>
                </a:lnTo>
                <a:lnTo>
                  <a:pt x="34001" y="66492"/>
                </a:lnTo>
                <a:lnTo>
                  <a:pt x="34001" y="56459"/>
                </a:lnTo>
                <a:lnTo>
                  <a:pt x="101802" y="56459"/>
                </a:lnTo>
                <a:lnTo>
                  <a:pt x="103470" y="50617"/>
                </a:lnTo>
                <a:lnTo>
                  <a:pt x="103597" y="40076"/>
                </a:lnTo>
                <a:lnTo>
                  <a:pt x="103179" y="37790"/>
                </a:lnTo>
                <a:lnTo>
                  <a:pt x="37049" y="37790"/>
                </a:lnTo>
                <a:lnTo>
                  <a:pt x="39716" y="27630"/>
                </a:lnTo>
                <a:lnTo>
                  <a:pt x="46193" y="21788"/>
                </a:lnTo>
                <a:lnTo>
                  <a:pt x="99160" y="21788"/>
                </a:lnTo>
                <a:lnTo>
                  <a:pt x="92902" y="12293"/>
                </a:lnTo>
                <a:lnTo>
                  <a:pt x="81814" y="4379"/>
                </a:lnTo>
                <a:lnTo>
                  <a:pt x="68927" y="0"/>
                </a:lnTo>
                <a:close/>
              </a:path>
              <a:path w="104140" h="98425">
                <a:moveTo>
                  <a:pt x="63084" y="68016"/>
                </a:moveTo>
                <a:lnTo>
                  <a:pt x="61306" y="71318"/>
                </a:lnTo>
                <a:lnTo>
                  <a:pt x="56607" y="74874"/>
                </a:lnTo>
                <a:lnTo>
                  <a:pt x="94803" y="74874"/>
                </a:lnTo>
                <a:lnTo>
                  <a:pt x="96384" y="72145"/>
                </a:lnTo>
                <a:lnTo>
                  <a:pt x="63084" y="68016"/>
                </a:lnTo>
                <a:close/>
              </a:path>
              <a:path w="104140" h="98425">
                <a:moveTo>
                  <a:pt x="99160" y="21788"/>
                </a:moveTo>
                <a:lnTo>
                  <a:pt x="65116" y="21788"/>
                </a:lnTo>
                <a:lnTo>
                  <a:pt x="69688" y="27503"/>
                </a:lnTo>
                <a:lnTo>
                  <a:pt x="69561" y="36774"/>
                </a:lnTo>
                <a:lnTo>
                  <a:pt x="69307" y="37790"/>
                </a:lnTo>
                <a:lnTo>
                  <a:pt x="103179" y="37790"/>
                </a:lnTo>
                <a:lnTo>
                  <a:pt x="100670" y="24079"/>
                </a:lnTo>
                <a:lnTo>
                  <a:pt x="99160" y="21788"/>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188452" y="509016"/>
            <a:ext cx="64135" cy="131445"/>
          </a:xfrm>
          <a:custGeom>
            <a:avLst/>
            <a:gdLst/>
            <a:ahLst/>
            <a:cxnLst/>
            <a:rect l="l" t="t" r="r" b="b"/>
            <a:pathLst>
              <a:path w="64134" h="131445">
                <a:moveTo>
                  <a:pt x="64007" y="0"/>
                </a:moveTo>
                <a:lnTo>
                  <a:pt x="27431" y="0"/>
                </a:lnTo>
                <a:lnTo>
                  <a:pt x="0" y="131063"/>
                </a:lnTo>
                <a:lnTo>
                  <a:pt x="36575" y="131063"/>
                </a:lnTo>
                <a:lnTo>
                  <a:pt x="6400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8270747" y="509016"/>
            <a:ext cx="117475" cy="131445"/>
          </a:xfrm>
          <a:custGeom>
            <a:avLst/>
            <a:gdLst/>
            <a:ahLst/>
            <a:cxnLst/>
            <a:rect l="l" t="t" r="r" b="b"/>
            <a:pathLst>
              <a:path w="117475" h="131445">
                <a:moveTo>
                  <a:pt x="117348" y="0"/>
                </a:moveTo>
                <a:lnTo>
                  <a:pt x="27812" y="0"/>
                </a:lnTo>
                <a:lnTo>
                  <a:pt x="0" y="131063"/>
                </a:lnTo>
                <a:lnTo>
                  <a:pt x="90804" y="131063"/>
                </a:lnTo>
                <a:lnTo>
                  <a:pt x="94106" y="116459"/>
                </a:lnTo>
                <a:lnTo>
                  <a:pt x="20700" y="116459"/>
                </a:lnTo>
                <a:lnTo>
                  <a:pt x="30225" y="71120"/>
                </a:lnTo>
                <a:lnTo>
                  <a:pt x="97917" y="71120"/>
                </a:lnTo>
                <a:lnTo>
                  <a:pt x="100710" y="56642"/>
                </a:lnTo>
                <a:lnTo>
                  <a:pt x="33147" y="56642"/>
                </a:lnTo>
                <a:lnTo>
                  <a:pt x="41909" y="14986"/>
                </a:lnTo>
                <a:lnTo>
                  <a:pt x="114426" y="14986"/>
                </a:lnTo>
                <a:lnTo>
                  <a:pt x="11734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375904" y="545863"/>
            <a:ext cx="92710" cy="94615"/>
          </a:xfrm>
          <a:custGeom>
            <a:avLst/>
            <a:gdLst/>
            <a:ahLst/>
            <a:cxnLst/>
            <a:rect l="l" t="t" r="r" b="b"/>
            <a:pathLst>
              <a:path w="92709" h="94615">
                <a:moveTo>
                  <a:pt x="35178" y="490"/>
                </a:moveTo>
                <a:lnTo>
                  <a:pt x="20066" y="490"/>
                </a:lnTo>
                <a:lnTo>
                  <a:pt x="0" y="94216"/>
                </a:lnTo>
                <a:lnTo>
                  <a:pt x="15621" y="94212"/>
                </a:lnTo>
                <a:lnTo>
                  <a:pt x="26670" y="42273"/>
                </a:lnTo>
                <a:lnTo>
                  <a:pt x="28575" y="34907"/>
                </a:lnTo>
                <a:lnTo>
                  <a:pt x="31623" y="27414"/>
                </a:lnTo>
                <a:lnTo>
                  <a:pt x="37555" y="22360"/>
                </a:lnTo>
                <a:lnTo>
                  <a:pt x="48213" y="14831"/>
                </a:lnTo>
                <a:lnTo>
                  <a:pt x="49215" y="14587"/>
                </a:lnTo>
                <a:lnTo>
                  <a:pt x="32130" y="14587"/>
                </a:lnTo>
                <a:lnTo>
                  <a:pt x="35178" y="490"/>
                </a:lnTo>
                <a:close/>
              </a:path>
              <a:path w="92709" h="94615">
                <a:moveTo>
                  <a:pt x="90472" y="11793"/>
                </a:moveTo>
                <a:lnTo>
                  <a:pt x="69976" y="11793"/>
                </a:lnTo>
                <a:lnTo>
                  <a:pt x="77343" y="15984"/>
                </a:lnTo>
                <a:lnTo>
                  <a:pt x="77295" y="28528"/>
                </a:lnTo>
                <a:lnTo>
                  <a:pt x="75692" y="36050"/>
                </a:lnTo>
                <a:lnTo>
                  <a:pt x="75031" y="39468"/>
                </a:lnTo>
                <a:lnTo>
                  <a:pt x="62865" y="94216"/>
                </a:lnTo>
                <a:lnTo>
                  <a:pt x="78622" y="94172"/>
                </a:lnTo>
                <a:lnTo>
                  <a:pt x="90462" y="39401"/>
                </a:lnTo>
                <a:lnTo>
                  <a:pt x="92120" y="28528"/>
                </a:lnTo>
                <a:lnTo>
                  <a:pt x="91954" y="14051"/>
                </a:lnTo>
                <a:lnTo>
                  <a:pt x="90472" y="11793"/>
                </a:lnTo>
                <a:close/>
              </a:path>
              <a:path w="92709" h="94615">
                <a:moveTo>
                  <a:pt x="53965" y="0"/>
                </a:moveTo>
                <a:lnTo>
                  <a:pt x="42147" y="5548"/>
                </a:lnTo>
                <a:lnTo>
                  <a:pt x="32639" y="14587"/>
                </a:lnTo>
                <a:lnTo>
                  <a:pt x="49215" y="14587"/>
                </a:lnTo>
                <a:lnTo>
                  <a:pt x="60705" y="11793"/>
                </a:lnTo>
                <a:lnTo>
                  <a:pt x="90472" y="11793"/>
                </a:lnTo>
                <a:lnTo>
                  <a:pt x="86214" y="5304"/>
                </a:lnTo>
                <a:lnTo>
                  <a:pt x="74056" y="604"/>
                </a:lnTo>
                <a:lnTo>
                  <a:pt x="5396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8475818" y="544830"/>
            <a:ext cx="89535" cy="98425"/>
          </a:xfrm>
          <a:custGeom>
            <a:avLst/>
            <a:gdLst/>
            <a:ahLst/>
            <a:cxnLst/>
            <a:rect l="l" t="t" r="r" b="b"/>
            <a:pathLst>
              <a:path w="89534" h="98425">
                <a:moveTo>
                  <a:pt x="58650" y="0"/>
                </a:moveTo>
                <a:lnTo>
                  <a:pt x="18844" y="12896"/>
                </a:lnTo>
                <a:lnTo>
                  <a:pt x="0" y="48592"/>
                </a:lnTo>
                <a:lnTo>
                  <a:pt x="721" y="64269"/>
                </a:lnTo>
                <a:lnTo>
                  <a:pt x="4285" y="77758"/>
                </a:lnTo>
                <a:lnTo>
                  <a:pt x="11286" y="88376"/>
                </a:lnTo>
                <a:lnTo>
                  <a:pt x="22318" y="95442"/>
                </a:lnTo>
                <a:lnTo>
                  <a:pt x="37974" y="98273"/>
                </a:lnTo>
                <a:lnTo>
                  <a:pt x="52683" y="96566"/>
                </a:lnTo>
                <a:lnTo>
                  <a:pt x="65228" y="91456"/>
                </a:lnTo>
                <a:lnTo>
                  <a:pt x="74419" y="83565"/>
                </a:lnTo>
                <a:lnTo>
                  <a:pt x="48571" y="83565"/>
                </a:lnTo>
                <a:lnTo>
                  <a:pt x="31409" y="81956"/>
                </a:lnTo>
                <a:lnTo>
                  <a:pt x="20107" y="75592"/>
                </a:lnTo>
                <a:lnTo>
                  <a:pt x="15107" y="64985"/>
                </a:lnTo>
                <a:lnTo>
                  <a:pt x="14893" y="58927"/>
                </a:lnTo>
                <a:lnTo>
                  <a:pt x="15147" y="56260"/>
                </a:lnTo>
                <a:lnTo>
                  <a:pt x="15528" y="53339"/>
                </a:lnTo>
                <a:lnTo>
                  <a:pt x="87664" y="53339"/>
                </a:lnTo>
                <a:lnTo>
                  <a:pt x="88045" y="50926"/>
                </a:lnTo>
                <a:lnTo>
                  <a:pt x="89061" y="46100"/>
                </a:lnTo>
                <a:lnTo>
                  <a:pt x="89061" y="41147"/>
                </a:lnTo>
                <a:lnTo>
                  <a:pt x="88903" y="39750"/>
                </a:lnTo>
                <a:lnTo>
                  <a:pt x="17814" y="39750"/>
                </a:lnTo>
                <a:lnTo>
                  <a:pt x="23450" y="27515"/>
                </a:lnTo>
                <a:lnTo>
                  <a:pt x="32474" y="18209"/>
                </a:lnTo>
                <a:lnTo>
                  <a:pt x="45354" y="13335"/>
                </a:lnTo>
                <a:lnTo>
                  <a:pt x="81849" y="13335"/>
                </a:lnTo>
                <a:lnTo>
                  <a:pt x="81762" y="13141"/>
                </a:lnTo>
                <a:lnTo>
                  <a:pt x="72296" y="4594"/>
                </a:lnTo>
                <a:lnTo>
                  <a:pt x="58650" y="0"/>
                </a:lnTo>
                <a:close/>
              </a:path>
              <a:path w="89534" h="98425">
                <a:moveTo>
                  <a:pt x="67344" y="66420"/>
                </a:moveTo>
                <a:lnTo>
                  <a:pt x="60049" y="77523"/>
                </a:lnTo>
                <a:lnTo>
                  <a:pt x="48571" y="83565"/>
                </a:lnTo>
                <a:lnTo>
                  <a:pt x="74419" y="83565"/>
                </a:lnTo>
                <a:lnTo>
                  <a:pt x="75066" y="83010"/>
                </a:lnTo>
                <a:lnTo>
                  <a:pt x="81652" y="71294"/>
                </a:lnTo>
                <a:lnTo>
                  <a:pt x="67344" y="66420"/>
                </a:lnTo>
                <a:close/>
              </a:path>
              <a:path w="89534" h="98425">
                <a:moveTo>
                  <a:pt x="81849" y="13335"/>
                </a:moveTo>
                <a:lnTo>
                  <a:pt x="45354" y="13335"/>
                </a:lnTo>
                <a:lnTo>
                  <a:pt x="62257" y="16577"/>
                </a:lnTo>
                <a:lnTo>
                  <a:pt x="71029" y="25364"/>
                </a:lnTo>
                <a:lnTo>
                  <a:pt x="73441" y="37210"/>
                </a:lnTo>
                <a:lnTo>
                  <a:pt x="17814" y="39750"/>
                </a:lnTo>
                <a:lnTo>
                  <a:pt x="88903" y="39750"/>
                </a:lnTo>
                <a:lnTo>
                  <a:pt x="87274" y="25404"/>
                </a:lnTo>
                <a:lnTo>
                  <a:pt x="81849" y="1333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8567928" y="544068"/>
            <a:ext cx="70485" cy="96520"/>
          </a:xfrm>
          <a:custGeom>
            <a:avLst/>
            <a:gdLst/>
            <a:ahLst/>
            <a:cxnLst/>
            <a:rect l="l" t="t" r="r" b="b"/>
            <a:pathLst>
              <a:path w="70484" h="96520">
                <a:moveTo>
                  <a:pt x="34290" y="2540"/>
                </a:moveTo>
                <a:lnTo>
                  <a:pt x="19812" y="2540"/>
                </a:lnTo>
                <a:lnTo>
                  <a:pt x="0" y="96012"/>
                </a:lnTo>
                <a:lnTo>
                  <a:pt x="15629" y="95970"/>
                </a:lnTo>
                <a:lnTo>
                  <a:pt x="24511" y="54610"/>
                </a:lnTo>
                <a:lnTo>
                  <a:pt x="25907" y="47625"/>
                </a:lnTo>
                <a:lnTo>
                  <a:pt x="28194" y="38735"/>
                </a:lnTo>
                <a:lnTo>
                  <a:pt x="32385" y="32766"/>
                </a:lnTo>
                <a:lnTo>
                  <a:pt x="37338" y="25273"/>
                </a:lnTo>
                <a:lnTo>
                  <a:pt x="40489" y="22606"/>
                </a:lnTo>
                <a:lnTo>
                  <a:pt x="29845" y="22606"/>
                </a:lnTo>
                <a:lnTo>
                  <a:pt x="34290" y="2540"/>
                </a:lnTo>
                <a:close/>
              </a:path>
              <a:path w="70484" h="96520">
                <a:moveTo>
                  <a:pt x="68325" y="0"/>
                </a:moveTo>
                <a:lnTo>
                  <a:pt x="66294" y="254"/>
                </a:lnTo>
                <a:lnTo>
                  <a:pt x="61171" y="406"/>
                </a:lnTo>
                <a:lnTo>
                  <a:pt x="48370" y="4055"/>
                </a:lnTo>
                <a:lnTo>
                  <a:pt x="38094" y="11798"/>
                </a:lnTo>
                <a:lnTo>
                  <a:pt x="30099" y="22606"/>
                </a:lnTo>
                <a:lnTo>
                  <a:pt x="40489" y="22606"/>
                </a:lnTo>
                <a:lnTo>
                  <a:pt x="43942" y="19685"/>
                </a:lnTo>
                <a:lnTo>
                  <a:pt x="52450" y="17526"/>
                </a:lnTo>
                <a:lnTo>
                  <a:pt x="56133" y="16637"/>
                </a:lnTo>
                <a:lnTo>
                  <a:pt x="66323" y="16637"/>
                </a:lnTo>
                <a:lnTo>
                  <a:pt x="70103" y="254"/>
                </a:lnTo>
                <a:lnTo>
                  <a:pt x="68325" y="0"/>
                </a:lnTo>
                <a:close/>
              </a:path>
              <a:path w="70484" h="96520">
                <a:moveTo>
                  <a:pt x="66323" y="16637"/>
                </a:moveTo>
                <a:lnTo>
                  <a:pt x="64897" y="16637"/>
                </a:lnTo>
                <a:lnTo>
                  <a:pt x="66294" y="16764"/>
                </a:lnTo>
                <a:lnTo>
                  <a:pt x="66323" y="16637"/>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729471" y="545591"/>
            <a:ext cx="90170" cy="134620"/>
          </a:xfrm>
          <a:custGeom>
            <a:avLst/>
            <a:gdLst/>
            <a:ahLst/>
            <a:cxnLst/>
            <a:rect l="l" t="t" r="r" b="b"/>
            <a:pathLst>
              <a:path w="90170" h="134620">
                <a:moveTo>
                  <a:pt x="21971" y="0"/>
                </a:moveTo>
                <a:lnTo>
                  <a:pt x="5333" y="0"/>
                </a:lnTo>
                <a:lnTo>
                  <a:pt x="21971" y="95504"/>
                </a:lnTo>
                <a:lnTo>
                  <a:pt x="0" y="134112"/>
                </a:lnTo>
                <a:lnTo>
                  <a:pt x="14858" y="134112"/>
                </a:lnTo>
                <a:lnTo>
                  <a:pt x="47483" y="75819"/>
                </a:lnTo>
                <a:lnTo>
                  <a:pt x="32766" y="75819"/>
                </a:lnTo>
                <a:lnTo>
                  <a:pt x="21971" y="0"/>
                </a:lnTo>
                <a:close/>
              </a:path>
              <a:path w="90170" h="134620">
                <a:moveTo>
                  <a:pt x="89916" y="0"/>
                </a:moveTo>
                <a:lnTo>
                  <a:pt x="72898" y="0"/>
                </a:lnTo>
                <a:lnTo>
                  <a:pt x="33147" y="75819"/>
                </a:lnTo>
                <a:lnTo>
                  <a:pt x="47483" y="75819"/>
                </a:lnTo>
                <a:lnTo>
                  <a:pt x="8991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8628888" y="545783"/>
            <a:ext cx="97790" cy="137160"/>
          </a:xfrm>
          <a:custGeom>
            <a:avLst/>
            <a:gdLst/>
            <a:ahLst/>
            <a:cxnLst/>
            <a:rect l="l" t="t" r="r" b="b"/>
            <a:pathLst>
              <a:path w="97790" h="137159">
                <a:moveTo>
                  <a:pt x="80567" y="81342"/>
                </a:moveTo>
                <a:lnTo>
                  <a:pt x="66039" y="81342"/>
                </a:lnTo>
                <a:lnTo>
                  <a:pt x="59965" y="96824"/>
                </a:lnTo>
                <a:lnTo>
                  <a:pt x="51533" y="108148"/>
                </a:lnTo>
                <a:lnTo>
                  <a:pt x="41175" y="115888"/>
                </a:lnTo>
                <a:lnTo>
                  <a:pt x="29323" y="120617"/>
                </a:lnTo>
                <a:lnTo>
                  <a:pt x="16408" y="122911"/>
                </a:lnTo>
                <a:lnTo>
                  <a:pt x="4571" y="127062"/>
                </a:lnTo>
                <a:lnTo>
                  <a:pt x="1904" y="132396"/>
                </a:lnTo>
                <a:lnTo>
                  <a:pt x="0" y="136968"/>
                </a:lnTo>
                <a:lnTo>
                  <a:pt x="12286" y="136552"/>
                </a:lnTo>
                <a:lnTo>
                  <a:pt x="49185" y="126601"/>
                </a:lnTo>
                <a:lnTo>
                  <a:pt x="76749" y="93814"/>
                </a:lnTo>
                <a:lnTo>
                  <a:pt x="80567" y="81342"/>
                </a:lnTo>
                <a:close/>
              </a:path>
              <a:path w="97790" h="137159">
                <a:moveTo>
                  <a:pt x="61272" y="0"/>
                </a:moveTo>
                <a:lnTo>
                  <a:pt x="18628" y="13938"/>
                </a:lnTo>
                <a:lnTo>
                  <a:pt x="1596" y="47799"/>
                </a:lnTo>
                <a:lnTo>
                  <a:pt x="2918" y="65678"/>
                </a:lnTo>
                <a:lnTo>
                  <a:pt x="7581" y="79470"/>
                </a:lnTo>
                <a:lnTo>
                  <a:pt x="15525" y="89066"/>
                </a:lnTo>
                <a:lnTo>
                  <a:pt x="26684" y="94356"/>
                </a:lnTo>
                <a:lnTo>
                  <a:pt x="43465" y="93814"/>
                </a:lnTo>
                <a:lnTo>
                  <a:pt x="55432" y="90222"/>
                </a:lnTo>
                <a:lnTo>
                  <a:pt x="63674" y="83591"/>
                </a:lnTo>
                <a:lnTo>
                  <a:pt x="66039" y="81342"/>
                </a:lnTo>
                <a:lnTo>
                  <a:pt x="80567" y="81342"/>
                </a:lnTo>
                <a:lnTo>
                  <a:pt x="80683" y="80906"/>
                </a:lnTo>
                <a:lnTo>
                  <a:pt x="46852" y="80906"/>
                </a:lnTo>
                <a:lnTo>
                  <a:pt x="29624" y="78307"/>
                </a:lnTo>
                <a:lnTo>
                  <a:pt x="20002" y="70134"/>
                </a:lnTo>
                <a:lnTo>
                  <a:pt x="16577" y="58500"/>
                </a:lnTo>
                <a:lnTo>
                  <a:pt x="16509" y="56323"/>
                </a:lnTo>
                <a:lnTo>
                  <a:pt x="18317" y="43385"/>
                </a:lnTo>
                <a:lnTo>
                  <a:pt x="23664" y="29976"/>
                </a:lnTo>
                <a:lnTo>
                  <a:pt x="32442" y="18791"/>
                </a:lnTo>
                <a:lnTo>
                  <a:pt x="44540" y="12530"/>
                </a:lnTo>
                <a:lnTo>
                  <a:pt x="76759" y="12530"/>
                </a:lnTo>
                <a:lnTo>
                  <a:pt x="73168" y="6619"/>
                </a:lnTo>
                <a:lnTo>
                  <a:pt x="61272" y="0"/>
                </a:lnTo>
                <a:close/>
              </a:path>
              <a:path w="97790" h="137159">
                <a:moveTo>
                  <a:pt x="76759" y="12530"/>
                </a:moveTo>
                <a:lnTo>
                  <a:pt x="44540" y="12530"/>
                </a:lnTo>
                <a:lnTo>
                  <a:pt x="61542" y="15206"/>
                </a:lnTo>
                <a:lnTo>
                  <a:pt x="70859" y="23460"/>
                </a:lnTo>
                <a:lnTo>
                  <a:pt x="73784" y="36055"/>
                </a:lnTo>
                <a:lnTo>
                  <a:pt x="72139" y="49686"/>
                </a:lnTo>
                <a:lnTo>
                  <a:pt x="67153" y="63152"/>
                </a:lnTo>
                <a:lnTo>
                  <a:pt x="58748" y="74282"/>
                </a:lnTo>
                <a:lnTo>
                  <a:pt x="46852" y="80906"/>
                </a:lnTo>
                <a:lnTo>
                  <a:pt x="80683" y="80906"/>
                </a:lnTo>
                <a:lnTo>
                  <a:pt x="93912" y="17842"/>
                </a:lnTo>
                <a:lnTo>
                  <a:pt x="79755" y="17842"/>
                </a:lnTo>
                <a:lnTo>
                  <a:pt x="79755" y="17461"/>
                </a:lnTo>
                <a:lnTo>
                  <a:pt x="76759" y="12530"/>
                </a:lnTo>
                <a:close/>
              </a:path>
              <a:path w="97790" h="137159">
                <a:moveTo>
                  <a:pt x="83057" y="570"/>
                </a:moveTo>
                <a:lnTo>
                  <a:pt x="80136" y="17842"/>
                </a:lnTo>
                <a:lnTo>
                  <a:pt x="93912" y="17842"/>
                </a:lnTo>
                <a:lnTo>
                  <a:pt x="97529" y="602"/>
                </a:lnTo>
                <a:lnTo>
                  <a:pt x="83057" y="57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8830700" y="538773"/>
            <a:ext cx="40005" cy="36830"/>
          </a:xfrm>
          <a:custGeom>
            <a:avLst/>
            <a:gdLst/>
            <a:ahLst/>
            <a:cxnLst/>
            <a:rect l="l" t="t" r="r" b="b"/>
            <a:pathLst>
              <a:path w="40004" h="36829">
                <a:moveTo>
                  <a:pt x="35668" y="5183"/>
                </a:moveTo>
                <a:lnTo>
                  <a:pt x="38217" y="8341"/>
                </a:lnTo>
                <a:lnTo>
                  <a:pt x="36236" y="17950"/>
                </a:lnTo>
                <a:lnTo>
                  <a:pt x="28920" y="29186"/>
                </a:lnTo>
                <a:lnTo>
                  <a:pt x="16373" y="33868"/>
                </a:lnTo>
                <a:lnTo>
                  <a:pt x="8009" y="33868"/>
                </a:lnTo>
                <a:lnTo>
                  <a:pt x="21504" y="36458"/>
                </a:lnTo>
                <a:lnTo>
                  <a:pt x="33110" y="29427"/>
                </a:lnTo>
                <a:lnTo>
                  <a:pt x="39544" y="17739"/>
                </a:lnTo>
                <a:lnTo>
                  <a:pt x="39492" y="15961"/>
                </a:lnTo>
                <a:lnTo>
                  <a:pt x="38896" y="7932"/>
                </a:lnTo>
                <a:lnTo>
                  <a:pt x="35668" y="5183"/>
                </a:lnTo>
                <a:close/>
              </a:path>
              <a:path w="40004" h="36829">
                <a:moveTo>
                  <a:pt x="7239" y="33721"/>
                </a:moveTo>
                <a:lnTo>
                  <a:pt x="7356" y="33868"/>
                </a:lnTo>
                <a:lnTo>
                  <a:pt x="8009" y="33868"/>
                </a:lnTo>
                <a:lnTo>
                  <a:pt x="7239" y="33721"/>
                </a:lnTo>
                <a:close/>
              </a:path>
              <a:path w="40004" h="36829">
                <a:moveTo>
                  <a:pt x="14654" y="0"/>
                </a:moveTo>
                <a:lnTo>
                  <a:pt x="5359" y="8895"/>
                </a:lnTo>
                <a:lnTo>
                  <a:pt x="0" y="24733"/>
                </a:lnTo>
                <a:lnTo>
                  <a:pt x="6443" y="33568"/>
                </a:lnTo>
                <a:lnTo>
                  <a:pt x="7239" y="33721"/>
                </a:lnTo>
                <a:lnTo>
                  <a:pt x="1641" y="26629"/>
                </a:lnTo>
                <a:lnTo>
                  <a:pt x="3419" y="17612"/>
                </a:lnTo>
                <a:lnTo>
                  <a:pt x="3548" y="17084"/>
                </a:lnTo>
                <a:lnTo>
                  <a:pt x="11069" y="5668"/>
                </a:lnTo>
                <a:lnTo>
                  <a:pt x="23358" y="1102"/>
                </a:lnTo>
                <a:lnTo>
                  <a:pt x="30624" y="1102"/>
                </a:lnTo>
                <a:lnTo>
                  <a:pt x="14654" y="0"/>
                </a:lnTo>
                <a:close/>
              </a:path>
              <a:path w="40004" h="36829">
                <a:moveTo>
                  <a:pt x="31613" y="6563"/>
                </a:moveTo>
                <a:lnTo>
                  <a:pt x="13071" y="6563"/>
                </a:lnTo>
                <a:lnTo>
                  <a:pt x="8372" y="28534"/>
                </a:lnTo>
                <a:lnTo>
                  <a:pt x="14595" y="28534"/>
                </a:lnTo>
                <a:lnTo>
                  <a:pt x="16373" y="19898"/>
                </a:lnTo>
                <a:lnTo>
                  <a:pt x="27803" y="19898"/>
                </a:lnTo>
                <a:lnTo>
                  <a:pt x="28057" y="17739"/>
                </a:lnTo>
                <a:lnTo>
                  <a:pt x="23866" y="17612"/>
                </a:lnTo>
                <a:lnTo>
                  <a:pt x="28311" y="16977"/>
                </a:lnTo>
                <a:lnTo>
                  <a:pt x="29006" y="15961"/>
                </a:lnTo>
                <a:lnTo>
                  <a:pt x="17262" y="15961"/>
                </a:lnTo>
                <a:lnTo>
                  <a:pt x="18405" y="10500"/>
                </a:lnTo>
                <a:lnTo>
                  <a:pt x="30738" y="10500"/>
                </a:lnTo>
                <a:lnTo>
                  <a:pt x="31613" y="6563"/>
                </a:lnTo>
                <a:close/>
              </a:path>
              <a:path w="40004" h="36829">
                <a:moveTo>
                  <a:pt x="27803" y="19898"/>
                </a:moveTo>
                <a:lnTo>
                  <a:pt x="21580" y="19898"/>
                </a:lnTo>
                <a:lnTo>
                  <a:pt x="21326" y="23327"/>
                </a:lnTo>
                <a:lnTo>
                  <a:pt x="21072" y="25740"/>
                </a:lnTo>
                <a:lnTo>
                  <a:pt x="20945" y="28534"/>
                </a:lnTo>
                <a:lnTo>
                  <a:pt x="27549" y="28534"/>
                </a:lnTo>
                <a:lnTo>
                  <a:pt x="27597" y="24733"/>
                </a:lnTo>
                <a:lnTo>
                  <a:pt x="27705" y="23327"/>
                </a:lnTo>
                <a:lnTo>
                  <a:pt x="27803" y="19898"/>
                </a:lnTo>
                <a:close/>
              </a:path>
              <a:path w="40004" h="36829">
                <a:moveTo>
                  <a:pt x="30738" y="10500"/>
                </a:moveTo>
                <a:lnTo>
                  <a:pt x="24755" y="10500"/>
                </a:lnTo>
                <a:lnTo>
                  <a:pt x="24120" y="13167"/>
                </a:lnTo>
                <a:lnTo>
                  <a:pt x="23612" y="15961"/>
                </a:lnTo>
                <a:lnTo>
                  <a:pt x="29006" y="15961"/>
                </a:lnTo>
                <a:lnTo>
                  <a:pt x="29962" y="14564"/>
                </a:lnTo>
                <a:lnTo>
                  <a:pt x="30343" y="12278"/>
                </a:lnTo>
                <a:lnTo>
                  <a:pt x="30738" y="10500"/>
                </a:lnTo>
                <a:close/>
              </a:path>
              <a:path w="40004" h="36829">
                <a:moveTo>
                  <a:pt x="32375" y="1102"/>
                </a:moveTo>
                <a:lnTo>
                  <a:pt x="30624" y="1102"/>
                </a:lnTo>
                <a:lnTo>
                  <a:pt x="30899" y="1122"/>
                </a:lnTo>
                <a:lnTo>
                  <a:pt x="35668" y="5183"/>
                </a:lnTo>
                <a:lnTo>
                  <a:pt x="32375" y="110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383540" y="6364544"/>
            <a:ext cx="165735" cy="1524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srgbClr val="585858"/>
                </a:solidFill>
                <a:effectLst/>
                <a:uLnTx/>
                <a:uFillTx/>
                <a:latin typeface="Arial"/>
                <a:ea typeface="+mn-ea"/>
                <a:cs typeface="Arial"/>
              </a:rPr>
              <a:t>31</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20" name="object 20"/>
          <p:cNvSpPr/>
          <p:nvPr/>
        </p:nvSpPr>
        <p:spPr>
          <a:xfrm>
            <a:off x="397763" y="758951"/>
            <a:ext cx="8551164" cy="557174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556503" y="5209032"/>
            <a:ext cx="2482850" cy="893444"/>
          </a:xfrm>
          <a:custGeom>
            <a:avLst/>
            <a:gdLst/>
            <a:ahLst/>
            <a:cxnLst/>
            <a:rect l="l" t="t" r="r" b="b"/>
            <a:pathLst>
              <a:path w="2482850" h="893445">
                <a:moveTo>
                  <a:pt x="0" y="893064"/>
                </a:moveTo>
                <a:lnTo>
                  <a:pt x="2482596" y="893064"/>
                </a:lnTo>
                <a:lnTo>
                  <a:pt x="2482596" y="0"/>
                </a:lnTo>
                <a:lnTo>
                  <a:pt x="0" y="0"/>
                </a:lnTo>
                <a:lnTo>
                  <a:pt x="0" y="89306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5636133" y="5269308"/>
            <a:ext cx="1815464" cy="7899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009ABB"/>
                </a:solidFill>
                <a:effectLst/>
                <a:uLnTx/>
                <a:uFillTx/>
                <a:latin typeface="Arial Narrow"/>
                <a:ea typeface="+mn-ea"/>
                <a:cs typeface="Arial Narrow"/>
              </a:rPr>
              <a:t>Caree</a:t>
            </a:r>
            <a:r>
              <a:rPr kumimoji="0" sz="1200" b="1" i="0" u="none" strike="noStrike" kern="1200" cap="none" spc="-5" normalizeH="0" baseline="0" noProof="0" dirty="0">
                <a:ln>
                  <a:noFill/>
                </a:ln>
                <a:solidFill>
                  <a:srgbClr val="009ABB"/>
                </a:solidFill>
                <a:effectLst/>
                <a:uLnTx/>
                <a:uFillTx/>
                <a:latin typeface="Arial Narrow"/>
                <a:ea typeface="+mn-ea"/>
                <a:cs typeface="Arial Narrow"/>
              </a:rPr>
              <a:t>r </a:t>
            </a:r>
            <a:r>
              <a:rPr kumimoji="0" sz="1200" b="1" i="0" u="none" strike="noStrike" kern="1200" cap="none" spc="-10" normalizeH="0" baseline="0" noProof="0" dirty="0">
                <a:ln>
                  <a:noFill/>
                </a:ln>
                <a:solidFill>
                  <a:srgbClr val="009ABB"/>
                </a:solidFill>
                <a:effectLst/>
                <a:uLnTx/>
                <a:uFillTx/>
                <a:latin typeface="Arial Narrow"/>
                <a:ea typeface="+mn-ea"/>
                <a:cs typeface="Arial Narrow"/>
              </a:rPr>
              <a:t>Re</a:t>
            </a:r>
            <a:r>
              <a:rPr kumimoji="0" sz="1200" b="1" i="0" u="none" strike="noStrike" kern="1200" cap="none" spc="-5" normalizeH="0" baseline="0" noProof="0" dirty="0">
                <a:ln>
                  <a:noFill/>
                </a:ln>
                <a:solidFill>
                  <a:srgbClr val="009ABB"/>
                </a:solidFill>
                <a:effectLst/>
                <a:uLnTx/>
                <a:uFillTx/>
                <a:latin typeface="Arial Narrow"/>
                <a:ea typeface="+mn-ea"/>
                <a:cs typeface="Arial Narrow"/>
              </a:rPr>
              <a:t>a</a:t>
            </a:r>
            <a:r>
              <a:rPr kumimoji="0" sz="1200" b="1" i="0" u="none" strike="noStrike" kern="1200" cap="none" spc="0" normalizeH="0" baseline="0" noProof="0" dirty="0">
                <a:ln>
                  <a:noFill/>
                </a:ln>
                <a:solidFill>
                  <a:srgbClr val="009ABB"/>
                </a:solidFill>
                <a:effectLst/>
                <a:uLnTx/>
                <a:uFillTx/>
                <a:latin typeface="Arial Narrow"/>
                <a:ea typeface="+mn-ea"/>
                <a:cs typeface="Arial Narrow"/>
              </a:rPr>
              <a:t>diness </a:t>
            </a:r>
            <a:r>
              <a:rPr kumimoji="0" sz="1200" b="1" i="0" u="none" strike="noStrike" kern="1200" cap="none" spc="-10" normalizeH="0" baseline="0" noProof="0" dirty="0">
                <a:ln>
                  <a:noFill/>
                </a:ln>
                <a:solidFill>
                  <a:srgbClr val="009ABB"/>
                </a:solidFill>
                <a:effectLst/>
                <a:uLnTx/>
                <a:uFillTx/>
                <a:latin typeface="Arial Narrow"/>
                <a:ea typeface="+mn-ea"/>
                <a:cs typeface="Arial Narrow"/>
              </a:rPr>
              <a:t>&amp;</a:t>
            </a:r>
            <a:r>
              <a:rPr kumimoji="0" sz="1200" b="1" i="0" u="none" strike="noStrike" kern="1200" cap="none" spc="0" normalizeH="0" baseline="0" noProof="0" dirty="0">
                <a:ln>
                  <a:noFill/>
                </a:ln>
                <a:solidFill>
                  <a:srgbClr val="009ABB"/>
                </a:solidFill>
                <a:effectLst/>
                <a:uLnTx/>
                <a:uFillTx/>
                <a:latin typeface="Arial Narrow"/>
                <a:ea typeface="+mn-ea"/>
                <a:cs typeface="Arial Narrow"/>
              </a:rPr>
              <a:t> </a:t>
            </a:r>
            <a:r>
              <a:rPr kumimoji="0" sz="1200" b="1" i="0" u="none" strike="noStrike" kern="1200" cap="none" spc="-5" normalizeH="0" baseline="0" noProof="0" dirty="0">
                <a:ln>
                  <a:noFill/>
                </a:ln>
                <a:solidFill>
                  <a:srgbClr val="009ABB"/>
                </a:solidFill>
                <a:effectLst/>
                <a:uLnTx/>
                <a:uFillTx/>
                <a:latin typeface="Arial Narrow"/>
                <a:ea typeface="+mn-ea"/>
                <a:cs typeface="Arial Narrow"/>
              </a:rPr>
              <a:t>P</a:t>
            </a:r>
            <a:r>
              <a:rPr kumimoji="0" sz="1200" b="1" i="0" u="none" strike="noStrike" kern="1200" cap="none" spc="0" normalizeH="0" baseline="0" noProof="0" dirty="0">
                <a:ln>
                  <a:noFill/>
                </a:ln>
                <a:solidFill>
                  <a:srgbClr val="009ABB"/>
                </a:solidFill>
                <a:effectLst/>
                <a:uLnTx/>
                <a:uFillTx/>
                <a:latin typeface="Arial Narrow"/>
                <a:ea typeface="+mn-ea"/>
                <a:cs typeface="Arial Narrow"/>
              </a:rPr>
              <a:t>l</a:t>
            </a:r>
            <a:r>
              <a:rPr kumimoji="0" sz="1200" b="1" i="0" u="none" strike="noStrike" kern="1200" cap="none" spc="5" normalizeH="0" baseline="0" noProof="0" dirty="0">
                <a:ln>
                  <a:noFill/>
                </a:ln>
                <a:solidFill>
                  <a:srgbClr val="009ABB"/>
                </a:solidFill>
                <a:effectLst/>
                <a:uLnTx/>
                <a:uFillTx/>
                <a:latin typeface="Arial Narrow"/>
                <a:ea typeface="+mn-ea"/>
                <a:cs typeface="Arial Narrow"/>
              </a:rPr>
              <a:t>a</a:t>
            </a:r>
            <a:r>
              <a:rPr kumimoji="0" sz="1200" b="1" i="0" u="none" strike="noStrike" kern="1200" cap="none" spc="-5" normalizeH="0" baseline="0" noProof="0" dirty="0">
                <a:ln>
                  <a:noFill/>
                </a:ln>
                <a:solidFill>
                  <a:srgbClr val="009ABB"/>
                </a:solidFill>
                <a:effectLst/>
                <a:uLnTx/>
                <a:uFillTx/>
                <a:latin typeface="Arial Narrow"/>
                <a:ea typeface="+mn-ea"/>
                <a:cs typeface="Arial Narrow"/>
              </a:rPr>
              <a:t>nning:</a:t>
            </a:r>
            <a:endParaRPr kumimoji="0" sz="12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5"/>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College</a:t>
            </a:r>
            <a:r>
              <a:rPr kumimoji="0" sz="1000" b="1" i="0" u="none" strike="noStrike" kern="1200" cap="none" spc="-2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d</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Tech</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a:t>
            </a:r>
            <a:r>
              <a:rPr kumimoji="0" sz="1000" b="1" i="0" u="none" strike="noStrike" kern="1200" cap="none" spc="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ool</a:t>
            </a:r>
            <a:r>
              <a:rPr kumimoji="0" sz="1000" b="1" i="0" u="none" strike="noStrike" kern="1200" cap="none" spc="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 V</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isits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dus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y</a:t>
            </a:r>
            <a:r>
              <a:rPr kumimoji="0" sz="1000" b="1" i="0" u="none" strike="noStrike" kern="1200" cap="none" spc="-2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5" normalizeH="0" baseline="0" noProof="0" dirty="0">
                <a:ln>
                  <a:noFill/>
                </a:ln>
                <a:solidFill>
                  <a:srgbClr val="009ABB"/>
                </a:solidFill>
                <a:effectLst/>
                <a:uLnTx/>
                <a:uFillTx/>
                <a:latin typeface="Arial Narrow"/>
                <a:ea typeface="+mn-ea"/>
                <a:cs typeface="Arial Narrow"/>
              </a:rPr>
              <a:t>x</a:t>
            </a:r>
            <a:r>
              <a:rPr kumimoji="0" sz="1000" b="1" i="0" u="none" strike="noStrike" kern="1200" cap="none" spc="0" normalizeH="0" baseline="0" noProof="0" dirty="0">
                <a:ln>
                  <a:noFill/>
                </a:ln>
                <a:solidFill>
                  <a:srgbClr val="009ABB"/>
                </a:solidFill>
                <a:effectLst/>
                <a:uLnTx/>
                <a:uFillTx/>
                <a:latin typeface="Arial Narrow"/>
                <a:ea typeface="+mn-ea"/>
                <a:cs typeface="Arial Narrow"/>
              </a:rPr>
              <a:t>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u</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 and</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Me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to</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10" normalizeH="0" baseline="0" noProof="0" dirty="0">
                <a:ln>
                  <a:noFill/>
                </a:ln>
                <a:solidFill>
                  <a:srgbClr val="009ABB"/>
                </a:solidFill>
                <a:effectLst/>
                <a:uLnTx/>
                <a:uFillTx/>
                <a:latin typeface="Arial Narrow"/>
                <a:ea typeface="+mn-ea"/>
                <a:cs typeface="Arial Narrow"/>
              </a:rPr>
              <a:t>Pr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5" normalizeH="0" baseline="0" noProof="0" dirty="0">
                <a:ln>
                  <a:noFill/>
                </a:ln>
                <a:solidFill>
                  <a:srgbClr val="009ABB"/>
                </a:solidFill>
                <a:effectLst/>
                <a:uLnTx/>
                <a:uFillTx/>
                <a:latin typeface="Arial Narrow"/>
                <a:ea typeface="+mn-ea"/>
                <a:cs typeface="Arial Narrow"/>
              </a:rPr>
              <a:t>mpl</a:t>
            </a:r>
            <a:r>
              <a:rPr kumimoji="0" sz="1000" b="1" i="0" u="none" strike="noStrike" kern="1200" cap="none" spc="0" normalizeH="0" baseline="0" noProof="0" dirty="0">
                <a:ln>
                  <a:noFill/>
                </a:ln>
                <a:solidFill>
                  <a:srgbClr val="009ABB"/>
                </a:solidFill>
                <a:effectLst/>
                <a:uLnTx/>
                <a:uFillTx/>
                <a:latin typeface="Arial Narrow"/>
                <a:ea typeface="+mn-ea"/>
                <a:cs typeface="Arial Narrow"/>
              </a:rPr>
              <a:t>o</a:t>
            </a:r>
            <a:r>
              <a:rPr kumimoji="0" sz="1000" b="1" i="0" u="none" strike="noStrike" kern="1200" cap="none" spc="-5" normalizeH="0" baseline="0" noProof="0" dirty="0">
                <a:ln>
                  <a:noFill/>
                </a:ln>
                <a:solidFill>
                  <a:srgbClr val="009ABB"/>
                </a:solidFill>
                <a:effectLst/>
                <a:uLnTx/>
                <a:uFillTx/>
                <a:latin typeface="Arial Narrow"/>
                <a:ea typeface="+mn-ea"/>
                <a:cs typeface="Arial Narrow"/>
              </a:rPr>
              <a:t>yme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a:t>
            </a:r>
            <a:r>
              <a:rPr kumimoji="0" sz="1000" b="1" i="0" u="none" strike="noStrike" kern="1200" cap="none" spc="-2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Test</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Pr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ep</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J</a:t>
            </a:r>
            <a:r>
              <a:rPr kumimoji="0" sz="1000" b="1" i="0" u="none" strike="noStrike" kern="1200" cap="none" spc="0" normalizeH="0" baseline="0" noProof="0" dirty="0">
                <a:ln>
                  <a:noFill/>
                </a:ln>
                <a:solidFill>
                  <a:srgbClr val="009ABB"/>
                </a:solidFill>
                <a:effectLst/>
                <a:uLnTx/>
                <a:uFillTx/>
                <a:latin typeface="Arial Narrow"/>
                <a:ea typeface="+mn-ea"/>
                <a:cs typeface="Arial Narrow"/>
              </a:rPr>
              <a:t>o</a:t>
            </a:r>
            <a:r>
              <a:rPr kumimoji="0" sz="1000" b="1" i="0" u="none" strike="noStrike" kern="1200" cap="none" spc="-5" normalizeH="0" baseline="0" noProof="0" dirty="0">
                <a:ln>
                  <a:noFill/>
                </a:ln>
                <a:solidFill>
                  <a:srgbClr val="009ABB"/>
                </a:solidFill>
                <a:effectLst/>
                <a:uLnTx/>
                <a:uFillTx/>
                <a:latin typeface="Arial Narrow"/>
                <a:ea typeface="+mn-ea"/>
                <a:cs typeface="Arial Narrow"/>
              </a:rPr>
              <a:t>b</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ha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d</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wi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g</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23" name="object 23"/>
          <p:cNvSpPr/>
          <p:nvPr/>
        </p:nvSpPr>
        <p:spPr>
          <a:xfrm>
            <a:off x="6505956" y="3281171"/>
            <a:ext cx="2232660" cy="737870"/>
          </a:xfrm>
          <a:custGeom>
            <a:avLst/>
            <a:gdLst/>
            <a:ahLst/>
            <a:cxnLst/>
            <a:rect l="l" t="t" r="r" b="b"/>
            <a:pathLst>
              <a:path w="2232659" h="737870">
                <a:moveTo>
                  <a:pt x="0" y="737615"/>
                </a:moveTo>
                <a:lnTo>
                  <a:pt x="2232659" y="737615"/>
                </a:lnTo>
                <a:lnTo>
                  <a:pt x="2232659" y="0"/>
                </a:lnTo>
                <a:lnTo>
                  <a:pt x="0" y="0"/>
                </a:lnTo>
                <a:lnTo>
                  <a:pt x="0" y="737615"/>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6586219" y="3339543"/>
            <a:ext cx="1473835" cy="6375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009ABB"/>
                </a:solidFill>
                <a:effectLst/>
                <a:uLnTx/>
                <a:uFillTx/>
                <a:latin typeface="Arial Narrow"/>
                <a:ea typeface="+mn-ea"/>
                <a:cs typeface="Arial Narrow"/>
              </a:rPr>
              <a:t>Sup</a:t>
            </a:r>
            <a:r>
              <a:rPr kumimoji="0" sz="1200" b="1" i="0" u="none" strike="noStrike" kern="1200" cap="none" spc="-15" normalizeH="0" baseline="0" noProof="0" dirty="0">
                <a:ln>
                  <a:noFill/>
                </a:ln>
                <a:solidFill>
                  <a:srgbClr val="009ABB"/>
                </a:solidFill>
                <a:effectLst/>
                <a:uLnTx/>
                <a:uFillTx/>
                <a:latin typeface="Arial Narrow"/>
                <a:ea typeface="+mn-ea"/>
                <a:cs typeface="Arial Narrow"/>
              </a:rPr>
              <a:t>p</a:t>
            </a:r>
            <a:r>
              <a:rPr kumimoji="0" sz="1200" b="1" i="0" u="none" strike="noStrike" kern="1200" cap="none" spc="-5" normalizeH="0" baseline="0" noProof="0" dirty="0">
                <a:ln>
                  <a:noFill/>
                </a:ln>
                <a:solidFill>
                  <a:srgbClr val="009ABB"/>
                </a:solidFill>
                <a:effectLst/>
                <a:uLnTx/>
                <a:uFillTx/>
                <a:latin typeface="Arial Narrow"/>
                <a:ea typeface="+mn-ea"/>
                <a:cs typeface="Arial Narrow"/>
              </a:rPr>
              <a:t>ort</a:t>
            </a:r>
            <a:r>
              <a:rPr kumimoji="0" sz="1200" b="1" i="0" u="none" strike="noStrike" kern="1200" cap="none" spc="0" normalizeH="0" baseline="0" noProof="0" dirty="0">
                <a:ln>
                  <a:noFill/>
                </a:ln>
                <a:solidFill>
                  <a:srgbClr val="009ABB"/>
                </a:solidFill>
                <a:effectLst/>
                <a:uLnTx/>
                <a:uFillTx/>
                <a:latin typeface="Arial Narrow"/>
                <a:ea typeface="+mn-ea"/>
                <a:cs typeface="Arial Narrow"/>
              </a:rPr>
              <a:t> </a:t>
            </a:r>
            <a:r>
              <a:rPr kumimoji="0" sz="1200" b="1" i="0" u="none" strike="noStrike" kern="1200" cap="none" spc="-10" normalizeH="0" baseline="0" noProof="0" dirty="0">
                <a:ln>
                  <a:noFill/>
                </a:ln>
                <a:solidFill>
                  <a:srgbClr val="009ABB"/>
                </a:solidFill>
                <a:effectLst/>
                <a:uLnTx/>
                <a:uFillTx/>
                <a:latin typeface="Arial Narrow"/>
                <a:ea typeface="+mn-ea"/>
                <a:cs typeface="Arial Narrow"/>
              </a:rPr>
              <a:t>S</a:t>
            </a:r>
            <a:r>
              <a:rPr kumimoji="0" sz="1200" b="1" i="0" u="none" strike="noStrike" kern="1200" cap="none" spc="-5" normalizeH="0" baseline="0" noProof="0" dirty="0">
                <a:ln>
                  <a:noFill/>
                </a:ln>
                <a:solidFill>
                  <a:srgbClr val="009ABB"/>
                </a:solidFill>
                <a:effectLst/>
                <a:uLnTx/>
                <a:uFillTx/>
                <a:latin typeface="Arial Narrow"/>
                <a:ea typeface="+mn-ea"/>
                <a:cs typeface="Arial Narrow"/>
              </a:rPr>
              <a:t>erv</a:t>
            </a:r>
            <a:r>
              <a:rPr kumimoji="0" sz="1200" b="1" i="0" u="none" strike="noStrike" kern="1200" cap="none" spc="0" normalizeH="0" baseline="0" noProof="0" dirty="0">
                <a:ln>
                  <a:noFill/>
                </a:ln>
                <a:solidFill>
                  <a:srgbClr val="009ABB"/>
                </a:solidFill>
                <a:effectLst/>
                <a:uLnTx/>
                <a:uFillTx/>
                <a:latin typeface="Arial Narrow"/>
                <a:ea typeface="+mn-ea"/>
                <a:cs typeface="Arial Narrow"/>
              </a:rPr>
              <a:t>i</a:t>
            </a:r>
            <a:r>
              <a:rPr kumimoji="0" sz="1200" b="1" i="0" u="none" strike="noStrike" kern="1200" cap="none" spc="5" normalizeH="0" baseline="0" noProof="0" dirty="0">
                <a:ln>
                  <a:noFill/>
                </a:ln>
                <a:solidFill>
                  <a:srgbClr val="009ABB"/>
                </a:solidFill>
                <a:effectLst/>
                <a:uLnTx/>
                <a:uFillTx/>
                <a:latin typeface="Arial Narrow"/>
                <a:ea typeface="+mn-ea"/>
                <a:cs typeface="Arial Narrow"/>
              </a:rPr>
              <a:t>c</a:t>
            </a:r>
            <a:r>
              <a:rPr kumimoji="0" sz="1200" b="1" i="0" u="none" strike="noStrike" kern="1200" cap="none" spc="0" normalizeH="0" baseline="0" noProof="0" dirty="0">
                <a:ln>
                  <a:noFill/>
                </a:ln>
                <a:solidFill>
                  <a:srgbClr val="009ABB"/>
                </a:solidFill>
                <a:effectLst/>
                <a:uLnTx/>
                <a:uFillTx/>
                <a:latin typeface="Arial Narrow"/>
                <a:ea typeface="+mn-ea"/>
                <a:cs typeface="Arial Narrow"/>
              </a:rPr>
              <a:t>es</a:t>
            </a:r>
            <a:r>
              <a:rPr kumimoji="0" sz="1200" b="1" i="0" u="none" strike="noStrike" kern="1200" cap="none" spc="-5" normalizeH="0" baseline="0" noProof="0" dirty="0">
                <a:ln>
                  <a:noFill/>
                </a:ln>
                <a:solidFill>
                  <a:srgbClr val="009ABB"/>
                </a:solidFill>
                <a:effectLst/>
                <a:uLnTx/>
                <a:uFillTx/>
                <a:latin typeface="Arial Narrow"/>
                <a:ea typeface="+mn-ea"/>
                <a:cs typeface="Arial Narrow"/>
              </a:rPr>
              <a:t>:</a:t>
            </a:r>
            <a:endParaRPr kumimoji="0" sz="12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5"/>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T</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o</a:t>
            </a:r>
            <a:r>
              <a:rPr kumimoji="0" sz="1000" b="1" i="0" u="none" strike="noStrike" kern="1200" cap="none" spc="-5" normalizeH="0" baseline="0" noProof="0" dirty="0">
                <a:ln>
                  <a:noFill/>
                </a:ln>
                <a:solidFill>
                  <a:srgbClr val="009ABB"/>
                </a:solidFill>
                <a:effectLst/>
                <a:uLnTx/>
                <a:uFillTx/>
                <a:latin typeface="Arial Narrow"/>
                <a:ea typeface="+mn-ea"/>
                <a:cs typeface="Arial Narrow"/>
              </a:rPr>
              <a:t>n</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Counseli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g</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10" normalizeH="0" baseline="0" noProof="0" dirty="0">
                <a:ln>
                  <a:noFill/>
                </a:ln>
                <a:solidFill>
                  <a:srgbClr val="009ABB"/>
                </a:solidFill>
                <a:effectLst/>
                <a:uLnTx/>
                <a:uFillTx/>
                <a:latin typeface="Arial Narrow"/>
                <a:ea typeface="+mn-ea"/>
                <a:cs typeface="Arial Narrow"/>
              </a:rPr>
              <a:t>Me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to</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/Amba</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5" normalizeH="0" baseline="0" noProof="0" dirty="0">
                <a:ln>
                  <a:noFill/>
                </a:ln>
                <a:solidFill>
                  <a:srgbClr val="009ABB"/>
                </a:solidFill>
                <a:effectLst/>
                <a:uLnTx/>
                <a:uFillTx/>
                <a:latin typeface="Arial Narrow"/>
                <a:ea typeface="+mn-ea"/>
                <a:cs typeface="Arial Narrow"/>
              </a:rPr>
              <a:t>do</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25" name="object 25"/>
          <p:cNvSpPr/>
          <p:nvPr/>
        </p:nvSpPr>
        <p:spPr>
          <a:xfrm>
            <a:off x="844296" y="5122164"/>
            <a:ext cx="2696210" cy="1061085"/>
          </a:xfrm>
          <a:custGeom>
            <a:avLst/>
            <a:gdLst/>
            <a:ahLst/>
            <a:cxnLst/>
            <a:rect l="l" t="t" r="r" b="b"/>
            <a:pathLst>
              <a:path w="2696210" h="1061085">
                <a:moveTo>
                  <a:pt x="0" y="1060704"/>
                </a:moveTo>
                <a:lnTo>
                  <a:pt x="2695955" y="1060704"/>
                </a:lnTo>
                <a:lnTo>
                  <a:pt x="2695955" y="0"/>
                </a:lnTo>
                <a:lnTo>
                  <a:pt x="0" y="0"/>
                </a:lnTo>
                <a:lnTo>
                  <a:pt x="0" y="10607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923950" y="5180916"/>
            <a:ext cx="1988185" cy="7899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009ABB"/>
                </a:solidFill>
                <a:effectLst/>
                <a:uLnTx/>
                <a:uFillTx/>
                <a:latin typeface="Arial Narrow"/>
                <a:ea typeface="+mn-ea"/>
                <a:cs typeface="Arial Narrow"/>
              </a:rPr>
              <a:t>Ac</a:t>
            </a:r>
            <a:r>
              <a:rPr kumimoji="0" sz="1200" b="1" i="0" u="none" strike="noStrike" kern="1200" cap="none" spc="-5" normalizeH="0" baseline="0" noProof="0" dirty="0">
                <a:ln>
                  <a:noFill/>
                </a:ln>
                <a:solidFill>
                  <a:srgbClr val="009ABB"/>
                </a:solidFill>
                <a:effectLst/>
                <a:uLnTx/>
                <a:uFillTx/>
                <a:latin typeface="Arial Narrow"/>
                <a:ea typeface="+mn-ea"/>
                <a:cs typeface="Arial Narrow"/>
              </a:rPr>
              <a:t>a</a:t>
            </a:r>
            <a:r>
              <a:rPr kumimoji="0" sz="1200" b="1" i="0" u="none" strike="noStrike" kern="1200" cap="none" spc="0" normalizeH="0" baseline="0" noProof="0" dirty="0">
                <a:ln>
                  <a:noFill/>
                </a:ln>
                <a:solidFill>
                  <a:srgbClr val="009ABB"/>
                </a:solidFill>
                <a:effectLst/>
                <a:uLnTx/>
                <a:uFillTx/>
                <a:latin typeface="Arial Narrow"/>
                <a:ea typeface="+mn-ea"/>
                <a:cs typeface="Arial Narrow"/>
              </a:rPr>
              <a:t>demic</a:t>
            </a:r>
            <a:r>
              <a:rPr kumimoji="0" sz="1200" b="1" i="0" u="none" strike="noStrike" kern="1200" cap="none" spc="-45" normalizeH="0" baseline="0" noProof="0" dirty="0">
                <a:ln>
                  <a:noFill/>
                </a:ln>
                <a:solidFill>
                  <a:srgbClr val="009ABB"/>
                </a:solidFill>
                <a:effectLst/>
                <a:uLnTx/>
                <a:uFillTx/>
                <a:latin typeface="Arial Narrow"/>
                <a:ea typeface="+mn-ea"/>
                <a:cs typeface="Arial Narrow"/>
              </a:rPr>
              <a:t> </a:t>
            </a:r>
            <a:r>
              <a:rPr kumimoji="0" sz="1200" b="1" i="0" u="none" strike="noStrike" kern="1200" cap="none" spc="-10" normalizeH="0" baseline="0" noProof="0" dirty="0">
                <a:ln>
                  <a:noFill/>
                </a:ln>
                <a:solidFill>
                  <a:srgbClr val="009ABB"/>
                </a:solidFill>
                <a:effectLst/>
                <a:uLnTx/>
                <a:uFillTx/>
                <a:latin typeface="Arial Narrow"/>
                <a:ea typeface="+mn-ea"/>
                <a:cs typeface="Arial Narrow"/>
              </a:rPr>
              <a:t>As</a:t>
            </a:r>
            <a:r>
              <a:rPr kumimoji="0" sz="1200" b="1" i="0" u="none" strike="noStrike" kern="1200" cap="none" spc="-5" normalizeH="0" baseline="0" noProof="0" dirty="0">
                <a:ln>
                  <a:noFill/>
                </a:ln>
                <a:solidFill>
                  <a:srgbClr val="009ABB"/>
                </a:solidFill>
                <a:effectLst/>
                <a:uLnTx/>
                <a:uFillTx/>
                <a:latin typeface="Arial Narrow"/>
                <a:ea typeface="+mn-ea"/>
                <a:cs typeface="Arial Narrow"/>
              </a:rPr>
              <a:t>s</a:t>
            </a:r>
            <a:r>
              <a:rPr kumimoji="0" sz="1200" b="1" i="0" u="none" strike="noStrike" kern="1200" cap="none" spc="0" normalizeH="0" baseline="0" noProof="0" dirty="0">
                <a:ln>
                  <a:noFill/>
                </a:ln>
                <a:solidFill>
                  <a:srgbClr val="009ABB"/>
                </a:solidFill>
                <a:effectLst/>
                <a:uLnTx/>
                <a:uFillTx/>
                <a:latin typeface="Arial Narrow"/>
                <a:ea typeface="+mn-ea"/>
                <a:cs typeface="Arial Narrow"/>
              </a:rPr>
              <a:t>i</a:t>
            </a:r>
            <a:r>
              <a:rPr kumimoji="0" sz="1200" b="1" i="0" u="none" strike="noStrike" kern="1200" cap="none" spc="5" normalizeH="0" baseline="0" noProof="0" dirty="0">
                <a:ln>
                  <a:noFill/>
                </a:ln>
                <a:solidFill>
                  <a:srgbClr val="009ABB"/>
                </a:solidFill>
                <a:effectLst/>
                <a:uLnTx/>
                <a:uFillTx/>
                <a:latin typeface="Arial Narrow"/>
                <a:ea typeface="+mn-ea"/>
                <a:cs typeface="Arial Narrow"/>
              </a:rPr>
              <a:t>s</a:t>
            </a:r>
            <a:r>
              <a:rPr kumimoji="0" sz="1200" b="1" i="0" u="none" strike="noStrike" kern="1200" cap="none" spc="0" normalizeH="0" baseline="0" noProof="0" dirty="0">
                <a:ln>
                  <a:noFill/>
                </a:ln>
                <a:solidFill>
                  <a:srgbClr val="009ABB"/>
                </a:solidFill>
                <a:effectLst/>
                <a:uLnTx/>
                <a:uFillTx/>
                <a:latin typeface="Arial Narrow"/>
                <a:ea typeface="+mn-ea"/>
                <a:cs typeface="Arial Narrow"/>
              </a:rPr>
              <a:t>tance</a:t>
            </a:r>
            <a:r>
              <a:rPr kumimoji="0" sz="1200" b="1" i="0" u="none" strike="noStrike" kern="1200" cap="none" spc="-5" normalizeH="0" baseline="0" noProof="0" dirty="0">
                <a:ln>
                  <a:noFill/>
                </a:ln>
                <a:solidFill>
                  <a:srgbClr val="009ABB"/>
                </a:solidFill>
                <a:effectLst/>
                <a:uLnTx/>
                <a:uFillTx/>
                <a:latin typeface="Arial Narrow"/>
                <a:ea typeface="+mn-ea"/>
                <a:cs typeface="Arial Narrow"/>
              </a:rPr>
              <a:t>:</a:t>
            </a:r>
            <a:endParaRPr kumimoji="0" sz="12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5"/>
              </a:spcBef>
              <a:spcAft>
                <a:spcPts val="0"/>
              </a:spcAft>
              <a:buClr>
                <a:srgbClr val="009ABB"/>
              </a:buClr>
              <a:buSzTx/>
              <a:buFont typeface="Arial Unicode MS"/>
              <a:buChar char="➢"/>
              <a:tabLst>
                <a:tab pos="185420" algn="l"/>
              </a:tabLst>
              <a:defRPr/>
            </a:pP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a:t>
            </a:r>
            <a:r>
              <a:rPr kumimoji="0" sz="1000" b="1" i="0" u="none" strike="noStrike" kern="1200" cap="none" spc="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ola</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ip</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Applica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o</a:t>
            </a:r>
            <a:r>
              <a:rPr kumimoji="0" sz="1000" b="1" i="0" u="none" strike="noStrike" kern="1200" cap="none" spc="-5" normalizeH="0" baseline="0" noProof="0" dirty="0">
                <a:ln>
                  <a:noFill/>
                </a:ln>
                <a:solidFill>
                  <a:srgbClr val="009ABB"/>
                </a:solidFill>
                <a:effectLst/>
                <a:uLnTx/>
                <a:uFillTx/>
                <a:latin typeface="Arial Narrow"/>
                <a:ea typeface="+mn-ea"/>
                <a:cs typeface="Arial Narrow"/>
              </a:rPr>
              <a:t>n</a:t>
            </a:r>
            <a:r>
              <a:rPr kumimoji="0" sz="1000" b="1" i="0" u="none" strike="noStrike" kern="1200" cap="none" spc="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3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Assis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c</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Fi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cial</a:t>
            </a:r>
            <a:r>
              <a:rPr kumimoji="0" sz="1000" b="1" i="0" u="none" strike="noStrike" kern="1200" cap="none" spc="-5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G</a:t>
            </a:r>
            <a:r>
              <a:rPr kumimoji="0" sz="1000" b="1" i="0" u="none" strike="noStrike" kern="1200" cap="none" spc="0" normalizeH="0" baseline="0" noProof="0" dirty="0">
                <a:ln>
                  <a:noFill/>
                </a:ln>
                <a:solidFill>
                  <a:srgbClr val="009ABB"/>
                </a:solidFill>
                <a:effectLst/>
                <a:uLnTx/>
                <a:uFillTx/>
                <a:latin typeface="Arial Narrow"/>
                <a:ea typeface="+mn-ea"/>
                <a:cs typeface="Arial Narrow"/>
              </a:rPr>
              <a:t>u</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d</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ce</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15" normalizeH="0" baseline="0" noProof="0" dirty="0">
                <a:ln>
                  <a:noFill/>
                </a:ln>
                <a:solidFill>
                  <a:srgbClr val="009ABB"/>
                </a:solidFill>
                <a:effectLst/>
                <a:uLnTx/>
                <a:uFillTx/>
                <a:latin typeface="Arial Narrow"/>
                <a:ea typeface="+mn-ea"/>
                <a:cs typeface="Arial Narrow"/>
              </a:rPr>
              <a:t>Me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to</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&amp;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 Tuto</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College</a:t>
            </a:r>
            <a:r>
              <a:rPr kumimoji="0" sz="1000" b="1" i="0" u="none" strike="noStrike" kern="1200" cap="none" spc="-2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Pr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ep</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27" name="object 27"/>
          <p:cNvSpPr txBox="1"/>
          <p:nvPr/>
        </p:nvSpPr>
        <p:spPr>
          <a:xfrm>
            <a:off x="307847" y="611123"/>
            <a:ext cx="3535679" cy="1201420"/>
          </a:xfrm>
          <a:prstGeom prst="rect">
            <a:avLst/>
          </a:prstGeom>
          <a:solidFill>
            <a:srgbClr val="FFFFFF"/>
          </a:solidFill>
        </p:spPr>
        <p:txBody>
          <a:bodyPr vert="horz" wrap="square" lIns="0" tIns="0" rIns="0" bIns="0" rtlCol="0">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009ABB"/>
                </a:solidFill>
                <a:effectLst/>
                <a:uLnTx/>
                <a:uFillTx/>
                <a:latin typeface="Arial Narrow"/>
                <a:ea typeface="+mn-ea"/>
                <a:cs typeface="Arial Narrow"/>
              </a:rPr>
              <a:t>Pa</a:t>
            </a:r>
            <a:r>
              <a:rPr kumimoji="0" sz="1200" b="1" i="0" u="none" strike="noStrike" kern="1200" cap="none" spc="-5" normalizeH="0" baseline="0" noProof="0" dirty="0">
                <a:ln>
                  <a:noFill/>
                </a:ln>
                <a:solidFill>
                  <a:srgbClr val="009ABB"/>
                </a:solidFill>
                <a:effectLst/>
                <a:uLnTx/>
                <a:uFillTx/>
                <a:latin typeface="Arial Narrow"/>
                <a:ea typeface="+mn-ea"/>
                <a:cs typeface="Arial Narrow"/>
              </a:rPr>
              <a:t>rtners</a:t>
            </a:r>
            <a:r>
              <a:rPr kumimoji="0" sz="1200" b="1" i="0" u="none" strike="noStrike" kern="1200" cap="none" spc="0" normalizeH="0" baseline="0" noProof="0" dirty="0">
                <a:ln>
                  <a:noFill/>
                </a:ln>
                <a:solidFill>
                  <a:srgbClr val="009ABB"/>
                </a:solidFill>
                <a:effectLst/>
                <a:uLnTx/>
                <a:uFillTx/>
                <a:latin typeface="Arial Narrow"/>
                <a:ea typeface="+mn-ea"/>
                <a:cs typeface="Arial Narrow"/>
              </a:rPr>
              <a:t>hip, </a:t>
            </a:r>
            <a:r>
              <a:rPr kumimoji="0" sz="1200" b="1" i="0" u="none" strike="noStrike" kern="1200" cap="none" spc="-5" normalizeH="0" baseline="0" noProof="0" dirty="0">
                <a:ln>
                  <a:noFill/>
                </a:ln>
                <a:solidFill>
                  <a:srgbClr val="009ABB"/>
                </a:solidFill>
                <a:effectLst/>
                <a:uLnTx/>
                <a:uFillTx/>
                <a:latin typeface="Arial Narrow"/>
                <a:ea typeface="+mn-ea"/>
                <a:cs typeface="Arial Narrow"/>
              </a:rPr>
              <a:t>Collaboratio</a:t>
            </a:r>
            <a:r>
              <a:rPr kumimoji="0" sz="1200" b="1" i="0" u="none" strike="noStrike" kern="1200" cap="none" spc="-15" normalizeH="0" baseline="0" noProof="0" dirty="0">
                <a:ln>
                  <a:noFill/>
                </a:ln>
                <a:solidFill>
                  <a:srgbClr val="009ABB"/>
                </a:solidFill>
                <a:effectLst/>
                <a:uLnTx/>
                <a:uFillTx/>
                <a:latin typeface="Arial Narrow"/>
                <a:ea typeface="+mn-ea"/>
                <a:cs typeface="Arial Narrow"/>
              </a:rPr>
              <a:t>n</a:t>
            </a:r>
            <a:r>
              <a:rPr kumimoji="0" sz="1200" b="1" i="0" u="none" strike="noStrike" kern="1200" cap="none" spc="0" normalizeH="0" baseline="0" noProof="0" dirty="0">
                <a:ln>
                  <a:noFill/>
                </a:ln>
                <a:solidFill>
                  <a:srgbClr val="009ABB"/>
                </a:solidFill>
                <a:effectLst/>
                <a:uLnTx/>
                <a:uFillTx/>
                <a:latin typeface="Arial Narrow"/>
                <a:ea typeface="+mn-ea"/>
                <a:cs typeface="Arial Narrow"/>
              </a:rPr>
              <a:t>, a</a:t>
            </a:r>
            <a:r>
              <a:rPr kumimoji="0" sz="1200" b="1" i="0" u="none" strike="noStrike" kern="1200" cap="none" spc="-10" normalizeH="0" baseline="0" noProof="0" dirty="0">
                <a:ln>
                  <a:noFill/>
                </a:ln>
                <a:solidFill>
                  <a:srgbClr val="009ABB"/>
                </a:solidFill>
                <a:effectLst/>
                <a:uLnTx/>
                <a:uFillTx/>
                <a:latin typeface="Arial Narrow"/>
                <a:ea typeface="+mn-ea"/>
                <a:cs typeface="Arial Narrow"/>
              </a:rPr>
              <a:t>nd</a:t>
            </a:r>
            <a:r>
              <a:rPr kumimoji="0" sz="1200" b="1" i="0" u="none" strike="noStrike" kern="1200" cap="none" spc="0" normalizeH="0" baseline="0" noProof="0" dirty="0">
                <a:ln>
                  <a:noFill/>
                </a:ln>
                <a:solidFill>
                  <a:srgbClr val="009ABB"/>
                </a:solidFill>
                <a:effectLst/>
                <a:uLnTx/>
                <a:uFillTx/>
                <a:latin typeface="Arial Narrow"/>
                <a:ea typeface="+mn-ea"/>
                <a:cs typeface="Arial Narrow"/>
              </a:rPr>
              <a:t> </a:t>
            </a:r>
            <a:r>
              <a:rPr kumimoji="0" sz="1200" b="1" i="0" u="none" strike="noStrike" kern="1200" cap="none" spc="-10" normalizeH="0" baseline="0" noProof="0" dirty="0">
                <a:ln>
                  <a:noFill/>
                </a:ln>
                <a:solidFill>
                  <a:srgbClr val="009ABB"/>
                </a:solidFill>
                <a:effectLst/>
                <a:uLnTx/>
                <a:uFillTx/>
                <a:latin typeface="Arial Narrow"/>
                <a:ea typeface="+mn-ea"/>
                <a:cs typeface="Arial Narrow"/>
              </a:rPr>
              <a:t>Co</a:t>
            </a:r>
            <a:r>
              <a:rPr kumimoji="0" sz="1200" b="1" i="0" u="none" strike="noStrike" kern="1200" cap="none" spc="-15" normalizeH="0" baseline="0" noProof="0" dirty="0">
                <a:ln>
                  <a:noFill/>
                </a:ln>
                <a:solidFill>
                  <a:srgbClr val="009ABB"/>
                </a:solidFill>
                <a:effectLst/>
                <a:uLnTx/>
                <a:uFillTx/>
                <a:latin typeface="Arial Narrow"/>
                <a:ea typeface="+mn-ea"/>
                <a:cs typeface="Arial Narrow"/>
              </a:rPr>
              <a:t>o</a:t>
            </a:r>
            <a:r>
              <a:rPr kumimoji="0" sz="1200" b="1" i="0" u="none" strike="noStrike" kern="1200" cap="none" spc="-5" normalizeH="0" baseline="0" noProof="0" dirty="0">
                <a:ln>
                  <a:noFill/>
                </a:ln>
                <a:solidFill>
                  <a:srgbClr val="009ABB"/>
                </a:solidFill>
                <a:effectLst/>
                <a:uLnTx/>
                <a:uFillTx/>
                <a:latin typeface="Arial Narrow"/>
                <a:ea typeface="+mn-ea"/>
                <a:cs typeface="Arial Narrow"/>
              </a:rPr>
              <a:t>rdinatio</a:t>
            </a:r>
            <a:r>
              <a:rPr kumimoji="0" sz="1200" b="1" i="0" u="none" strike="noStrike" kern="1200" cap="none" spc="-15" normalizeH="0" baseline="0" noProof="0" dirty="0">
                <a:ln>
                  <a:noFill/>
                </a:ln>
                <a:solidFill>
                  <a:srgbClr val="009ABB"/>
                </a:solidFill>
                <a:effectLst/>
                <a:uLnTx/>
                <a:uFillTx/>
                <a:latin typeface="Arial Narrow"/>
                <a:ea typeface="+mn-ea"/>
                <a:cs typeface="Arial Narrow"/>
              </a:rPr>
              <a:t>n</a:t>
            </a:r>
            <a:r>
              <a:rPr kumimoji="0" sz="1200" b="1" i="0" u="none" strike="noStrike" kern="1200" cap="none" spc="-5" normalizeH="0" baseline="0" noProof="0" dirty="0">
                <a:ln>
                  <a:noFill/>
                </a:ln>
                <a:solidFill>
                  <a:srgbClr val="009ABB"/>
                </a:solidFill>
                <a:effectLst/>
                <a:uLnTx/>
                <a:uFillTx/>
                <a:latin typeface="Arial Narrow"/>
                <a:ea typeface="+mn-ea"/>
                <a:cs typeface="Arial Narrow"/>
              </a:rPr>
              <a:t>:</a:t>
            </a:r>
            <a:endParaRPr kumimoji="0" sz="1200" b="0" i="0" u="none" strike="noStrike" kern="1200" cap="none" spc="0" normalizeH="0" baseline="0" noProof="0">
              <a:ln>
                <a:noFill/>
              </a:ln>
              <a:solidFill>
                <a:prstClr val="black"/>
              </a:solidFill>
              <a:effectLst/>
              <a:uLnTx/>
              <a:uFillTx/>
              <a:latin typeface="Arial Narrow"/>
              <a:ea typeface="+mn-ea"/>
              <a:cs typeface="Arial Narrow"/>
            </a:endParaRPr>
          </a:p>
          <a:p>
            <a:pPr marL="263525" marR="0" lvl="0" indent="-172085" algn="l" defTabSz="914400" rtl="0" eaLnBrk="1" fontAlgn="auto" latinLnBrk="0" hangingPunct="1">
              <a:lnSpc>
                <a:spcPct val="100000"/>
              </a:lnSpc>
              <a:spcBef>
                <a:spcPts val="5"/>
              </a:spcBef>
              <a:spcAft>
                <a:spcPts val="0"/>
              </a:spcAft>
              <a:buClr>
                <a:srgbClr val="009ABB"/>
              </a:buClr>
              <a:buSzTx/>
              <a:buFont typeface="Arial Unicode MS"/>
              <a:buChar char="➢"/>
              <a:tabLst>
                <a:tab pos="26416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Colleges</a:t>
            </a:r>
            <a:r>
              <a:rPr kumimoji="0" sz="1000" b="1" i="0" u="none" strike="noStrike" kern="1200" cap="none" spc="-3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&amp;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 Tech</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a:t>
            </a:r>
            <a:r>
              <a:rPr kumimoji="0" sz="1000" b="1" i="0" u="none" strike="noStrike" kern="1200" cap="none" spc="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ools</a:t>
            </a:r>
            <a:r>
              <a:rPr kumimoji="0" sz="1000" b="1" i="0" u="none" strike="noStrike" kern="1200" cap="none" spc="-2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(M</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26352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264160" algn="l"/>
              </a:tabLst>
              <a:defRPr/>
            </a:pPr>
            <a:r>
              <a:rPr kumimoji="0" sz="1000" b="1" i="0" u="none" strike="noStrike" kern="1200" cap="none" spc="-1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5" normalizeH="0" baseline="0" noProof="0" dirty="0">
                <a:ln>
                  <a:noFill/>
                </a:ln>
                <a:solidFill>
                  <a:srgbClr val="009ABB"/>
                </a:solidFill>
                <a:effectLst/>
                <a:uLnTx/>
                <a:uFillTx/>
                <a:latin typeface="Arial Narrow"/>
                <a:ea typeface="+mn-ea"/>
                <a:cs typeface="Arial Narrow"/>
              </a:rPr>
              <a:t>xisti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g</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HS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te</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ns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ip</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Pr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og</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ams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26352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26416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dus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y</a:t>
            </a:r>
            <a:r>
              <a:rPr kumimoji="0" sz="1000" b="1" i="0" u="none" strike="noStrike" kern="1200" cap="none" spc="-2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tne</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XE</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26352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26416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Le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g</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acy</a:t>
            </a:r>
            <a:r>
              <a:rPr kumimoji="0" sz="1000" b="1" i="0" u="none" strike="noStrike" kern="1200" cap="none" spc="-3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f</a:t>
            </a:r>
            <a:r>
              <a:rPr kumimoji="0" sz="1000" b="1" i="0" u="none" strike="noStrike" kern="1200" cap="none" spc="-5" normalizeH="0" baseline="0" noProof="0" dirty="0">
                <a:ln>
                  <a:noFill/>
                </a:ln>
                <a:solidFill>
                  <a:srgbClr val="009ABB"/>
                </a:solidFill>
                <a:effectLst/>
                <a:uLnTx/>
                <a:uFillTx/>
                <a:latin typeface="Arial Narrow"/>
                <a:ea typeface="+mn-ea"/>
                <a:cs typeface="Arial Narrow"/>
              </a:rPr>
              <a:t>f</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26352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26416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High</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a:t>
            </a:r>
            <a:r>
              <a:rPr kumimoji="0" sz="1000" b="1" i="0" u="none" strike="noStrike" kern="1200" cap="none" spc="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5" normalizeH="0" baseline="0" noProof="0" dirty="0">
                <a:ln>
                  <a:noFill/>
                </a:ln>
                <a:solidFill>
                  <a:srgbClr val="009ABB"/>
                </a:solidFill>
                <a:effectLst/>
                <a:uLnTx/>
                <a:uFillTx/>
                <a:latin typeface="Arial Narrow"/>
                <a:ea typeface="+mn-ea"/>
                <a:cs typeface="Arial Narrow"/>
              </a:rPr>
              <a:t>ools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26352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264160" algn="l"/>
              </a:tabLst>
              <a:defRPr/>
            </a:pPr>
            <a:r>
              <a:rPr kumimoji="0" sz="1000" b="1" i="0" u="none" strike="noStrike" kern="1200" cap="none" spc="-20" normalizeH="0" baseline="0" noProof="0" dirty="0">
                <a:ln>
                  <a:noFill/>
                </a:ln>
                <a:solidFill>
                  <a:srgbClr val="009ABB"/>
                </a:solidFill>
                <a:effectLst/>
                <a:uLnTx/>
                <a:uFillTx/>
                <a:latin typeface="Arial Narrow"/>
                <a:ea typeface="+mn-ea"/>
                <a:cs typeface="Arial Narrow"/>
              </a:rPr>
              <a:t>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ents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28" name="object 28"/>
          <p:cNvSpPr/>
          <p:nvPr/>
        </p:nvSpPr>
        <p:spPr>
          <a:xfrm>
            <a:off x="6797040" y="758951"/>
            <a:ext cx="2156460" cy="1047115"/>
          </a:xfrm>
          <a:custGeom>
            <a:avLst/>
            <a:gdLst/>
            <a:ahLst/>
            <a:cxnLst/>
            <a:rect l="l" t="t" r="r" b="b"/>
            <a:pathLst>
              <a:path w="2156459" h="1047114">
                <a:moveTo>
                  <a:pt x="0" y="1046988"/>
                </a:moveTo>
                <a:lnTo>
                  <a:pt x="2156459" y="1046988"/>
                </a:lnTo>
                <a:lnTo>
                  <a:pt x="2156459" y="0"/>
                </a:lnTo>
                <a:lnTo>
                  <a:pt x="0" y="0"/>
                </a:lnTo>
                <a:lnTo>
                  <a:pt x="0" y="104698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txBox="1"/>
          <p:nvPr/>
        </p:nvSpPr>
        <p:spPr>
          <a:xfrm>
            <a:off x="6877557" y="817069"/>
            <a:ext cx="1976755" cy="9423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srgbClr val="009ABB"/>
                </a:solidFill>
                <a:effectLst/>
                <a:uLnTx/>
                <a:uFillTx/>
                <a:latin typeface="Arial Narrow"/>
                <a:ea typeface="+mn-ea"/>
                <a:cs typeface="Arial Narrow"/>
              </a:rPr>
              <a:t>Integrated Curri</a:t>
            </a:r>
            <a:r>
              <a:rPr kumimoji="0" sz="1200" b="1" i="0" u="none" strike="noStrike" kern="1200" cap="none" spc="0" normalizeH="0" baseline="0" noProof="0" dirty="0">
                <a:ln>
                  <a:noFill/>
                </a:ln>
                <a:solidFill>
                  <a:srgbClr val="009ABB"/>
                </a:solidFill>
                <a:effectLst/>
                <a:uLnTx/>
                <a:uFillTx/>
                <a:latin typeface="Arial Narrow"/>
                <a:ea typeface="+mn-ea"/>
                <a:cs typeface="Arial Narrow"/>
              </a:rPr>
              <a:t>c</a:t>
            </a:r>
            <a:r>
              <a:rPr kumimoji="0" sz="1200" b="1" i="0" u="none" strike="noStrike" kern="1200" cap="none" spc="-10" normalizeH="0" baseline="0" noProof="0" dirty="0">
                <a:ln>
                  <a:noFill/>
                </a:ln>
                <a:solidFill>
                  <a:srgbClr val="009ABB"/>
                </a:solidFill>
                <a:effectLst/>
                <a:uLnTx/>
                <a:uFillTx/>
                <a:latin typeface="Arial Narrow"/>
                <a:ea typeface="+mn-ea"/>
                <a:cs typeface="Arial Narrow"/>
              </a:rPr>
              <a:t>ulum:</a:t>
            </a:r>
            <a:endParaRPr kumimoji="0" sz="12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10"/>
              </a:spcBef>
              <a:spcAft>
                <a:spcPts val="0"/>
              </a:spcAft>
              <a:buClr>
                <a:srgbClr val="009ABB"/>
              </a:buClr>
              <a:buSzTx/>
              <a:buFont typeface="Arial Unicode MS"/>
              <a:buChar char="➢"/>
              <a:tabLst>
                <a:tab pos="185420" algn="l"/>
              </a:tabLst>
              <a:defRPr/>
            </a:pPr>
            <a:r>
              <a:rPr kumimoji="0" sz="1000" b="1" i="0" u="none" strike="noStrike" kern="1200" cap="none" spc="-1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5" normalizeH="0" baseline="0" noProof="0" dirty="0">
                <a:ln>
                  <a:noFill/>
                </a:ln>
                <a:solidFill>
                  <a:srgbClr val="009ABB"/>
                </a:solidFill>
                <a:effectLst/>
                <a:uLnTx/>
                <a:uFillTx/>
                <a:latin typeface="Arial Narrow"/>
                <a:ea typeface="+mn-ea"/>
                <a:cs typeface="Arial Narrow"/>
              </a:rPr>
              <a:t>ne</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gy Indus</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y</a:t>
            </a:r>
            <a:r>
              <a:rPr kumimoji="0" sz="1000" b="1" i="0" u="none" strike="noStrike" kern="1200" cap="none" spc="-2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Fundame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ta</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l</a:t>
            </a:r>
            <a:r>
              <a:rPr kumimoji="0" sz="1000" b="1" i="0" u="none" strike="noStrike" kern="1200" cap="none" spc="-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3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5" normalizeH="0" baseline="0" noProof="0" dirty="0">
                <a:ln>
                  <a:noFill/>
                </a:ln>
                <a:solidFill>
                  <a:srgbClr val="009ABB"/>
                </a:solidFill>
                <a:effectLst/>
                <a:uLnTx/>
                <a:uFillTx/>
                <a:latin typeface="Arial Narrow"/>
                <a:ea typeface="+mn-ea"/>
                <a:cs typeface="Arial Narrow"/>
              </a:rPr>
              <a:t>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F</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10" normalizeH="0" baseline="0" noProof="0" dirty="0">
                <a:ln>
                  <a:noFill/>
                </a:ln>
                <a:solidFill>
                  <a:srgbClr val="009ABB"/>
                </a:solidFill>
                <a:effectLst/>
                <a:uLnTx/>
                <a:uFillTx/>
                <a:latin typeface="Arial Narrow"/>
                <a:ea typeface="+mn-ea"/>
                <a:cs typeface="Arial Narrow"/>
              </a:rPr>
              <a:t>Char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acter</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Devel</a:t>
            </a:r>
            <a:r>
              <a:rPr kumimoji="0" sz="1000" b="1" i="0" u="none" strike="noStrike" kern="1200" cap="none" spc="0" normalizeH="0" baseline="0" noProof="0" dirty="0">
                <a:ln>
                  <a:noFill/>
                </a:ln>
                <a:solidFill>
                  <a:srgbClr val="009ABB"/>
                </a:solidFill>
                <a:effectLst/>
                <a:uLnTx/>
                <a:uFillTx/>
                <a:latin typeface="Arial Narrow"/>
                <a:ea typeface="+mn-ea"/>
                <a:cs typeface="Arial Narrow"/>
              </a:rPr>
              <a:t>o</a:t>
            </a:r>
            <a:r>
              <a:rPr kumimoji="0" sz="1000" b="1" i="0" u="none" strike="noStrike" kern="1200" cap="none" spc="-5" normalizeH="0" baseline="0" noProof="0" dirty="0">
                <a:ln>
                  <a:noFill/>
                </a:ln>
                <a:solidFill>
                  <a:srgbClr val="009ABB"/>
                </a:solidFill>
                <a:effectLst/>
                <a:uLnTx/>
                <a:uFillTx/>
                <a:latin typeface="Arial Narrow"/>
                <a:ea typeface="+mn-ea"/>
                <a:cs typeface="Arial Narrow"/>
              </a:rPr>
              <a:t>pme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t</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Fi</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n</a:t>
            </a:r>
            <a:r>
              <a:rPr kumimoji="0" sz="1000" b="1" i="0" u="none" strike="noStrike" kern="1200" cap="none" spc="-5" normalizeH="0" baseline="0" noProof="0" dirty="0">
                <a:ln>
                  <a:noFill/>
                </a:ln>
                <a:solidFill>
                  <a:srgbClr val="009ABB"/>
                </a:solidFill>
                <a:effectLst/>
                <a:uLnTx/>
                <a:uFillTx/>
                <a:latin typeface="Arial Narrow"/>
                <a:ea typeface="+mn-ea"/>
                <a:cs typeface="Arial Narrow"/>
              </a:rPr>
              <a:t>cial</a:t>
            </a:r>
            <a:r>
              <a:rPr kumimoji="0" sz="1000" b="1" i="0" u="none" strike="noStrike" kern="1200" cap="none" spc="-5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5" normalizeH="0" baseline="0" noProof="0" dirty="0">
                <a:ln>
                  <a:noFill/>
                </a:ln>
                <a:solidFill>
                  <a:srgbClr val="009ABB"/>
                </a:solidFill>
                <a:effectLst/>
                <a:uLnTx/>
                <a:uFillTx/>
                <a:latin typeface="Arial Narrow"/>
                <a:ea typeface="+mn-ea"/>
                <a:cs typeface="Arial Narrow"/>
              </a:rPr>
              <a:t>Lite</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r</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acy</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5" normalizeH="0" baseline="0" noProof="0" dirty="0">
                <a:ln>
                  <a:noFill/>
                </a:ln>
                <a:solidFill>
                  <a:srgbClr val="009ABB"/>
                </a:solidFill>
                <a:effectLst/>
                <a:uLnTx/>
                <a:uFillTx/>
                <a:latin typeface="Arial Narrow"/>
                <a:ea typeface="+mn-ea"/>
                <a:cs typeface="Arial Narrow"/>
              </a:rPr>
              <a:t>Heal</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5" normalizeH="0" baseline="0" noProof="0" dirty="0">
                <a:ln>
                  <a:noFill/>
                </a:ln>
                <a:solidFill>
                  <a:srgbClr val="009ABB"/>
                </a:solidFill>
                <a:effectLst/>
                <a:uLnTx/>
                <a:uFillTx/>
                <a:latin typeface="Arial Narrow"/>
                <a:ea typeface="+mn-ea"/>
                <a:cs typeface="Arial Narrow"/>
              </a:rPr>
              <a:t>h</a:t>
            </a:r>
            <a:r>
              <a:rPr kumimoji="0" sz="1000" b="1" i="0" u="none" strike="noStrike" kern="1200" cap="none" spc="-20"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&amp;</a:t>
            </a:r>
            <a:r>
              <a:rPr kumimoji="0" sz="1000" b="1" i="0" u="none" strike="noStrike" kern="1200" cap="none" spc="-5" normalizeH="0" baseline="0" noProof="0" dirty="0">
                <a:ln>
                  <a:noFill/>
                </a:ln>
                <a:solidFill>
                  <a:srgbClr val="009ABB"/>
                </a:solidFill>
                <a:effectLst/>
                <a:uLnTx/>
                <a:uFillTx/>
                <a:latin typeface="Arial Narrow"/>
                <a:ea typeface="+mn-ea"/>
                <a:cs typeface="Arial Narrow"/>
              </a:rPr>
              <a:t> </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W</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ellness</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009ABB"/>
              </a:buClr>
              <a:buSzTx/>
              <a:buFont typeface="Arial Unicode MS"/>
              <a:buChar char="➢"/>
              <a:tabLst>
                <a:tab pos="185420" algn="l"/>
              </a:tabLst>
              <a:defRPr/>
            </a:pPr>
            <a:r>
              <a:rPr kumimoji="0" sz="1000" b="1" i="0" u="none" strike="noStrike" kern="1200" cap="none" spc="-15" normalizeH="0" baseline="0" noProof="0" dirty="0">
                <a:ln>
                  <a:noFill/>
                </a:ln>
                <a:solidFill>
                  <a:srgbClr val="009ABB"/>
                </a:solidFill>
                <a:effectLst/>
                <a:uLnTx/>
                <a:uFillTx/>
                <a:latin typeface="Arial Narrow"/>
                <a:ea typeface="+mn-ea"/>
                <a:cs typeface="Arial Narrow"/>
              </a:rPr>
              <a:t>OS</a:t>
            </a:r>
            <a:r>
              <a:rPr kumimoji="0" sz="1000" b="1" i="0" u="none" strike="noStrike" kern="1200" cap="none" spc="-10" normalizeH="0" baseline="0" noProof="0" dirty="0">
                <a:ln>
                  <a:noFill/>
                </a:ln>
                <a:solidFill>
                  <a:srgbClr val="009ABB"/>
                </a:solidFill>
                <a:effectLst/>
                <a:uLnTx/>
                <a:uFillTx/>
                <a:latin typeface="Arial Narrow"/>
                <a:ea typeface="+mn-ea"/>
                <a:cs typeface="Arial Narrow"/>
              </a:rPr>
              <a:t>H</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t>
            </a:r>
            <a:r>
              <a:rPr kumimoji="0" sz="1000" b="1" i="0" u="none" strike="noStrike" kern="1200" cap="none" spc="-15" normalizeH="0" baseline="0" noProof="0" dirty="0">
                <a:ln>
                  <a:noFill/>
                </a:ln>
                <a:solidFill>
                  <a:srgbClr val="009ABB"/>
                </a:solidFill>
                <a:effectLst/>
                <a:uLnTx/>
                <a:uFillTx/>
                <a:latin typeface="Arial Narrow"/>
                <a:ea typeface="+mn-ea"/>
                <a:cs typeface="Arial Narrow"/>
              </a:rPr>
              <a:t>S</a:t>
            </a:r>
            <a:r>
              <a:rPr kumimoji="0" sz="1000" b="1" i="0" u="none" strike="noStrike" kern="1200" cap="none" spc="-5" normalizeH="0" baseline="0" noProof="0" dirty="0">
                <a:ln>
                  <a:noFill/>
                </a:ln>
                <a:solidFill>
                  <a:srgbClr val="009ABB"/>
                </a:solidFill>
                <a:effectLst/>
                <a:uLnTx/>
                <a:uFillTx/>
                <a:latin typeface="Arial Narrow"/>
                <a:ea typeface="+mn-ea"/>
                <a:cs typeface="Arial Narrow"/>
              </a:rPr>
              <a:t>a</a:t>
            </a:r>
            <a:r>
              <a:rPr kumimoji="0" sz="1000" b="1" i="0" u="none" strike="noStrike" kern="1200" cap="none" spc="0" normalizeH="0" baseline="0" noProof="0" dirty="0">
                <a:ln>
                  <a:noFill/>
                </a:ln>
                <a:solidFill>
                  <a:srgbClr val="009ABB"/>
                </a:solidFill>
                <a:effectLst/>
                <a:uLnTx/>
                <a:uFillTx/>
                <a:latin typeface="Arial Narrow"/>
                <a:ea typeface="+mn-ea"/>
                <a:cs typeface="Arial Narrow"/>
              </a:rPr>
              <a:t>f</a:t>
            </a:r>
            <a:r>
              <a:rPr kumimoji="0" sz="1000" b="1" i="0" u="none" strike="noStrike" kern="1200" cap="none" spc="-5" normalizeH="0" baseline="0" noProof="0" dirty="0">
                <a:ln>
                  <a:noFill/>
                </a:ln>
                <a:solidFill>
                  <a:srgbClr val="009ABB"/>
                </a:solidFill>
                <a:effectLst/>
                <a:uLnTx/>
                <a:uFillTx/>
                <a:latin typeface="Arial Narrow"/>
                <a:ea typeface="+mn-ea"/>
                <a:cs typeface="Arial Narrow"/>
              </a:rPr>
              <a:t>e</a:t>
            </a:r>
            <a:r>
              <a:rPr kumimoji="0" sz="1000" b="1" i="0" u="none" strike="noStrike" kern="1200" cap="none" spc="0" normalizeH="0" baseline="0" noProof="0" dirty="0">
                <a:ln>
                  <a:noFill/>
                </a:ln>
                <a:solidFill>
                  <a:srgbClr val="009ABB"/>
                </a:solidFill>
                <a:effectLst/>
                <a:uLnTx/>
                <a:uFillTx/>
                <a:latin typeface="Arial Narrow"/>
                <a:ea typeface="+mn-ea"/>
                <a:cs typeface="Arial Narrow"/>
              </a:rPr>
              <a:t>t</a:t>
            </a:r>
            <a:r>
              <a:rPr kumimoji="0" sz="1000" b="1" i="0" u="none" strike="noStrike" kern="1200" cap="none" spc="-5" normalizeH="0" baseline="0" noProof="0" dirty="0">
                <a:ln>
                  <a:noFill/>
                </a:ln>
                <a:solidFill>
                  <a:srgbClr val="009ABB"/>
                </a:solidFill>
                <a:effectLst/>
                <a:uLnTx/>
                <a:uFillTx/>
                <a:latin typeface="Arial Narrow"/>
                <a:ea typeface="+mn-ea"/>
                <a:cs typeface="Arial Narrow"/>
              </a:rPr>
              <a:t>y</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30" name="object 30"/>
          <p:cNvSpPr/>
          <p:nvPr/>
        </p:nvSpPr>
        <p:spPr>
          <a:xfrm>
            <a:off x="4305300" y="376427"/>
            <a:ext cx="2010155" cy="102412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724015"/>
          </a:xfrm>
          <a:custGeom>
            <a:avLst/>
            <a:gdLst/>
            <a:ahLst/>
            <a:cxnLst/>
            <a:rect l="l" t="t" r="r" b="b"/>
            <a:pathLst>
              <a:path w="9144000" h="6724015">
                <a:moveTo>
                  <a:pt x="0" y="6723887"/>
                </a:moveTo>
                <a:lnTo>
                  <a:pt x="9144000" y="6723887"/>
                </a:lnTo>
                <a:lnTo>
                  <a:pt x="9144000" y="0"/>
                </a:lnTo>
                <a:lnTo>
                  <a:pt x="0" y="0"/>
                </a:lnTo>
                <a:lnTo>
                  <a:pt x="0" y="6723887"/>
                </a:lnTo>
                <a:close/>
              </a:path>
            </a:pathLst>
          </a:custGeom>
          <a:solidFill>
            <a:srgbClr val="9797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3047"/>
            <a:ext cx="6535420" cy="256540"/>
          </a:xfrm>
          <a:custGeom>
            <a:avLst/>
            <a:gdLst/>
            <a:ahLst/>
            <a:cxnLst/>
            <a:rect l="l" t="t" r="r" b="b"/>
            <a:pathLst>
              <a:path w="6535420" h="256540">
                <a:moveTo>
                  <a:pt x="0" y="256031"/>
                </a:moveTo>
                <a:lnTo>
                  <a:pt x="6534911" y="256031"/>
                </a:lnTo>
                <a:lnTo>
                  <a:pt x="6534911" y="0"/>
                </a:lnTo>
                <a:lnTo>
                  <a:pt x="0" y="0"/>
                </a:lnTo>
                <a:lnTo>
                  <a:pt x="0" y="256031"/>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559295" y="3047"/>
            <a:ext cx="2585085" cy="256540"/>
          </a:xfrm>
          <a:custGeom>
            <a:avLst/>
            <a:gdLst/>
            <a:ahLst/>
            <a:cxnLst/>
            <a:rect l="l" t="t" r="r" b="b"/>
            <a:pathLst>
              <a:path w="2585084" h="256540">
                <a:moveTo>
                  <a:pt x="0" y="256031"/>
                </a:moveTo>
                <a:lnTo>
                  <a:pt x="2584704" y="256031"/>
                </a:lnTo>
                <a:lnTo>
                  <a:pt x="2584704" y="0"/>
                </a:lnTo>
                <a:lnTo>
                  <a:pt x="0" y="0"/>
                </a:lnTo>
                <a:lnTo>
                  <a:pt x="0" y="256031"/>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6723887"/>
            <a:ext cx="9144000" cy="134620"/>
          </a:xfrm>
          <a:custGeom>
            <a:avLst/>
            <a:gdLst/>
            <a:ahLst/>
            <a:cxnLst/>
            <a:rect l="l" t="t" r="r" b="b"/>
            <a:pathLst>
              <a:path w="9144000" h="134620">
                <a:moveTo>
                  <a:pt x="9144000" y="134109"/>
                </a:moveTo>
                <a:lnTo>
                  <a:pt x="9144000" y="0"/>
                </a:lnTo>
                <a:lnTo>
                  <a:pt x="0" y="0"/>
                </a:lnTo>
                <a:lnTo>
                  <a:pt x="0" y="134109"/>
                </a:lnTo>
                <a:lnTo>
                  <a:pt x="9144000" y="134109"/>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266431" y="2767583"/>
            <a:ext cx="1259205" cy="3354704"/>
          </a:xfrm>
          <a:custGeom>
            <a:avLst/>
            <a:gdLst/>
            <a:ahLst/>
            <a:cxnLst/>
            <a:rect l="l" t="t" r="r" b="b"/>
            <a:pathLst>
              <a:path w="1259204" h="3354704">
                <a:moveTo>
                  <a:pt x="0" y="3354324"/>
                </a:moveTo>
                <a:lnTo>
                  <a:pt x="1258824" y="3354324"/>
                </a:lnTo>
                <a:lnTo>
                  <a:pt x="1258824" y="0"/>
                </a:lnTo>
                <a:lnTo>
                  <a:pt x="0" y="0"/>
                </a:lnTo>
                <a:lnTo>
                  <a:pt x="0" y="3354324"/>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266431" y="5682996"/>
            <a:ext cx="1259205" cy="439420"/>
          </a:xfrm>
          <a:custGeom>
            <a:avLst/>
            <a:gdLst/>
            <a:ahLst/>
            <a:cxnLst/>
            <a:rect l="l" t="t" r="r" b="b"/>
            <a:pathLst>
              <a:path w="1259204" h="439420">
                <a:moveTo>
                  <a:pt x="635762" y="0"/>
                </a:moveTo>
                <a:lnTo>
                  <a:pt x="0" y="438911"/>
                </a:lnTo>
                <a:lnTo>
                  <a:pt x="1258824" y="438911"/>
                </a:lnTo>
                <a:lnTo>
                  <a:pt x="63576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7447280" y="3931346"/>
            <a:ext cx="912494" cy="737870"/>
          </a:xfrm>
          <a:prstGeom prst="rect">
            <a:avLst/>
          </a:prstGeom>
        </p:spPr>
        <p:txBody>
          <a:bodyPr vert="horz" wrap="square" lIns="0" tIns="0" rIns="0" bIns="0" rtlCol="0">
            <a:spAutoFit/>
          </a:bodyPr>
          <a:lstStyle/>
          <a:p>
            <a:pPr marL="184785" marR="508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Se</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ond</a:t>
            </a:r>
            <a:r>
              <a:rPr kumimoji="0" sz="800" b="0" i="0" u="none" strike="noStrike" kern="1200" cap="none" spc="-10" normalizeH="0" baseline="0" noProof="0" dirty="0">
                <a:ln>
                  <a:noFill/>
                </a:ln>
                <a:solidFill>
                  <a:srgbClr val="FFFFFF"/>
                </a:solidFill>
                <a:effectLst/>
                <a:uLnTx/>
                <a:uFillTx/>
                <a:latin typeface="Arial Narrow"/>
                <a:ea typeface="+mn-ea"/>
                <a:cs typeface="Arial Narrow"/>
              </a:rPr>
              <a:t> c</a:t>
            </a:r>
            <a:r>
              <a:rPr kumimoji="0" sz="800" b="0" i="0" u="none" strike="noStrike" kern="1200" cap="none" spc="0" normalizeH="0" baseline="0" noProof="0" dirty="0">
                <a:ln>
                  <a:noFill/>
                </a:ln>
                <a:solidFill>
                  <a:srgbClr val="FFFFFF"/>
                </a:solidFill>
                <a:effectLst/>
                <a:uLnTx/>
                <a:uFillTx/>
                <a:latin typeface="Arial Narrow"/>
                <a:ea typeface="+mn-ea"/>
                <a:cs typeface="Arial Narrow"/>
              </a:rPr>
              <a:t>o</a:t>
            </a:r>
            <a:r>
              <a:rPr kumimoji="0" sz="800" b="0" i="0" u="none" strike="noStrike" kern="1200" cap="none" spc="-10" normalizeH="0" baseline="0" noProof="0" dirty="0">
                <a:ln>
                  <a:noFill/>
                </a:ln>
                <a:solidFill>
                  <a:srgbClr val="FFFFFF"/>
                </a:solidFill>
                <a:effectLst/>
                <a:uLnTx/>
                <a:uFillTx/>
                <a:latin typeface="Arial Narrow"/>
                <a:ea typeface="+mn-ea"/>
                <a:cs typeface="Arial Narrow"/>
              </a:rPr>
              <a:t>h</a:t>
            </a:r>
            <a:r>
              <a:rPr kumimoji="0" sz="800" b="0" i="0" u="none" strike="noStrike" kern="1200" cap="none" spc="0" normalizeH="0" baseline="0" noProof="0" dirty="0">
                <a:ln>
                  <a:noFill/>
                </a:ln>
                <a:solidFill>
                  <a:srgbClr val="FFFFFF"/>
                </a:solidFill>
                <a:effectLst/>
                <a:uLnTx/>
                <a:uFillTx/>
                <a:latin typeface="Arial Narrow"/>
                <a:ea typeface="+mn-ea"/>
                <a:cs typeface="Arial Narrow"/>
              </a:rPr>
              <a:t>o</a:t>
            </a:r>
            <a:r>
              <a:rPr kumimoji="0" sz="800" b="0" i="0" u="none" strike="noStrike" kern="1200" cap="none" spc="-20"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20"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o g</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adu</a:t>
            </a:r>
            <a:r>
              <a:rPr kumimoji="0" sz="800" b="0" i="0" u="none" strike="noStrike" kern="1200" cap="none" spc="-10" normalizeH="0" baseline="0" noProof="0" dirty="0">
                <a:ln>
                  <a:noFill/>
                </a:ln>
                <a:solidFill>
                  <a:srgbClr val="FFFFFF"/>
                </a:solidFill>
                <a:effectLst/>
                <a:uLnTx/>
                <a:uFillTx/>
                <a:latin typeface="Arial Narrow"/>
                <a:ea typeface="+mn-ea"/>
                <a:cs typeface="Arial Narrow"/>
              </a:rPr>
              <a:t>a</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e</a:t>
            </a:r>
            <a:r>
              <a:rPr kumimoji="0" sz="800" b="0" i="0" u="none" strike="noStrike" kern="1200" cap="none" spc="-35"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fr</a:t>
            </a:r>
            <a:r>
              <a:rPr kumimoji="0" sz="800" b="0" i="0" u="none" strike="noStrike" kern="1200" cap="none" spc="0" normalizeH="0" baseline="0" noProof="0" dirty="0">
                <a:ln>
                  <a:noFill/>
                </a:ln>
                <a:solidFill>
                  <a:srgbClr val="FFFFFF"/>
                </a:solidFill>
                <a:effectLst/>
                <a:uLnTx/>
                <a:uFillTx/>
                <a:latin typeface="Arial Narrow"/>
                <a:ea typeface="+mn-ea"/>
                <a:cs typeface="Arial Narrow"/>
              </a:rPr>
              <a:t>om </a:t>
            </a:r>
            <a:r>
              <a:rPr kumimoji="0" sz="800" b="0" i="0" u="none" strike="noStrike" kern="1200" cap="none" spc="-5" normalizeH="0" baseline="0" noProof="0" dirty="0">
                <a:ln>
                  <a:noFill/>
                </a:ln>
                <a:solidFill>
                  <a:srgbClr val="FFFFFF"/>
                </a:solidFill>
                <a:effectLst/>
                <a:uLnTx/>
                <a:uFillTx/>
                <a:latin typeface="Arial Narrow"/>
                <a:ea typeface="+mn-ea"/>
                <a:cs typeface="Arial Narrow"/>
              </a:rPr>
              <a:t>li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newo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k</a:t>
            </a:r>
            <a:r>
              <a:rPr kumimoji="0" sz="800" b="0" i="0" u="none" strike="noStrike" kern="1200" cap="none" spc="0" normalizeH="0" baseline="0" noProof="0" dirty="0">
                <a:ln>
                  <a:noFill/>
                </a:ln>
                <a:solidFill>
                  <a:srgbClr val="FFFFFF"/>
                </a:solidFill>
                <a:effectLst/>
                <a:uLnTx/>
                <a:uFillTx/>
                <a:latin typeface="Arial Narrow"/>
                <a:ea typeface="+mn-ea"/>
                <a:cs typeface="Arial Narrow"/>
              </a:rPr>
              <a:t>er</a:t>
            </a:r>
            <a:r>
              <a:rPr kumimoji="0" sz="800" b="0" i="0" u="none" strike="noStrike" kern="1200" cap="none" spc="-3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p</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og</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a</a:t>
            </a:r>
            <a:r>
              <a:rPr kumimoji="0" sz="800" b="0" i="0" u="none" strike="noStrike" kern="1200" cap="none" spc="0" normalizeH="0" baseline="0" noProof="0" dirty="0">
                <a:ln>
                  <a:noFill/>
                </a:ln>
                <a:solidFill>
                  <a:srgbClr val="FFFFFF"/>
                </a:solidFill>
                <a:effectLst/>
                <a:uLnTx/>
                <a:uFillTx/>
                <a:latin typeface="Arial Narrow"/>
                <a:ea typeface="+mn-ea"/>
                <a:cs typeface="Arial Narrow"/>
              </a:rPr>
              <a:t>m</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3 FTEs</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5 </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e</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ns</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3 Con</a:t>
            </a:r>
            <a:r>
              <a:rPr kumimoji="0" sz="800" b="0" i="0" u="none" strike="noStrike" kern="1200" cap="none" spc="-5" normalizeH="0" baseline="0" noProof="0" dirty="0">
                <a:ln>
                  <a:noFill/>
                </a:ln>
                <a:solidFill>
                  <a:srgbClr val="FFFFFF"/>
                </a:solidFill>
                <a:effectLst/>
                <a:uLnTx/>
                <a:uFillTx/>
                <a:latin typeface="Arial Narrow"/>
                <a:ea typeface="+mn-ea"/>
                <a:cs typeface="Arial Narrow"/>
              </a:rPr>
              <a:t>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a</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s</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9" name="object 9"/>
          <p:cNvSpPr/>
          <p:nvPr/>
        </p:nvSpPr>
        <p:spPr>
          <a:xfrm>
            <a:off x="5547359" y="2167127"/>
            <a:ext cx="1259205" cy="3355975"/>
          </a:xfrm>
          <a:custGeom>
            <a:avLst/>
            <a:gdLst/>
            <a:ahLst/>
            <a:cxnLst/>
            <a:rect l="l" t="t" r="r" b="b"/>
            <a:pathLst>
              <a:path w="1259204" h="3355975">
                <a:moveTo>
                  <a:pt x="0" y="3355848"/>
                </a:moveTo>
                <a:lnTo>
                  <a:pt x="1258824" y="3355848"/>
                </a:lnTo>
                <a:lnTo>
                  <a:pt x="1258824" y="0"/>
                </a:lnTo>
                <a:lnTo>
                  <a:pt x="0" y="0"/>
                </a:lnTo>
                <a:lnTo>
                  <a:pt x="0" y="3355848"/>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547359" y="5084064"/>
            <a:ext cx="1259205" cy="439420"/>
          </a:xfrm>
          <a:custGeom>
            <a:avLst/>
            <a:gdLst/>
            <a:ahLst/>
            <a:cxnLst/>
            <a:rect l="l" t="t" r="r" b="b"/>
            <a:pathLst>
              <a:path w="1259204" h="439420">
                <a:moveTo>
                  <a:pt x="635762" y="0"/>
                </a:moveTo>
                <a:lnTo>
                  <a:pt x="0" y="438912"/>
                </a:lnTo>
                <a:lnTo>
                  <a:pt x="1258823" y="438912"/>
                </a:lnTo>
                <a:lnTo>
                  <a:pt x="63576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5695950" y="3931346"/>
            <a:ext cx="870585" cy="494030"/>
          </a:xfrm>
          <a:prstGeom prst="rect">
            <a:avLst/>
          </a:prstGeom>
        </p:spPr>
        <p:txBody>
          <a:bodyPr vert="horz" wrap="square" lIns="0" tIns="0" rIns="0" bIns="0" rtlCol="0">
            <a:spAutoFit/>
          </a:bodyPr>
          <a:lstStyle/>
          <a:p>
            <a:pPr marL="184785" marR="48895" lvl="0" indent="-172085" algn="just"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Se</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ond</a:t>
            </a:r>
            <a:r>
              <a:rPr kumimoji="0" sz="800" b="0" i="0" u="none" strike="noStrike" kern="1200" cap="none" spc="-10" normalizeH="0" baseline="0" noProof="0" dirty="0">
                <a:ln>
                  <a:noFill/>
                </a:ln>
                <a:solidFill>
                  <a:srgbClr val="FFFFFF"/>
                </a:solidFill>
                <a:effectLst/>
                <a:uLnTx/>
                <a:uFillTx/>
                <a:latin typeface="Arial Narrow"/>
                <a:ea typeface="+mn-ea"/>
                <a:cs typeface="Arial Narrow"/>
              </a:rPr>
              <a:t> c</a:t>
            </a:r>
            <a:r>
              <a:rPr kumimoji="0" sz="800" b="0" i="0" u="none" strike="noStrike" kern="1200" cap="none" spc="0" normalizeH="0" baseline="0" noProof="0" dirty="0">
                <a:ln>
                  <a:noFill/>
                </a:ln>
                <a:solidFill>
                  <a:srgbClr val="FFFFFF"/>
                </a:solidFill>
                <a:effectLst/>
                <a:uLnTx/>
                <a:uFillTx/>
                <a:latin typeface="Arial Narrow"/>
                <a:ea typeface="+mn-ea"/>
                <a:cs typeface="Arial Narrow"/>
              </a:rPr>
              <a:t>o</a:t>
            </a:r>
            <a:r>
              <a:rPr kumimoji="0" sz="800" b="0" i="0" u="none" strike="noStrike" kern="1200" cap="none" spc="-10" normalizeH="0" baseline="0" noProof="0" dirty="0">
                <a:ln>
                  <a:noFill/>
                </a:ln>
                <a:solidFill>
                  <a:srgbClr val="FFFFFF"/>
                </a:solidFill>
                <a:effectLst/>
                <a:uLnTx/>
                <a:uFillTx/>
                <a:latin typeface="Arial Narrow"/>
                <a:ea typeface="+mn-ea"/>
                <a:cs typeface="Arial Narrow"/>
              </a:rPr>
              <a:t>h</a:t>
            </a:r>
            <a:r>
              <a:rPr kumimoji="0" sz="800" b="0" i="0" u="none" strike="noStrike" kern="1200" cap="none" spc="0" normalizeH="0" baseline="0" noProof="0" dirty="0">
                <a:ln>
                  <a:noFill/>
                </a:ln>
                <a:solidFill>
                  <a:srgbClr val="FFFFFF"/>
                </a:solidFill>
                <a:effectLst/>
                <a:uLnTx/>
                <a:uFillTx/>
                <a:latin typeface="Arial Narrow"/>
                <a:ea typeface="+mn-ea"/>
                <a:cs typeface="Arial Narrow"/>
              </a:rPr>
              <a:t>o</a:t>
            </a:r>
            <a:r>
              <a:rPr kumimoji="0" sz="800" b="0" i="0" u="none" strike="noStrike" kern="1200" cap="none" spc="-20"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20"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o en</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er</a:t>
            </a:r>
            <a:r>
              <a:rPr kumimoji="0" sz="800" b="0" i="0" u="none" strike="noStrike" kern="1200" cap="none" spc="-2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L</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new</a:t>
            </a:r>
            <a:r>
              <a:rPr kumimoji="0" sz="800" b="0" i="0" u="none" strike="noStrike" kern="1200" cap="none" spc="-10" normalizeH="0" baseline="0" noProof="0" dirty="0">
                <a:ln>
                  <a:noFill/>
                </a:ln>
                <a:solidFill>
                  <a:srgbClr val="FFFFFF"/>
                </a:solidFill>
                <a:effectLst/>
                <a:uLnTx/>
                <a:uFillTx/>
                <a:latin typeface="Arial Narrow"/>
                <a:ea typeface="+mn-ea"/>
                <a:cs typeface="Arial Narrow"/>
              </a:rPr>
              <a:t>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ke</a:t>
            </a:r>
            <a:r>
              <a:rPr kumimoji="0" sz="800" b="0" i="0" u="none" strike="noStrike" kern="1200" cap="none" spc="0" normalizeH="0" baseline="0" noProof="0" dirty="0">
                <a:ln>
                  <a:noFill/>
                </a:ln>
                <a:solidFill>
                  <a:srgbClr val="FFFFFF"/>
                </a:solidFill>
                <a:effectLst/>
                <a:uLnTx/>
                <a:uFillTx/>
                <a:latin typeface="Arial Narrow"/>
                <a:ea typeface="+mn-ea"/>
                <a:cs typeface="Arial Narrow"/>
              </a:rPr>
              <a:t>r p</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og</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a</a:t>
            </a:r>
            <a:r>
              <a:rPr kumimoji="0" sz="800" b="0" i="0" u="none" strike="noStrike" kern="1200" cap="none" spc="0" normalizeH="0" baseline="0" noProof="0" dirty="0">
                <a:ln>
                  <a:noFill/>
                </a:ln>
                <a:solidFill>
                  <a:srgbClr val="FFFFFF"/>
                </a:solidFill>
                <a:effectLst/>
                <a:uLnTx/>
                <a:uFillTx/>
                <a:latin typeface="Arial Narrow"/>
                <a:ea typeface="+mn-ea"/>
                <a:cs typeface="Arial Narrow"/>
              </a:rPr>
              <a:t>m.</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Mo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e</a:t>
            </a:r>
            <a:r>
              <a:rPr kumimoji="0" sz="800" b="0" i="0" u="none" strike="noStrike" kern="1200" cap="none" spc="-10"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e</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ns</a:t>
            </a:r>
            <a:r>
              <a:rPr kumimoji="0" sz="800" b="0" i="0" u="none" strike="noStrike" kern="1200" cap="none" spc="-25"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h</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ed</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12" name="object 12"/>
          <p:cNvSpPr/>
          <p:nvPr/>
        </p:nvSpPr>
        <p:spPr>
          <a:xfrm>
            <a:off x="3869435" y="2767583"/>
            <a:ext cx="1259205" cy="3354704"/>
          </a:xfrm>
          <a:custGeom>
            <a:avLst/>
            <a:gdLst/>
            <a:ahLst/>
            <a:cxnLst/>
            <a:rect l="l" t="t" r="r" b="b"/>
            <a:pathLst>
              <a:path w="1259204" h="3354704">
                <a:moveTo>
                  <a:pt x="0" y="3354324"/>
                </a:moveTo>
                <a:lnTo>
                  <a:pt x="1258824" y="3354324"/>
                </a:lnTo>
                <a:lnTo>
                  <a:pt x="1258824" y="0"/>
                </a:lnTo>
                <a:lnTo>
                  <a:pt x="0" y="0"/>
                </a:lnTo>
                <a:lnTo>
                  <a:pt x="0" y="3354324"/>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869435" y="5682996"/>
            <a:ext cx="1259205" cy="439420"/>
          </a:xfrm>
          <a:custGeom>
            <a:avLst/>
            <a:gdLst/>
            <a:ahLst/>
            <a:cxnLst/>
            <a:rect l="l" t="t" r="r" b="b"/>
            <a:pathLst>
              <a:path w="1259204" h="439420">
                <a:moveTo>
                  <a:pt x="635762" y="0"/>
                </a:moveTo>
                <a:lnTo>
                  <a:pt x="0" y="438911"/>
                </a:lnTo>
                <a:lnTo>
                  <a:pt x="1258824" y="438911"/>
                </a:lnTo>
                <a:lnTo>
                  <a:pt x="63576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4018026" y="3919154"/>
            <a:ext cx="944880" cy="895985"/>
          </a:xfrm>
          <a:prstGeom prst="rect">
            <a:avLst/>
          </a:prstGeom>
        </p:spPr>
        <p:txBody>
          <a:bodyPr vert="horz" wrap="square" lIns="0" tIns="0" rIns="0" bIns="0" rtlCol="0">
            <a:spAutoFit/>
          </a:bodyPr>
          <a:lstStyle/>
          <a:p>
            <a:pPr marL="184785" marR="0" lvl="0" indent="-172085" algn="l" defTabSz="914400" rtl="0" eaLnBrk="1" fontAlgn="auto" latinLnBrk="0" hangingPunct="1">
              <a:lnSpc>
                <a:spcPts val="91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F</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rs</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e</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ns</a:t>
            </a:r>
            <a:r>
              <a:rPr kumimoji="0" sz="800" b="0" i="0" u="none" strike="noStrike" kern="1200" cap="none" spc="-25"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h</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ed</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11430" lvl="0" indent="-172085" algn="l" defTabSz="914400" rtl="0" eaLnBrk="1" fontAlgn="auto" latinLnBrk="0" hangingPunct="1">
              <a:lnSpc>
                <a:spcPts val="860"/>
              </a:lnSpc>
              <a:spcBef>
                <a:spcPts val="6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F</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rs</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oho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20"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o en</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er L</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newo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ke</a:t>
            </a:r>
            <a:r>
              <a:rPr kumimoji="0" sz="800" b="0" i="0" u="none" strike="noStrike" kern="1200" cap="none" spc="0" normalizeH="0" baseline="0" noProof="0" dirty="0">
                <a:ln>
                  <a:noFill/>
                </a:ln>
                <a:solidFill>
                  <a:srgbClr val="FFFFFF"/>
                </a:solidFill>
                <a:effectLst/>
                <a:uLnTx/>
                <a:uFillTx/>
                <a:latin typeface="Arial Narrow"/>
                <a:ea typeface="+mn-ea"/>
                <a:cs typeface="Arial Narrow"/>
              </a:rPr>
              <a:t>r</a:t>
            </a:r>
            <a:r>
              <a:rPr kumimoji="0" sz="800" b="0" i="0" u="none" strike="noStrike" kern="1200" cap="none" spc="-4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p</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og</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a</a:t>
            </a:r>
            <a:r>
              <a:rPr kumimoji="0" sz="800" b="0" i="0" u="none" strike="noStrike" kern="1200" cap="none" spc="0" normalizeH="0" baseline="0" noProof="0" dirty="0">
                <a:ln>
                  <a:noFill/>
                </a:ln>
                <a:solidFill>
                  <a:srgbClr val="FFFFFF"/>
                </a:solidFill>
                <a:effectLst/>
                <a:uLnTx/>
                <a:uFillTx/>
                <a:latin typeface="Arial Narrow"/>
                <a:ea typeface="+mn-ea"/>
                <a:cs typeface="Arial Narrow"/>
              </a:rPr>
              <a:t>m</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87630" lvl="0" indent="-172085" algn="l" defTabSz="914400" rtl="0" eaLnBrk="1" fontAlgn="auto" latinLnBrk="0" hangingPunct="1">
              <a:lnSpc>
                <a:spcPts val="860"/>
              </a:lnSpc>
              <a:spcBef>
                <a:spcPts val="5"/>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Te</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hn</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al</a:t>
            </a:r>
            <a:r>
              <a:rPr kumimoji="0" sz="800" b="0" i="0" u="none" strike="noStrike" kern="1200" cap="none" spc="-3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Co</a:t>
            </a:r>
            <a:r>
              <a:rPr kumimoji="0" sz="800" b="0" i="0" u="none" strike="noStrike" kern="1200" cap="none" spc="-5" normalizeH="0" baseline="0" noProof="0" dirty="0">
                <a:ln>
                  <a:noFill/>
                </a:ln>
                <a:solidFill>
                  <a:srgbClr val="FFFFFF"/>
                </a:solidFill>
                <a:effectLst/>
                <a:uLnTx/>
                <a:uFillTx/>
                <a:latin typeface="Arial Narrow"/>
                <a:ea typeface="+mn-ea"/>
                <a:cs typeface="Arial Narrow"/>
              </a:rPr>
              <a:t>ll</a:t>
            </a:r>
            <a:r>
              <a:rPr kumimoji="0" sz="800" b="0" i="0" u="none" strike="noStrike" kern="1200" cap="none" spc="0" normalizeH="0" baseline="0" noProof="0" dirty="0">
                <a:ln>
                  <a:noFill/>
                </a:ln>
                <a:solidFill>
                  <a:srgbClr val="FFFFFF"/>
                </a:solidFill>
                <a:effectLst/>
                <a:uLnTx/>
                <a:uFillTx/>
                <a:latin typeface="Arial Narrow"/>
                <a:ea typeface="+mn-ea"/>
                <a:cs typeface="Arial Narrow"/>
              </a:rPr>
              <a:t>ege Enga</a:t>
            </a:r>
            <a:r>
              <a:rPr kumimoji="0" sz="800" b="0" i="0" u="none" strike="noStrike" kern="1200" cap="none" spc="-10" normalizeH="0" baseline="0" noProof="0" dirty="0">
                <a:ln>
                  <a:noFill/>
                </a:ln>
                <a:solidFill>
                  <a:srgbClr val="FFFFFF"/>
                </a:solidFill>
                <a:effectLst/>
                <a:uLnTx/>
                <a:uFillTx/>
                <a:latin typeface="Arial Narrow"/>
                <a:ea typeface="+mn-ea"/>
                <a:cs typeface="Arial Narrow"/>
              </a:rPr>
              <a:t>ge</a:t>
            </a:r>
            <a:r>
              <a:rPr kumimoji="0" sz="800" b="0" i="0" u="none" strike="noStrike" kern="1200" cap="none" spc="0" normalizeH="0" baseline="0" noProof="0" dirty="0">
                <a:ln>
                  <a:noFill/>
                </a:ln>
                <a:solidFill>
                  <a:srgbClr val="FFFFFF"/>
                </a:solidFill>
                <a:effectLst/>
                <a:uLnTx/>
                <a:uFillTx/>
                <a:latin typeface="Arial Narrow"/>
                <a:ea typeface="+mn-ea"/>
                <a:cs typeface="Arial Narrow"/>
              </a:rPr>
              <a:t>me</a:t>
            </a:r>
            <a:r>
              <a:rPr kumimoji="0" sz="800" b="0" i="0" u="none" strike="noStrike" kern="1200" cap="none" spc="-10" normalizeH="0" baseline="0" noProof="0" dirty="0">
                <a:ln>
                  <a:noFill/>
                </a:ln>
                <a:solidFill>
                  <a:srgbClr val="FFFFFF"/>
                </a:solidFill>
                <a:effectLst/>
                <a:uLnTx/>
                <a:uFillTx/>
                <a:latin typeface="Arial Narrow"/>
                <a:ea typeface="+mn-ea"/>
                <a:cs typeface="Arial Narrow"/>
              </a:rPr>
              <a:t>n</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5080" lvl="0" indent="-172085" algn="l" defTabSz="914400" rtl="0" eaLnBrk="1" fontAlgn="auto" latinLnBrk="0" hangingPunct="1">
              <a:lnSpc>
                <a:spcPts val="86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F</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rs</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oho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2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d</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op</a:t>
            </a:r>
            <a:r>
              <a:rPr kumimoji="0" sz="800" b="0" i="0" u="none" strike="noStrike" kern="1200" cap="none" spc="-10" normalizeH="0" baseline="0" noProof="0" dirty="0">
                <a:ln>
                  <a:noFill/>
                </a:ln>
                <a:solidFill>
                  <a:srgbClr val="FFFFFF"/>
                </a:solidFill>
                <a:effectLst/>
                <a:uLnTx/>
                <a:uFillTx/>
                <a:latin typeface="Arial Narrow"/>
                <a:ea typeface="+mn-ea"/>
                <a:cs typeface="Arial Narrow"/>
              </a:rPr>
              <a:t>pe</a:t>
            </a:r>
            <a:r>
              <a:rPr kumimoji="0" sz="800" b="0" i="0" u="none" strike="noStrike" kern="1200" cap="none" spc="0" normalizeH="0" baseline="0" noProof="0" dirty="0">
                <a:ln>
                  <a:noFill/>
                </a:ln>
                <a:solidFill>
                  <a:srgbClr val="FFFFFF"/>
                </a:solidFill>
                <a:effectLst/>
                <a:uLnTx/>
                <a:uFillTx/>
                <a:latin typeface="Arial Narrow"/>
                <a:ea typeface="+mn-ea"/>
                <a:cs typeface="Arial Narrow"/>
              </a:rPr>
              <a:t>d out</a:t>
            </a:r>
            <a:r>
              <a:rPr kumimoji="0" sz="800" b="0" i="0" u="none" strike="noStrike" kern="1200" cap="none" spc="-1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of</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L</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newo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ke</a:t>
            </a:r>
            <a:r>
              <a:rPr kumimoji="0" sz="800" b="0" i="0" u="none" strike="noStrike" kern="1200" cap="none" spc="0" normalizeH="0" baseline="0" noProof="0" dirty="0">
                <a:ln>
                  <a:noFill/>
                </a:ln>
                <a:solidFill>
                  <a:srgbClr val="FFFFFF"/>
                </a:solidFill>
                <a:effectLst/>
                <a:uLnTx/>
                <a:uFillTx/>
                <a:latin typeface="Arial Narrow"/>
                <a:ea typeface="+mn-ea"/>
                <a:cs typeface="Arial Narrow"/>
              </a:rPr>
              <a:t>r p</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og</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a</a:t>
            </a:r>
            <a:r>
              <a:rPr kumimoji="0" sz="800" b="0" i="0" u="none" strike="noStrike" kern="1200" cap="none" spc="0" normalizeH="0" baseline="0" noProof="0" dirty="0">
                <a:ln>
                  <a:noFill/>
                </a:ln>
                <a:solidFill>
                  <a:srgbClr val="FFFFFF"/>
                </a:solidFill>
                <a:effectLst/>
                <a:uLnTx/>
                <a:uFillTx/>
                <a:latin typeface="Arial Narrow"/>
                <a:ea typeface="+mn-ea"/>
                <a:cs typeface="Arial Narrow"/>
              </a:rPr>
              <a:t>m</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15" name="object 15"/>
          <p:cNvSpPr/>
          <p:nvPr/>
        </p:nvSpPr>
        <p:spPr>
          <a:xfrm>
            <a:off x="2191511" y="2167127"/>
            <a:ext cx="1259205" cy="3355975"/>
          </a:xfrm>
          <a:custGeom>
            <a:avLst/>
            <a:gdLst/>
            <a:ahLst/>
            <a:cxnLst/>
            <a:rect l="l" t="t" r="r" b="b"/>
            <a:pathLst>
              <a:path w="1259204" h="3355975">
                <a:moveTo>
                  <a:pt x="0" y="3355848"/>
                </a:moveTo>
                <a:lnTo>
                  <a:pt x="1258824" y="3355848"/>
                </a:lnTo>
                <a:lnTo>
                  <a:pt x="1258824" y="0"/>
                </a:lnTo>
                <a:lnTo>
                  <a:pt x="0" y="0"/>
                </a:lnTo>
                <a:lnTo>
                  <a:pt x="0" y="3355848"/>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191511" y="5084064"/>
            <a:ext cx="1259205" cy="439420"/>
          </a:xfrm>
          <a:custGeom>
            <a:avLst/>
            <a:gdLst/>
            <a:ahLst/>
            <a:cxnLst/>
            <a:rect l="l" t="t" r="r" b="b"/>
            <a:pathLst>
              <a:path w="1259204" h="439420">
                <a:moveTo>
                  <a:pt x="635762" y="0"/>
                </a:moveTo>
                <a:lnTo>
                  <a:pt x="0" y="438912"/>
                </a:lnTo>
                <a:lnTo>
                  <a:pt x="1258824" y="438912"/>
                </a:lnTo>
                <a:lnTo>
                  <a:pt x="63576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2340101" y="3931346"/>
            <a:ext cx="954405" cy="615315"/>
          </a:xfrm>
          <a:prstGeom prst="rect">
            <a:avLst/>
          </a:prstGeom>
        </p:spPr>
        <p:txBody>
          <a:bodyPr vert="horz" wrap="square" lIns="0" tIns="0" rIns="0" bIns="0" rtlCol="0">
            <a:spAutoFit/>
          </a:bodyPr>
          <a:lstStyle/>
          <a:p>
            <a:pPr marL="184785" marR="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Summer</a:t>
            </a:r>
            <a:r>
              <a:rPr kumimoji="0" sz="800" b="0" i="0" u="none" strike="noStrike" kern="1200" cap="none" spc="-3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p</a:t>
            </a:r>
            <a:r>
              <a:rPr kumimoji="0" sz="800" b="0" i="0" u="none" strike="noStrike" kern="1200" cap="none" spc="-5" normalizeH="0" baseline="0" noProof="0" dirty="0">
                <a:ln>
                  <a:noFill/>
                </a:ln>
                <a:solidFill>
                  <a:srgbClr val="FFFFFF"/>
                </a:solidFill>
                <a:effectLst/>
                <a:uLnTx/>
                <a:uFillTx/>
                <a:latin typeface="Arial Narrow"/>
                <a:ea typeface="+mn-ea"/>
                <a:cs typeface="Arial Narrow"/>
              </a:rPr>
              <a:t>il</a:t>
            </a:r>
            <a:r>
              <a:rPr kumimoji="0" sz="800" b="0" i="0" u="none" strike="noStrike" kern="1200" cap="none" spc="0" normalizeH="0" baseline="0" noProof="0" dirty="0">
                <a:ln>
                  <a:noFill/>
                </a:ln>
                <a:solidFill>
                  <a:srgbClr val="FFFFFF"/>
                </a:solidFill>
                <a:effectLst/>
                <a:uLnTx/>
                <a:uFillTx/>
                <a:latin typeface="Arial Narrow"/>
                <a:ea typeface="+mn-ea"/>
                <a:cs typeface="Arial Narrow"/>
              </a:rPr>
              <a:t>o</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5080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F</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rs</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f</a:t>
            </a:r>
            <a:r>
              <a:rPr kumimoji="0" sz="800" b="0" i="0" u="none" strike="noStrike" kern="1200" cap="none" spc="0" normalizeH="0" baseline="0" noProof="0" dirty="0">
                <a:ln>
                  <a:noFill/>
                </a:ln>
                <a:solidFill>
                  <a:srgbClr val="FFFFFF"/>
                </a:solidFill>
                <a:effectLst/>
                <a:uLnTx/>
                <a:uFillTx/>
                <a:latin typeface="Arial Narrow"/>
                <a:ea typeface="+mn-ea"/>
                <a:cs typeface="Arial Narrow"/>
              </a:rPr>
              <a:t>a</a:t>
            </a:r>
            <a:r>
              <a:rPr kumimoji="0" sz="800" b="0" i="0" u="none" strike="noStrike" kern="1200" cap="none" spc="-5" normalizeH="0" baseline="0" noProof="0" dirty="0">
                <a:ln>
                  <a:noFill/>
                </a:ln>
                <a:solidFill>
                  <a:srgbClr val="FFFFFF"/>
                </a:solidFill>
                <a:effectLst/>
                <a:uLnTx/>
                <a:uFillTx/>
                <a:latin typeface="Arial Narrow"/>
                <a:ea typeface="+mn-ea"/>
                <a:cs typeface="Arial Narrow"/>
              </a:rPr>
              <a:t>l</a:t>
            </a:r>
            <a:r>
              <a:rPr kumimoji="0" sz="800" b="0" i="0" u="none" strike="noStrike" kern="1200" cap="none" spc="0" normalizeH="0" baseline="0" noProof="0" dirty="0">
                <a:ln>
                  <a:noFill/>
                </a:ln>
                <a:solidFill>
                  <a:srgbClr val="FFFFFF"/>
                </a:solidFill>
                <a:effectLst/>
                <a:uLnTx/>
                <a:uFillTx/>
                <a:latin typeface="Arial Narrow"/>
                <a:ea typeface="+mn-ea"/>
                <a:cs typeface="Arial Narrow"/>
              </a:rPr>
              <a:t>l </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oho</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t</a:t>
            </a:r>
            <a:r>
              <a:rPr kumimoji="0" sz="800" b="0" i="0" u="none" strike="noStrike" kern="1200" cap="none" spc="-2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at</a:t>
            </a:r>
            <a:r>
              <a:rPr kumimoji="0" sz="800" b="0" i="0" u="none" strike="noStrike" kern="1200" cap="none" spc="-1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4 </a:t>
            </a:r>
            <a:r>
              <a:rPr kumimoji="0" sz="800" b="0" i="0" u="none" strike="noStrike" kern="1200" cap="none" spc="-10" normalizeH="0" baseline="0" noProof="0" dirty="0">
                <a:ln>
                  <a:noFill/>
                </a:ln>
                <a:solidFill>
                  <a:srgbClr val="FFFFFF"/>
                </a:solidFill>
                <a:effectLst/>
                <a:uLnTx/>
                <a:uFillTx/>
                <a:latin typeface="Arial Narrow"/>
                <a:ea typeface="+mn-ea"/>
                <a:cs typeface="Arial Narrow"/>
              </a:rPr>
              <a:t>sc</a:t>
            </a:r>
            <a:r>
              <a:rPr kumimoji="0" sz="800" b="0" i="0" u="none" strike="noStrike" kern="1200" cap="none" spc="0" normalizeH="0" baseline="0" noProof="0" dirty="0">
                <a:ln>
                  <a:noFill/>
                </a:ln>
                <a:solidFill>
                  <a:srgbClr val="FFFFFF"/>
                </a:solidFill>
                <a:effectLst/>
                <a:uLnTx/>
                <a:uFillTx/>
                <a:latin typeface="Arial Narrow"/>
                <a:ea typeface="+mn-ea"/>
                <a:cs typeface="Arial Narrow"/>
              </a:rPr>
              <a:t>hoo</a:t>
            </a:r>
            <a:r>
              <a:rPr kumimoji="0" sz="800" b="0" i="0" u="none" strike="noStrike" kern="1200" cap="none" spc="-5" normalizeH="0" baseline="0" noProof="0" dirty="0">
                <a:ln>
                  <a:noFill/>
                </a:ln>
                <a:solidFill>
                  <a:srgbClr val="FFFFFF"/>
                </a:solidFill>
                <a:effectLst/>
                <a:uLnTx/>
                <a:uFillTx/>
                <a:latin typeface="Arial Narrow"/>
                <a:ea typeface="+mn-ea"/>
                <a:cs typeface="Arial Narrow"/>
              </a:rPr>
              <a:t>ls</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508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Ene</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gy</a:t>
            </a:r>
            <a:r>
              <a:rPr kumimoji="0" sz="800" b="0" i="0" u="none" strike="noStrike" kern="1200" cap="none" spc="-45"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Amba</a:t>
            </a:r>
            <a:r>
              <a:rPr kumimoji="0" sz="800" b="0" i="0" u="none" strike="noStrike" kern="1200" cap="none" spc="-10" normalizeH="0" baseline="0" noProof="0" dirty="0">
                <a:ln>
                  <a:noFill/>
                </a:ln>
                <a:solidFill>
                  <a:srgbClr val="FFFFFF"/>
                </a:solidFill>
                <a:effectLst/>
                <a:uLnTx/>
                <a:uFillTx/>
                <a:latin typeface="Arial Narrow"/>
                <a:ea typeface="+mn-ea"/>
                <a:cs typeface="Arial Narrow"/>
              </a:rPr>
              <a:t>ss</a:t>
            </a:r>
            <a:r>
              <a:rPr kumimoji="0" sz="800" b="0" i="0" u="none" strike="noStrike" kern="1200" cap="none" spc="0" normalizeH="0" baseline="0" noProof="0" dirty="0">
                <a:ln>
                  <a:noFill/>
                </a:ln>
                <a:solidFill>
                  <a:srgbClr val="FFFFFF"/>
                </a:solidFill>
                <a:effectLst/>
                <a:uLnTx/>
                <a:uFillTx/>
                <a:latin typeface="Arial Narrow"/>
                <a:ea typeface="+mn-ea"/>
                <a:cs typeface="Arial Narrow"/>
              </a:rPr>
              <a:t>ad</a:t>
            </a:r>
            <a:r>
              <a:rPr kumimoji="0" sz="800" b="0" i="0" u="none" strike="noStrike" kern="1200" cap="none" spc="-10" normalizeH="0" baseline="0" noProof="0" dirty="0">
                <a:ln>
                  <a:noFill/>
                </a:ln>
                <a:solidFill>
                  <a:srgbClr val="FFFFFF"/>
                </a:solidFill>
                <a:effectLst/>
                <a:uLnTx/>
                <a:uFillTx/>
                <a:latin typeface="Arial Narrow"/>
                <a:ea typeface="+mn-ea"/>
                <a:cs typeface="Arial Narrow"/>
              </a:rPr>
              <a:t>o</a:t>
            </a:r>
            <a:r>
              <a:rPr kumimoji="0" sz="800" b="0" i="0" u="none" strike="noStrike" kern="1200" cap="none" spc="0" normalizeH="0" baseline="0" noProof="0" dirty="0">
                <a:ln>
                  <a:noFill/>
                </a:ln>
                <a:solidFill>
                  <a:srgbClr val="FFFFFF"/>
                </a:solidFill>
                <a:effectLst/>
                <a:uLnTx/>
                <a:uFillTx/>
                <a:latin typeface="Arial Narrow"/>
                <a:ea typeface="+mn-ea"/>
                <a:cs typeface="Arial Narrow"/>
              </a:rPr>
              <a:t>r p</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0" normalizeH="0" baseline="0" noProof="0" dirty="0">
                <a:ln>
                  <a:noFill/>
                </a:ln>
                <a:solidFill>
                  <a:srgbClr val="FFFFFF"/>
                </a:solidFill>
                <a:effectLst/>
                <a:uLnTx/>
                <a:uFillTx/>
                <a:latin typeface="Arial Narrow"/>
                <a:ea typeface="+mn-ea"/>
                <a:cs typeface="Arial Narrow"/>
              </a:rPr>
              <a:t>og</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a</a:t>
            </a:r>
            <a:r>
              <a:rPr kumimoji="0" sz="800" b="0" i="0" u="none" strike="noStrike" kern="1200" cap="none" spc="0" normalizeH="0" baseline="0" noProof="0" dirty="0">
                <a:ln>
                  <a:noFill/>
                </a:ln>
                <a:solidFill>
                  <a:srgbClr val="FFFFFF"/>
                </a:solidFill>
                <a:effectLst/>
                <a:uLnTx/>
                <a:uFillTx/>
                <a:latin typeface="Arial Narrow"/>
                <a:ea typeface="+mn-ea"/>
                <a:cs typeface="Arial Narrow"/>
              </a:rPr>
              <a:t>m</a:t>
            </a:r>
            <a:r>
              <a:rPr kumimoji="0" sz="800" b="0" i="0" u="none" strike="noStrike" kern="1200" cap="none" spc="-25"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e</a:t>
            </a:r>
            <a:r>
              <a:rPr kumimoji="0" sz="800" b="0" i="0" u="none" strike="noStrike" kern="1200" cap="none" spc="-10" normalizeH="0" baseline="0" noProof="0" dirty="0">
                <a:ln>
                  <a:noFill/>
                </a:ln>
                <a:solidFill>
                  <a:srgbClr val="FFFFFF"/>
                </a:solidFill>
                <a:effectLst/>
                <a:uLnTx/>
                <a:uFillTx/>
                <a:latin typeface="Arial Narrow"/>
                <a:ea typeface="+mn-ea"/>
                <a:cs typeface="Arial Narrow"/>
              </a:rPr>
              <a:t>s</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ab</a:t>
            </a:r>
            <a:r>
              <a:rPr kumimoji="0" sz="800" b="0" i="0" u="none" strike="noStrike" kern="1200" cap="none" spc="-5" normalizeH="0" baseline="0" noProof="0" dirty="0">
                <a:ln>
                  <a:noFill/>
                </a:ln>
                <a:solidFill>
                  <a:srgbClr val="FFFFFF"/>
                </a:solidFill>
                <a:effectLst/>
                <a:uLnTx/>
                <a:uFillTx/>
                <a:latin typeface="Arial Narrow"/>
                <a:ea typeface="+mn-ea"/>
                <a:cs typeface="Arial Narrow"/>
              </a:rPr>
              <a:t>li</a:t>
            </a:r>
            <a:r>
              <a:rPr kumimoji="0" sz="800" b="0" i="0" u="none" strike="noStrike" kern="1200" cap="none" spc="-10" normalizeH="0" baseline="0" noProof="0" dirty="0">
                <a:ln>
                  <a:noFill/>
                </a:ln>
                <a:solidFill>
                  <a:srgbClr val="FFFFFF"/>
                </a:solidFill>
                <a:effectLst/>
                <a:uLnTx/>
                <a:uFillTx/>
                <a:latin typeface="Arial Narrow"/>
                <a:ea typeface="+mn-ea"/>
                <a:cs typeface="Arial Narrow"/>
              </a:rPr>
              <a:t>s</a:t>
            </a:r>
            <a:r>
              <a:rPr kumimoji="0" sz="800" b="0" i="0" u="none" strike="noStrike" kern="1200" cap="none" spc="0" normalizeH="0" baseline="0" noProof="0" dirty="0">
                <a:ln>
                  <a:noFill/>
                </a:ln>
                <a:solidFill>
                  <a:srgbClr val="FFFFFF"/>
                </a:solidFill>
                <a:effectLst/>
                <a:uLnTx/>
                <a:uFillTx/>
                <a:latin typeface="Arial Narrow"/>
                <a:ea typeface="+mn-ea"/>
                <a:cs typeface="Arial Narrow"/>
              </a:rPr>
              <a:t>hed</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18" name="object 18"/>
          <p:cNvSpPr/>
          <p:nvPr/>
        </p:nvSpPr>
        <p:spPr>
          <a:xfrm>
            <a:off x="513587" y="2767583"/>
            <a:ext cx="1260475" cy="3354704"/>
          </a:xfrm>
          <a:custGeom>
            <a:avLst/>
            <a:gdLst/>
            <a:ahLst/>
            <a:cxnLst/>
            <a:rect l="l" t="t" r="r" b="b"/>
            <a:pathLst>
              <a:path w="1260475" h="3354704">
                <a:moveTo>
                  <a:pt x="0" y="3354324"/>
                </a:moveTo>
                <a:lnTo>
                  <a:pt x="1260348" y="3354324"/>
                </a:lnTo>
                <a:lnTo>
                  <a:pt x="1260348" y="0"/>
                </a:lnTo>
                <a:lnTo>
                  <a:pt x="0" y="0"/>
                </a:lnTo>
                <a:lnTo>
                  <a:pt x="0" y="3354324"/>
                </a:lnTo>
                <a:close/>
              </a:path>
            </a:pathLst>
          </a:custGeom>
          <a:solidFill>
            <a:srgbClr val="D71E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13587" y="5682996"/>
            <a:ext cx="1260475" cy="439420"/>
          </a:xfrm>
          <a:custGeom>
            <a:avLst/>
            <a:gdLst/>
            <a:ahLst/>
            <a:cxnLst/>
            <a:rect l="l" t="t" r="r" b="b"/>
            <a:pathLst>
              <a:path w="1260475" h="439420">
                <a:moveTo>
                  <a:pt x="636473" y="0"/>
                </a:moveTo>
                <a:lnTo>
                  <a:pt x="0" y="438911"/>
                </a:lnTo>
                <a:lnTo>
                  <a:pt x="1260348" y="438911"/>
                </a:lnTo>
                <a:lnTo>
                  <a:pt x="63647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662127" y="3931346"/>
            <a:ext cx="960119" cy="615315"/>
          </a:xfrm>
          <a:prstGeom prst="rect">
            <a:avLst/>
          </a:prstGeom>
        </p:spPr>
        <p:txBody>
          <a:bodyPr vert="horz" wrap="square" lIns="0" tIns="0" rIns="0" bIns="0" rtlCol="0">
            <a:spAutoFit/>
          </a:bodyPr>
          <a:lstStyle/>
          <a:p>
            <a:pPr marL="184785" marR="5080"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Ben</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hm</a:t>
            </a:r>
            <a:r>
              <a:rPr kumimoji="0" sz="800" b="0" i="0" u="none" strike="noStrike" kern="1200" cap="none" spc="-10" normalizeH="0" baseline="0" noProof="0" dirty="0">
                <a:ln>
                  <a:noFill/>
                </a:ln>
                <a:solidFill>
                  <a:srgbClr val="FFFFFF"/>
                </a:solidFill>
                <a:effectLst/>
                <a:uLnTx/>
                <a:uFillTx/>
                <a:latin typeface="Arial Narrow"/>
                <a:ea typeface="+mn-ea"/>
                <a:cs typeface="Arial Narrow"/>
              </a:rPr>
              <a:t>a</a:t>
            </a:r>
            <a:r>
              <a:rPr kumimoji="0" sz="800" b="0" i="0" u="none" strike="noStrike" kern="1200" cap="none" spc="-5" normalizeH="0" baseline="0" noProof="0" dirty="0">
                <a:ln>
                  <a:noFill/>
                </a:ln>
                <a:solidFill>
                  <a:srgbClr val="FFFFFF"/>
                </a:solidFill>
                <a:effectLst/>
                <a:uLnTx/>
                <a:uFillTx/>
                <a:latin typeface="Arial Narrow"/>
                <a:ea typeface="+mn-ea"/>
                <a:cs typeface="Arial Narrow"/>
              </a:rPr>
              <a:t>r</a:t>
            </a:r>
            <a:r>
              <a:rPr kumimoji="0" sz="800" b="0" i="0" u="none" strike="noStrike" kern="1200" cap="none" spc="-10" normalizeH="0" baseline="0" noProof="0" dirty="0">
                <a:ln>
                  <a:noFill/>
                </a:ln>
                <a:solidFill>
                  <a:srgbClr val="FFFFFF"/>
                </a:solidFill>
                <a:effectLst/>
                <a:uLnTx/>
                <a:uFillTx/>
                <a:latin typeface="Arial Narrow"/>
                <a:ea typeface="+mn-ea"/>
                <a:cs typeface="Arial Narrow"/>
              </a:rPr>
              <a:t>k</a:t>
            </a:r>
            <a:r>
              <a:rPr kumimoji="0" sz="800" b="0" i="0" u="none" strike="noStrike" kern="1200" cap="none" spc="-5" normalizeH="0" baseline="0" noProof="0" dirty="0">
                <a:ln>
                  <a:noFill/>
                </a:ln>
                <a:solidFill>
                  <a:srgbClr val="FFFFFF"/>
                </a:solidFill>
                <a:effectLst/>
                <a:uLnTx/>
                <a:uFillTx/>
                <a:latin typeface="Arial Narrow"/>
                <a:ea typeface="+mn-ea"/>
                <a:cs typeface="Arial Narrow"/>
              </a:rPr>
              <a:t>i</a:t>
            </a:r>
            <a:r>
              <a:rPr kumimoji="0" sz="800" b="0" i="0" u="none" strike="noStrike" kern="1200" cap="none" spc="0" normalizeH="0" baseline="0" noProof="0" dirty="0">
                <a:ln>
                  <a:noFill/>
                </a:ln>
                <a:solidFill>
                  <a:srgbClr val="FFFFFF"/>
                </a:solidFill>
                <a:effectLst/>
                <a:uLnTx/>
                <a:uFillTx/>
                <a:latin typeface="Arial Narrow"/>
                <a:ea typeface="+mn-ea"/>
                <a:cs typeface="Arial Narrow"/>
              </a:rPr>
              <a:t>ng</a:t>
            </a:r>
            <a:r>
              <a:rPr kumimoji="0" sz="800" b="0" i="0" u="none" strike="noStrike" kern="1200" cap="none" spc="-10"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tri</a:t>
            </a:r>
            <a:r>
              <a:rPr kumimoji="0" sz="800" b="0" i="0" u="none" strike="noStrike" kern="1200" cap="none" spc="0" normalizeH="0" baseline="0" noProof="0" dirty="0">
                <a:ln>
                  <a:noFill/>
                </a:ln>
                <a:solidFill>
                  <a:srgbClr val="FFFFFF"/>
                </a:solidFill>
                <a:effectLst/>
                <a:uLnTx/>
                <a:uFillTx/>
                <a:latin typeface="Arial Narrow"/>
                <a:ea typeface="+mn-ea"/>
                <a:cs typeface="Arial Narrow"/>
              </a:rPr>
              <a:t>p</a:t>
            </a:r>
            <a:r>
              <a:rPr kumimoji="0" sz="800" b="0" i="0" u="none" strike="noStrike" kern="1200" cap="none" spc="-25" normalizeH="0" baseline="0" noProof="0" dirty="0">
                <a:ln>
                  <a:noFill/>
                </a:ln>
                <a:solidFill>
                  <a:srgbClr val="FFFFFF"/>
                </a:solidFill>
                <a:effectLst/>
                <a:uLnTx/>
                <a:uFillTx/>
                <a:latin typeface="Arial Narrow"/>
                <a:ea typeface="+mn-ea"/>
                <a:cs typeface="Arial Narrow"/>
              </a:rPr>
              <a:t> </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o APS.</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a:p>
            <a:pPr marL="184785" marR="32384" lvl="0" indent="-172085" algn="l" defTabSz="914400" rtl="0" eaLnBrk="1" fontAlgn="auto" latinLnBrk="0" hangingPunct="1">
              <a:lnSpc>
                <a:spcPct val="100000"/>
              </a:lnSpc>
              <a:spcBef>
                <a:spcPts val="0"/>
              </a:spcBef>
              <a:spcAft>
                <a:spcPts val="0"/>
              </a:spcAft>
              <a:buClr>
                <a:srgbClr val="FFFFFF"/>
              </a:buClr>
              <a:buSzTx/>
              <a:buFont typeface="Arial"/>
              <a:buChar char="•"/>
              <a:tabLst>
                <a:tab pos="185420" algn="l"/>
              </a:tabLst>
              <a:defRPr/>
            </a:pPr>
            <a:r>
              <a:rPr kumimoji="0" sz="800" b="0" i="0" u="none" strike="noStrike" kern="1200" cap="none" spc="0" normalizeH="0" baseline="0" noProof="0" dirty="0">
                <a:ln>
                  <a:noFill/>
                </a:ln>
                <a:solidFill>
                  <a:srgbClr val="FFFFFF"/>
                </a:solidFill>
                <a:effectLst/>
                <a:uLnTx/>
                <a:uFillTx/>
                <a:latin typeface="Arial Narrow"/>
                <a:ea typeface="+mn-ea"/>
                <a:cs typeface="Arial Narrow"/>
              </a:rPr>
              <a:t>XE,</a:t>
            </a:r>
            <a:r>
              <a:rPr kumimoji="0" sz="800" b="0" i="0" u="none" strike="noStrike" kern="1200" cap="none" spc="-1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MEC,</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Mp</a:t>
            </a:r>
            <a:r>
              <a:rPr kumimoji="0" sz="800" b="0" i="0" u="none" strike="noStrike" kern="1200" cap="none" spc="-5" normalizeH="0" baseline="0" noProof="0" dirty="0">
                <a:ln>
                  <a:noFill/>
                </a:ln>
                <a:solidFill>
                  <a:srgbClr val="FFFFFF"/>
                </a:solidFill>
                <a:effectLst/>
                <a:uLnTx/>
                <a:uFillTx/>
                <a:latin typeface="Arial Narrow"/>
                <a:ea typeface="+mn-ea"/>
                <a:cs typeface="Arial Narrow"/>
              </a:rPr>
              <a:t>l</a:t>
            </a:r>
            <a:r>
              <a:rPr kumimoji="0" sz="800" b="0" i="0" u="none" strike="noStrike" kern="1200" cap="none" spc="0" normalizeH="0" baseline="0" noProof="0" dirty="0">
                <a:ln>
                  <a:noFill/>
                </a:ln>
                <a:solidFill>
                  <a:srgbClr val="FFFFFF"/>
                </a:solidFill>
                <a:effectLst/>
                <a:uLnTx/>
                <a:uFillTx/>
                <a:latin typeface="Arial Narrow"/>
                <a:ea typeface="+mn-ea"/>
                <a:cs typeface="Arial Narrow"/>
              </a:rPr>
              <a:t>s</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and </a:t>
            </a:r>
            <a:r>
              <a:rPr kumimoji="0" sz="800" b="0" i="0" u="none" strike="noStrike" kern="1200" cap="none" spc="0" normalizeH="0" baseline="0" noProof="0" dirty="0">
                <a:ln>
                  <a:noFill/>
                </a:ln>
                <a:solidFill>
                  <a:srgbClr val="FFFFFF"/>
                </a:solidFill>
                <a:effectLst/>
                <a:uLnTx/>
                <a:uFillTx/>
                <a:latin typeface="Arial Narrow"/>
                <a:ea typeface="+mn-ea"/>
                <a:cs typeface="Arial Narrow"/>
              </a:rPr>
              <a:t>S</a:t>
            </a:r>
            <a:r>
              <a:rPr kumimoji="0" sz="800" b="0" i="0" u="none" strike="noStrike" kern="1200" cap="none" spc="-5" normalizeH="0" baseline="0" noProof="0" dirty="0">
                <a:ln>
                  <a:noFill/>
                </a:ln>
                <a:solidFill>
                  <a:srgbClr val="FFFFFF"/>
                </a:solidFill>
                <a:effectLst/>
                <a:uLnTx/>
                <a:uFillTx/>
                <a:latin typeface="Arial Narrow"/>
                <a:ea typeface="+mn-ea"/>
                <a:cs typeface="Arial Narrow"/>
              </a:rPr>
              <a:t>t</a:t>
            </a:r>
            <a:r>
              <a:rPr kumimoji="0" sz="800" b="0" i="0" u="none" strike="noStrike" kern="1200" cap="none" spc="0" normalizeH="0" baseline="0" noProof="0" dirty="0">
                <a:ln>
                  <a:noFill/>
                </a:ln>
                <a:solidFill>
                  <a:srgbClr val="FFFFFF"/>
                </a:solidFill>
                <a:effectLst/>
                <a:uLnTx/>
                <a:uFillTx/>
                <a:latin typeface="Arial Narrow"/>
                <a:ea typeface="+mn-ea"/>
                <a:cs typeface="Arial Narrow"/>
              </a:rPr>
              <a:t>.</a:t>
            </a:r>
            <a:r>
              <a:rPr kumimoji="0" sz="800" b="0" i="0" u="none" strike="noStrike" kern="1200" cap="none" spc="5"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Paul</a:t>
            </a:r>
            <a:r>
              <a:rPr kumimoji="0" sz="800" b="0" i="0" u="none" strike="noStrike" kern="1200" cap="none" spc="-20" normalizeH="0" baseline="0" noProof="0" dirty="0">
                <a:ln>
                  <a:noFill/>
                </a:ln>
                <a:solidFill>
                  <a:srgbClr val="FFFFFF"/>
                </a:solidFill>
                <a:effectLst/>
                <a:uLnTx/>
                <a:uFillTx/>
                <a:latin typeface="Arial Narrow"/>
                <a:ea typeface="+mn-ea"/>
                <a:cs typeface="Arial Narrow"/>
              </a:rPr>
              <a:t> </a:t>
            </a:r>
            <a:r>
              <a:rPr kumimoji="0" sz="800" b="0" i="0" u="none" strike="noStrike" kern="1200" cap="none" spc="0" normalizeH="0" baseline="0" noProof="0" dirty="0">
                <a:ln>
                  <a:noFill/>
                </a:ln>
                <a:solidFill>
                  <a:srgbClr val="FFFFFF"/>
                </a:solidFill>
                <a:effectLst/>
                <a:uLnTx/>
                <a:uFillTx/>
                <a:latin typeface="Arial Narrow"/>
                <a:ea typeface="+mn-ea"/>
                <a:cs typeface="Arial Narrow"/>
              </a:rPr>
              <a:t>Pub</a:t>
            </a:r>
            <a:r>
              <a:rPr kumimoji="0" sz="800" b="0" i="0" u="none" strike="noStrike" kern="1200" cap="none" spc="-5" normalizeH="0" baseline="0" noProof="0" dirty="0">
                <a:ln>
                  <a:noFill/>
                </a:ln>
                <a:solidFill>
                  <a:srgbClr val="FFFFFF"/>
                </a:solidFill>
                <a:effectLst/>
                <a:uLnTx/>
                <a:uFillTx/>
                <a:latin typeface="Arial Narrow"/>
                <a:ea typeface="+mn-ea"/>
                <a:cs typeface="Arial Narrow"/>
              </a:rPr>
              <a:t>li</a:t>
            </a:r>
            <a:r>
              <a:rPr kumimoji="0" sz="800" b="0" i="0" u="none" strike="noStrike" kern="1200" cap="none" spc="0" normalizeH="0" baseline="0" noProof="0" dirty="0">
                <a:ln>
                  <a:noFill/>
                </a:ln>
                <a:solidFill>
                  <a:srgbClr val="FFFFFF"/>
                </a:solidFill>
                <a:effectLst/>
                <a:uLnTx/>
                <a:uFillTx/>
                <a:latin typeface="Arial Narrow"/>
                <a:ea typeface="+mn-ea"/>
                <a:cs typeface="Arial Narrow"/>
              </a:rPr>
              <a:t>c S</a:t>
            </a:r>
            <a:r>
              <a:rPr kumimoji="0" sz="800" b="0" i="0" u="none" strike="noStrike" kern="1200" cap="none" spc="-10" normalizeH="0" baseline="0" noProof="0" dirty="0">
                <a:ln>
                  <a:noFill/>
                </a:ln>
                <a:solidFill>
                  <a:srgbClr val="FFFFFF"/>
                </a:solidFill>
                <a:effectLst/>
                <a:uLnTx/>
                <a:uFillTx/>
                <a:latin typeface="Arial Narrow"/>
                <a:ea typeface="+mn-ea"/>
                <a:cs typeface="Arial Narrow"/>
              </a:rPr>
              <a:t>c</a:t>
            </a:r>
            <a:r>
              <a:rPr kumimoji="0" sz="800" b="0" i="0" u="none" strike="noStrike" kern="1200" cap="none" spc="0" normalizeH="0" baseline="0" noProof="0" dirty="0">
                <a:ln>
                  <a:noFill/>
                </a:ln>
                <a:solidFill>
                  <a:srgbClr val="FFFFFF"/>
                </a:solidFill>
                <a:effectLst/>
                <a:uLnTx/>
                <a:uFillTx/>
                <a:latin typeface="Arial Narrow"/>
                <a:ea typeface="+mn-ea"/>
                <a:cs typeface="Arial Narrow"/>
              </a:rPr>
              <a:t>hoo</a:t>
            </a:r>
            <a:r>
              <a:rPr kumimoji="0" sz="800" b="0" i="0" u="none" strike="noStrike" kern="1200" cap="none" spc="-5" normalizeH="0" baseline="0" noProof="0" dirty="0">
                <a:ln>
                  <a:noFill/>
                </a:ln>
                <a:solidFill>
                  <a:srgbClr val="FFFFFF"/>
                </a:solidFill>
                <a:effectLst/>
                <a:uLnTx/>
                <a:uFillTx/>
                <a:latin typeface="Arial Narrow"/>
                <a:ea typeface="+mn-ea"/>
                <a:cs typeface="Arial Narrow"/>
              </a:rPr>
              <a:t>ls</a:t>
            </a:r>
            <a:endParaRPr kumimoji="0" sz="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21" name="object 21"/>
          <p:cNvSpPr/>
          <p:nvPr/>
        </p:nvSpPr>
        <p:spPr>
          <a:xfrm>
            <a:off x="6544056" y="1034795"/>
            <a:ext cx="2599943" cy="343560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014971" y="1836420"/>
            <a:ext cx="1678305" cy="1921510"/>
          </a:xfrm>
          <a:custGeom>
            <a:avLst/>
            <a:gdLst/>
            <a:ahLst/>
            <a:cxnLst/>
            <a:rect l="l" t="t" r="r" b="b"/>
            <a:pathLst>
              <a:path w="1678304" h="1921510">
                <a:moveTo>
                  <a:pt x="1398270" y="1677924"/>
                </a:moveTo>
                <a:lnTo>
                  <a:pt x="978788" y="1677924"/>
                </a:lnTo>
                <a:lnTo>
                  <a:pt x="1194180" y="1921255"/>
                </a:lnTo>
                <a:lnTo>
                  <a:pt x="1398270" y="1677924"/>
                </a:lnTo>
                <a:close/>
              </a:path>
              <a:path w="1678304" h="1921510">
                <a:moveTo>
                  <a:pt x="1677924" y="0"/>
                </a:moveTo>
                <a:lnTo>
                  <a:pt x="0" y="0"/>
                </a:lnTo>
                <a:lnTo>
                  <a:pt x="0" y="1677924"/>
                </a:lnTo>
                <a:lnTo>
                  <a:pt x="1677924" y="1677924"/>
                </a:lnTo>
                <a:lnTo>
                  <a:pt x="1677924" y="0"/>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4866132" y="1034795"/>
            <a:ext cx="3196844" cy="343560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5337047" y="1836420"/>
            <a:ext cx="1678305" cy="1921510"/>
          </a:xfrm>
          <a:custGeom>
            <a:avLst/>
            <a:gdLst/>
            <a:ahLst/>
            <a:cxnLst/>
            <a:rect l="l" t="t" r="r" b="b"/>
            <a:pathLst>
              <a:path w="1678304" h="1921510">
                <a:moveTo>
                  <a:pt x="1398270" y="1677924"/>
                </a:moveTo>
                <a:lnTo>
                  <a:pt x="978788" y="1677924"/>
                </a:lnTo>
                <a:lnTo>
                  <a:pt x="1194180" y="1921255"/>
                </a:lnTo>
                <a:lnTo>
                  <a:pt x="1398270" y="1677924"/>
                </a:lnTo>
                <a:close/>
              </a:path>
              <a:path w="1678304" h="1921510">
                <a:moveTo>
                  <a:pt x="1677924" y="0"/>
                </a:moveTo>
                <a:lnTo>
                  <a:pt x="0" y="0"/>
                </a:lnTo>
                <a:lnTo>
                  <a:pt x="0" y="1677924"/>
                </a:lnTo>
                <a:lnTo>
                  <a:pt x="1677924" y="1677924"/>
                </a:lnTo>
                <a:lnTo>
                  <a:pt x="1677924" y="0"/>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3189732" y="1034795"/>
            <a:ext cx="3195447" cy="343560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3660647" y="1836420"/>
            <a:ext cx="1676400" cy="1921510"/>
          </a:xfrm>
          <a:custGeom>
            <a:avLst/>
            <a:gdLst/>
            <a:ahLst/>
            <a:cxnLst/>
            <a:rect l="l" t="t" r="r" b="b"/>
            <a:pathLst>
              <a:path w="1676400" h="1921510">
                <a:moveTo>
                  <a:pt x="1397000" y="1677924"/>
                </a:moveTo>
                <a:lnTo>
                  <a:pt x="977900" y="1677924"/>
                </a:lnTo>
                <a:lnTo>
                  <a:pt x="1193038" y="1921255"/>
                </a:lnTo>
                <a:lnTo>
                  <a:pt x="1397000" y="1677924"/>
                </a:lnTo>
                <a:close/>
              </a:path>
              <a:path w="1676400" h="1921510">
                <a:moveTo>
                  <a:pt x="1676400" y="0"/>
                </a:moveTo>
                <a:lnTo>
                  <a:pt x="0" y="0"/>
                </a:lnTo>
                <a:lnTo>
                  <a:pt x="0" y="1677924"/>
                </a:lnTo>
                <a:lnTo>
                  <a:pt x="1676400" y="1677924"/>
                </a:lnTo>
                <a:lnTo>
                  <a:pt x="1676400" y="0"/>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511808" y="1034795"/>
            <a:ext cx="3196844" cy="343560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1982723" y="1836420"/>
            <a:ext cx="1678305" cy="1921510"/>
          </a:xfrm>
          <a:custGeom>
            <a:avLst/>
            <a:gdLst/>
            <a:ahLst/>
            <a:cxnLst/>
            <a:rect l="l" t="t" r="r" b="b"/>
            <a:pathLst>
              <a:path w="1678304" h="1921510">
                <a:moveTo>
                  <a:pt x="1398270" y="1677924"/>
                </a:moveTo>
                <a:lnTo>
                  <a:pt x="978788" y="1677924"/>
                </a:lnTo>
                <a:lnTo>
                  <a:pt x="1194181" y="1921255"/>
                </a:lnTo>
                <a:lnTo>
                  <a:pt x="1398270" y="1677924"/>
                </a:lnTo>
                <a:close/>
              </a:path>
              <a:path w="1678304" h="1921510">
                <a:moveTo>
                  <a:pt x="1677924" y="0"/>
                </a:moveTo>
                <a:lnTo>
                  <a:pt x="0" y="0"/>
                </a:lnTo>
                <a:lnTo>
                  <a:pt x="0" y="1677924"/>
                </a:lnTo>
                <a:lnTo>
                  <a:pt x="1677924" y="1677924"/>
                </a:lnTo>
                <a:lnTo>
                  <a:pt x="1677924" y="0"/>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0" y="1034795"/>
            <a:ext cx="3030728" cy="343560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304800" y="1836420"/>
            <a:ext cx="1678305" cy="1921510"/>
          </a:xfrm>
          <a:custGeom>
            <a:avLst/>
            <a:gdLst/>
            <a:ahLst/>
            <a:cxnLst/>
            <a:rect l="l" t="t" r="r" b="b"/>
            <a:pathLst>
              <a:path w="1678305" h="1921510">
                <a:moveTo>
                  <a:pt x="1398270" y="1677924"/>
                </a:moveTo>
                <a:lnTo>
                  <a:pt x="978788" y="1677924"/>
                </a:lnTo>
                <a:lnTo>
                  <a:pt x="1194181" y="1921255"/>
                </a:lnTo>
                <a:lnTo>
                  <a:pt x="1398270" y="1677924"/>
                </a:lnTo>
                <a:close/>
              </a:path>
              <a:path w="1678305" h="1921510">
                <a:moveTo>
                  <a:pt x="1677924" y="0"/>
                </a:moveTo>
                <a:lnTo>
                  <a:pt x="0" y="0"/>
                </a:lnTo>
                <a:lnTo>
                  <a:pt x="0" y="1677924"/>
                </a:lnTo>
                <a:lnTo>
                  <a:pt x="1677924" y="1677924"/>
                </a:lnTo>
                <a:lnTo>
                  <a:pt x="1677924" y="0"/>
                </a:lnTo>
                <a:close/>
              </a:path>
            </a:pathLst>
          </a:custGeom>
          <a:solidFill>
            <a:srgbClr val="796D6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txBox="1"/>
          <p:nvPr/>
        </p:nvSpPr>
        <p:spPr>
          <a:xfrm>
            <a:off x="902309" y="2078160"/>
            <a:ext cx="440055" cy="2546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Arial Narrow"/>
                <a:ea typeface="+mn-ea"/>
                <a:cs typeface="Arial Narrow"/>
              </a:rPr>
              <a:t>2015</a:t>
            </a:r>
            <a:endParaRPr kumimoji="0" sz="1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32" name="object 32"/>
          <p:cNvSpPr txBox="1"/>
          <p:nvPr/>
        </p:nvSpPr>
        <p:spPr>
          <a:xfrm>
            <a:off x="2601595" y="2078160"/>
            <a:ext cx="440055" cy="2546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Arial Narrow"/>
                <a:ea typeface="+mn-ea"/>
                <a:cs typeface="Arial Narrow"/>
              </a:rPr>
              <a:t>2016</a:t>
            </a:r>
            <a:endParaRPr kumimoji="0" sz="1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33" name="object 33"/>
          <p:cNvSpPr txBox="1"/>
          <p:nvPr/>
        </p:nvSpPr>
        <p:spPr>
          <a:xfrm>
            <a:off x="4279519" y="2078160"/>
            <a:ext cx="440055" cy="2546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Arial Narrow"/>
                <a:ea typeface="+mn-ea"/>
                <a:cs typeface="Arial Narrow"/>
              </a:rPr>
              <a:t>2017</a:t>
            </a:r>
            <a:endParaRPr kumimoji="0" sz="1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34" name="object 34"/>
          <p:cNvSpPr txBox="1"/>
          <p:nvPr/>
        </p:nvSpPr>
        <p:spPr>
          <a:xfrm>
            <a:off x="5957442" y="2078160"/>
            <a:ext cx="440055" cy="2546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Arial Narrow"/>
                <a:ea typeface="+mn-ea"/>
                <a:cs typeface="Arial Narrow"/>
              </a:rPr>
              <a:t>2018</a:t>
            </a:r>
            <a:endParaRPr kumimoji="0" sz="1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35" name="object 35"/>
          <p:cNvSpPr txBox="1"/>
          <p:nvPr/>
        </p:nvSpPr>
        <p:spPr>
          <a:xfrm>
            <a:off x="7660385" y="2078160"/>
            <a:ext cx="440055" cy="2546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Arial Narrow"/>
                <a:ea typeface="+mn-ea"/>
                <a:cs typeface="Arial Narrow"/>
              </a:rPr>
              <a:t>2019</a:t>
            </a:r>
            <a:endParaRPr kumimoji="0" sz="18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36" name="object 36"/>
          <p:cNvSpPr/>
          <p:nvPr/>
        </p:nvSpPr>
        <p:spPr>
          <a:xfrm>
            <a:off x="978408" y="658368"/>
            <a:ext cx="2014727" cy="102412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953255" y="652272"/>
            <a:ext cx="1030224" cy="1030224"/>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5932932" y="600455"/>
            <a:ext cx="1994915" cy="1082039"/>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888491" y="2546604"/>
            <a:ext cx="512064" cy="31089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2662427" y="2596895"/>
            <a:ext cx="318770" cy="294640"/>
          </a:xfrm>
          <a:custGeom>
            <a:avLst/>
            <a:gdLst/>
            <a:ahLst/>
            <a:cxnLst/>
            <a:rect l="l" t="t" r="r" b="b"/>
            <a:pathLst>
              <a:path w="318769" h="294639">
                <a:moveTo>
                  <a:pt x="159258" y="0"/>
                </a:moveTo>
                <a:lnTo>
                  <a:pt x="117856" y="13842"/>
                </a:lnTo>
                <a:lnTo>
                  <a:pt x="95250" y="50291"/>
                </a:lnTo>
                <a:lnTo>
                  <a:pt x="89027" y="82930"/>
                </a:lnTo>
                <a:lnTo>
                  <a:pt x="89027" y="106806"/>
                </a:lnTo>
                <a:lnTo>
                  <a:pt x="95250" y="127000"/>
                </a:lnTo>
                <a:lnTo>
                  <a:pt x="97790" y="135762"/>
                </a:lnTo>
                <a:lnTo>
                  <a:pt x="101600" y="145795"/>
                </a:lnTo>
                <a:lnTo>
                  <a:pt x="107823" y="153288"/>
                </a:lnTo>
                <a:lnTo>
                  <a:pt x="115316" y="159638"/>
                </a:lnTo>
                <a:lnTo>
                  <a:pt x="117856" y="162178"/>
                </a:lnTo>
                <a:lnTo>
                  <a:pt x="117856" y="169671"/>
                </a:lnTo>
                <a:lnTo>
                  <a:pt x="116586" y="173481"/>
                </a:lnTo>
                <a:lnTo>
                  <a:pt x="115316" y="174751"/>
                </a:lnTo>
                <a:lnTo>
                  <a:pt x="111633" y="177291"/>
                </a:lnTo>
                <a:lnTo>
                  <a:pt x="87757" y="182244"/>
                </a:lnTo>
                <a:lnTo>
                  <a:pt x="65151" y="189864"/>
                </a:lnTo>
                <a:lnTo>
                  <a:pt x="30099" y="209930"/>
                </a:lnTo>
                <a:lnTo>
                  <a:pt x="1270" y="250189"/>
                </a:lnTo>
                <a:lnTo>
                  <a:pt x="0" y="265175"/>
                </a:lnTo>
                <a:lnTo>
                  <a:pt x="0" y="289051"/>
                </a:lnTo>
                <a:lnTo>
                  <a:pt x="1270" y="290321"/>
                </a:lnTo>
                <a:lnTo>
                  <a:pt x="4953" y="294131"/>
                </a:lnTo>
                <a:lnTo>
                  <a:pt x="312293" y="294131"/>
                </a:lnTo>
                <a:lnTo>
                  <a:pt x="314706" y="290321"/>
                </a:lnTo>
                <a:lnTo>
                  <a:pt x="315976" y="289051"/>
                </a:lnTo>
                <a:lnTo>
                  <a:pt x="318516" y="285368"/>
                </a:lnTo>
                <a:lnTo>
                  <a:pt x="318516" y="265175"/>
                </a:lnTo>
                <a:lnTo>
                  <a:pt x="299720" y="221233"/>
                </a:lnTo>
                <a:lnTo>
                  <a:pt x="268351" y="198627"/>
                </a:lnTo>
                <a:lnTo>
                  <a:pt x="228219" y="182244"/>
                </a:lnTo>
                <a:lnTo>
                  <a:pt x="206883" y="177291"/>
                </a:lnTo>
                <a:lnTo>
                  <a:pt x="203200" y="174751"/>
                </a:lnTo>
                <a:lnTo>
                  <a:pt x="199390" y="173481"/>
                </a:lnTo>
                <a:lnTo>
                  <a:pt x="196850" y="169671"/>
                </a:lnTo>
                <a:lnTo>
                  <a:pt x="196850" y="167131"/>
                </a:lnTo>
                <a:lnTo>
                  <a:pt x="199390" y="162178"/>
                </a:lnTo>
                <a:lnTo>
                  <a:pt x="200660" y="159638"/>
                </a:lnTo>
                <a:lnTo>
                  <a:pt x="223266" y="127000"/>
                </a:lnTo>
                <a:lnTo>
                  <a:pt x="228219" y="82930"/>
                </a:lnTo>
                <a:lnTo>
                  <a:pt x="226949" y="66675"/>
                </a:lnTo>
                <a:lnTo>
                  <a:pt x="206883" y="23875"/>
                </a:lnTo>
                <a:lnTo>
                  <a:pt x="171831" y="2539"/>
                </a:lnTo>
                <a:lnTo>
                  <a:pt x="15925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2564892" y="2636520"/>
            <a:ext cx="166370" cy="215265"/>
          </a:xfrm>
          <a:custGeom>
            <a:avLst/>
            <a:gdLst/>
            <a:ahLst/>
            <a:cxnLst/>
            <a:rect l="l" t="t" r="r" b="b"/>
            <a:pathLst>
              <a:path w="166369" h="215264">
                <a:moveTo>
                  <a:pt x="114934" y="0"/>
                </a:moveTo>
                <a:lnTo>
                  <a:pt x="79882" y="18795"/>
                </a:lnTo>
                <a:lnTo>
                  <a:pt x="66166" y="47497"/>
                </a:lnTo>
                <a:lnTo>
                  <a:pt x="66166" y="78739"/>
                </a:lnTo>
                <a:lnTo>
                  <a:pt x="83693" y="117475"/>
                </a:lnTo>
                <a:lnTo>
                  <a:pt x="86232" y="118744"/>
                </a:lnTo>
                <a:lnTo>
                  <a:pt x="87375" y="122427"/>
                </a:lnTo>
                <a:lnTo>
                  <a:pt x="86232" y="126237"/>
                </a:lnTo>
                <a:lnTo>
                  <a:pt x="82422" y="129920"/>
                </a:lnTo>
                <a:lnTo>
                  <a:pt x="63753" y="133730"/>
                </a:lnTo>
                <a:lnTo>
                  <a:pt x="49910" y="138683"/>
                </a:lnTo>
                <a:lnTo>
                  <a:pt x="12445" y="162432"/>
                </a:lnTo>
                <a:lnTo>
                  <a:pt x="0" y="193675"/>
                </a:lnTo>
                <a:lnTo>
                  <a:pt x="0" y="209930"/>
                </a:lnTo>
                <a:lnTo>
                  <a:pt x="2539" y="213613"/>
                </a:lnTo>
                <a:lnTo>
                  <a:pt x="6222" y="214883"/>
                </a:lnTo>
                <a:lnTo>
                  <a:pt x="78739" y="214883"/>
                </a:lnTo>
                <a:lnTo>
                  <a:pt x="82422" y="213613"/>
                </a:lnTo>
                <a:lnTo>
                  <a:pt x="83693" y="209930"/>
                </a:lnTo>
                <a:lnTo>
                  <a:pt x="87375" y="198627"/>
                </a:lnTo>
                <a:lnTo>
                  <a:pt x="91185" y="189864"/>
                </a:lnTo>
                <a:lnTo>
                  <a:pt x="126110" y="153669"/>
                </a:lnTo>
                <a:lnTo>
                  <a:pt x="154812" y="137413"/>
                </a:lnTo>
                <a:lnTo>
                  <a:pt x="154812" y="133730"/>
                </a:lnTo>
                <a:lnTo>
                  <a:pt x="153669" y="131190"/>
                </a:lnTo>
                <a:lnTo>
                  <a:pt x="151130" y="129920"/>
                </a:lnTo>
                <a:lnTo>
                  <a:pt x="149859" y="129920"/>
                </a:lnTo>
                <a:lnTo>
                  <a:pt x="146176" y="126237"/>
                </a:lnTo>
                <a:lnTo>
                  <a:pt x="144906" y="122427"/>
                </a:lnTo>
                <a:lnTo>
                  <a:pt x="146176" y="118744"/>
                </a:lnTo>
                <a:lnTo>
                  <a:pt x="147319" y="117475"/>
                </a:lnTo>
                <a:lnTo>
                  <a:pt x="153669" y="111251"/>
                </a:lnTo>
                <a:lnTo>
                  <a:pt x="157352" y="106171"/>
                </a:lnTo>
                <a:lnTo>
                  <a:pt x="162306" y="93725"/>
                </a:lnTo>
                <a:lnTo>
                  <a:pt x="166115" y="78739"/>
                </a:lnTo>
                <a:lnTo>
                  <a:pt x="166115" y="47497"/>
                </a:lnTo>
                <a:lnTo>
                  <a:pt x="162306" y="36194"/>
                </a:lnTo>
                <a:lnTo>
                  <a:pt x="158622" y="26288"/>
                </a:lnTo>
                <a:lnTo>
                  <a:pt x="151130" y="18795"/>
                </a:lnTo>
                <a:lnTo>
                  <a:pt x="144906" y="11302"/>
                </a:lnTo>
                <a:lnTo>
                  <a:pt x="134874" y="6222"/>
                </a:lnTo>
                <a:lnTo>
                  <a:pt x="126110" y="2539"/>
                </a:lnTo>
                <a:lnTo>
                  <a:pt x="11493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2909316" y="2636520"/>
            <a:ext cx="167640" cy="215265"/>
          </a:xfrm>
          <a:custGeom>
            <a:avLst/>
            <a:gdLst/>
            <a:ahLst/>
            <a:cxnLst/>
            <a:rect l="l" t="t" r="r" b="b"/>
            <a:pathLst>
              <a:path w="167639" h="215264">
                <a:moveTo>
                  <a:pt x="51307" y="0"/>
                </a:moveTo>
                <a:lnTo>
                  <a:pt x="13715" y="18795"/>
                </a:lnTo>
                <a:lnTo>
                  <a:pt x="0" y="59943"/>
                </a:lnTo>
                <a:lnTo>
                  <a:pt x="1269" y="78739"/>
                </a:lnTo>
                <a:lnTo>
                  <a:pt x="3809" y="93725"/>
                </a:lnTo>
                <a:lnTo>
                  <a:pt x="8762" y="106171"/>
                </a:lnTo>
                <a:lnTo>
                  <a:pt x="13715" y="111251"/>
                </a:lnTo>
                <a:lnTo>
                  <a:pt x="20065" y="117475"/>
                </a:lnTo>
                <a:lnTo>
                  <a:pt x="21208" y="118744"/>
                </a:lnTo>
                <a:lnTo>
                  <a:pt x="21208" y="122427"/>
                </a:lnTo>
                <a:lnTo>
                  <a:pt x="20065" y="126237"/>
                </a:lnTo>
                <a:lnTo>
                  <a:pt x="16256" y="129920"/>
                </a:lnTo>
                <a:lnTo>
                  <a:pt x="12572" y="131190"/>
                </a:lnTo>
                <a:lnTo>
                  <a:pt x="10032" y="133730"/>
                </a:lnTo>
                <a:lnTo>
                  <a:pt x="12572" y="137413"/>
                </a:lnTo>
                <a:lnTo>
                  <a:pt x="13715" y="138683"/>
                </a:lnTo>
                <a:lnTo>
                  <a:pt x="27558" y="146176"/>
                </a:lnTo>
                <a:lnTo>
                  <a:pt x="40004" y="153669"/>
                </a:lnTo>
                <a:lnTo>
                  <a:pt x="75056" y="189864"/>
                </a:lnTo>
                <a:lnTo>
                  <a:pt x="81279" y="209930"/>
                </a:lnTo>
                <a:lnTo>
                  <a:pt x="83819" y="213613"/>
                </a:lnTo>
                <a:lnTo>
                  <a:pt x="87629" y="214883"/>
                </a:lnTo>
                <a:lnTo>
                  <a:pt x="162686" y="214883"/>
                </a:lnTo>
                <a:lnTo>
                  <a:pt x="166369" y="213613"/>
                </a:lnTo>
                <a:lnTo>
                  <a:pt x="167639" y="209930"/>
                </a:lnTo>
                <a:lnTo>
                  <a:pt x="167639" y="193675"/>
                </a:lnTo>
                <a:lnTo>
                  <a:pt x="143890" y="153669"/>
                </a:lnTo>
                <a:lnTo>
                  <a:pt x="101345" y="133730"/>
                </a:lnTo>
                <a:lnTo>
                  <a:pt x="85089" y="129920"/>
                </a:lnTo>
                <a:lnTo>
                  <a:pt x="80009" y="126237"/>
                </a:lnTo>
                <a:lnTo>
                  <a:pt x="80009" y="118744"/>
                </a:lnTo>
                <a:lnTo>
                  <a:pt x="81279" y="117475"/>
                </a:lnTo>
                <a:lnTo>
                  <a:pt x="87629" y="111251"/>
                </a:lnTo>
                <a:lnTo>
                  <a:pt x="91312" y="106171"/>
                </a:lnTo>
                <a:lnTo>
                  <a:pt x="96392" y="93725"/>
                </a:lnTo>
                <a:lnTo>
                  <a:pt x="100075" y="78739"/>
                </a:lnTo>
                <a:lnTo>
                  <a:pt x="101345" y="59943"/>
                </a:lnTo>
                <a:lnTo>
                  <a:pt x="100075" y="47497"/>
                </a:lnTo>
                <a:lnTo>
                  <a:pt x="77596" y="11302"/>
                </a:lnTo>
                <a:lnTo>
                  <a:pt x="60070" y="2539"/>
                </a:lnTo>
                <a:lnTo>
                  <a:pt x="5130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4404435" y="2429655"/>
            <a:ext cx="208915" cy="208279"/>
          </a:xfrm>
          <a:custGeom>
            <a:avLst/>
            <a:gdLst/>
            <a:ahLst/>
            <a:cxnLst/>
            <a:rect l="l" t="t" r="r" b="b"/>
            <a:pathLst>
              <a:path w="208914" h="208280">
                <a:moveTo>
                  <a:pt x="95121" y="0"/>
                </a:moveTo>
                <a:lnTo>
                  <a:pt x="54653" y="12147"/>
                </a:lnTo>
                <a:lnTo>
                  <a:pt x="23013" y="38507"/>
                </a:lnTo>
                <a:lnTo>
                  <a:pt x="3892" y="75387"/>
                </a:lnTo>
                <a:lnTo>
                  <a:pt x="0" y="107994"/>
                </a:lnTo>
                <a:lnTo>
                  <a:pt x="1431" y="121691"/>
                </a:lnTo>
                <a:lnTo>
                  <a:pt x="15932" y="158799"/>
                </a:lnTo>
                <a:lnTo>
                  <a:pt x="44064" y="187458"/>
                </a:lnTo>
                <a:lnTo>
                  <a:pt x="83659" y="204488"/>
                </a:lnTo>
                <a:lnTo>
                  <a:pt x="115357" y="207811"/>
                </a:lnTo>
                <a:lnTo>
                  <a:pt x="129357" y="205358"/>
                </a:lnTo>
                <a:lnTo>
                  <a:pt x="166590" y="187631"/>
                </a:lnTo>
                <a:lnTo>
                  <a:pt x="193894" y="156938"/>
                </a:lnTo>
                <a:lnTo>
                  <a:pt x="207700" y="116608"/>
                </a:lnTo>
                <a:lnTo>
                  <a:pt x="208685" y="101598"/>
                </a:lnTo>
                <a:lnTo>
                  <a:pt x="207442" y="87712"/>
                </a:lnTo>
                <a:lnTo>
                  <a:pt x="193326" y="50036"/>
                </a:lnTo>
                <a:lnTo>
                  <a:pt x="165493" y="20868"/>
                </a:lnTo>
                <a:lnTo>
                  <a:pt x="126336" y="3461"/>
                </a:lnTo>
                <a:lnTo>
                  <a:pt x="951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4575062" y="2583179"/>
            <a:ext cx="137160" cy="238125"/>
          </a:xfrm>
          <a:custGeom>
            <a:avLst/>
            <a:gdLst/>
            <a:ahLst/>
            <a:cxnLst/>
            <a:rect l="l" t="t" r="r" b="b"/>
            <a:pathLst>
              <a:path w="137160" h="238125">
                <a:moveTo>
                  <a:pt x="96758" y="211328"/>
                </a:moveTo>
                <a:lnTo>
                  <a:pt x="92948" y="213868"/>
                </a:lnTo>
                <a:lnTo>
                  <a:pt x="91424" y="217678"/>
                </a:lnTo>
                <a:lnTo>
                  <a:pt x="91424" y="218186"/>
                </a:lnTo>
                <a:lnTo>
                  <a:pt x="90916" y="218694"/>
                </a:lnTo>
                <a:lnTo>
                  <a:pt x="90916" y="219710"/>
                </a:lnTo>
                <a:lnTo>
                  <a:pt x="70088" y="219710"/>
                </a:lnTo>
                <a:lnTo>
                  <a:pt x="65897" y="223393"/>
                </a:lnTo>
                <a:lnTo>
                  <a:pt x="65897" y="233553"/>
                </a:lnTo>
                <a:lnTo>
                  <a:pt x="70088" y="237744"/>
                </a:lnTo>
                <a:lnTo>
                  <a:pt x="100441" y="237744"/>
                </a:lnTo>
                <a:lnTo>
                  <a:pt x="103616" y="235585"/>
                </a:lnTo>
                <a:lnTo>
                  <a:pt x="105140" y="231902"/>
                </a:lnTo>
                <a:lnTo>
                  <a:pt x="105775" y="230886"/>
                </a:lnTo>
                <a:lnTo>
                  <a:pt x="105775" y="230378"/>
                </a:lnTo>
                <a:lnTo>
                  <a:pt x="106283" y="229743"/>
                </a:lnTo>
                <a:lnTo>
                  <a:pt x="106354" y="229224"/>
                </a:lnTo>
                <a:lnTo>
                  <a:pt x="118264" y="224468"/>
                </a:lnTo>
                <a:lnTo>
                  <a:pt x="126687" y="215108"/>
                </a:lnTo>
                <a:lnTo>
                  <a:pt x="127902" y="212344"/>
                </a:lnTo>
                <a:lnTo>
                  <a:pt x="113649" y="212344"/>
                </a:lnTo>
                <a:lnTo>
                  <a:pt x="100441" y="211836"/>
                </a:lnTo>
                <a:lnTo>
                  <a:pt x="96758" y="211328"/>
                </a:lnTo>
                <a:close/>
              </a:path>
              <a:path w="137160" h="238125">
                <a:moveTo>
                  <a:pt x="7477" y="0"/>
                </a:moveTo>
                <a:lnTo>
                  <a:pt x="2143" y="2159"/>
                </a:lnTo>
                <a:lnTo>
                  <a:pt x="0" y="6694"/>
                </a:lnTo>
                <a:lnTo>
                  <a:pt x="1610" y="14352"/>
                </a:lnTo>
                <a:lnTo>
                  <a:pt x="15788" y="24147"/>
                </a:lnTo>
                <a:lnTo>
                  <a:pt x="26748" y="30666"/>
                </a:lnTo>
                <a:lnTo>
                  <a:pt x="37195" y="38100"/>
                </a:lnTo>
                <a:lnTo>
                  <a:pt x="38338" y="38608"/>
                </a:lnTo>
                <a:lnTo>
                  <a:pt x="38846" y="39243"/>
                </a:lnTo>
                <a:lnTo>
                  <a:pt x="39886" y="39250"/>
                </a:lnTo>
                <a:lnTo>
                  <a:pt x="79262" y="52548"/>
                </a:lnTo>
                <a:lnTo>
                  <a:pt x="98765" y="94073"/>
                </a:lnTo>
                <a:lnTo>
                  <a:pt x="112432" y="133256"/>
                </a:lnTo>
                <a:lnTo>
                  <a:pt x="118876" y="171422"/>
                </a:lnTo>
                <a:lnTo>
                  <a:pt x="118424" y="182687"/>
                </a:lnTo>
                <a:lnTo>
                  <a:pt x="116316" y="192786"/>
                </a:lnTo>
                <a:lnTo>
                  <a:pt x="115808" y="193294"/>
                </a:lnTo>
                <a:lnTo>
                  <a:pt x="115808" y="195325"/>
                </a:lnTo>
                <a:lnTo>
                  <a:pt x="113649" y="212344"/>
                </a:lnTo>
                <a:lnTo>
                  <a:pt x="127902" y="212344"/>
                </a:lnTo>
                <a:lnTo>
                  <a:pt x="132264" y="202424"/>
                </a:lnTo>
                <a:lnTo>
                  <a:pt x="135638" y="187696"/>
                </a:lnTo>
                <a:lnTo>
                  <a:pt x="136731" y="174235"/>
                </a:lnTo>
                <a:lnTo>
                  <a:pt x="136026" y="159962"/>
                </a:lnTo>
                <a:lnTo>
                  <a:pt x="126023" y="115433"/>
                </a:lnTo>
                <a:lnTo>
                  <a:pt x="110265" y="74974"/>
                </a:lnTo>
                <a:lnTo>
                  <a:pt x="92440" y="39750"/>
                </a:lnTo>
                <a:lnTo>
                  <a:pt x="91424" y="37592"/>
                </a:lnTo>
                <a:lnTo>
                  <a:pt x="89773" y="36068"/>
                </a:lnTo>
                <a:lnTo>
                  <a:pt x="87477" y="35387"/>
                </a:lnTo>
                <a:lnTo>
                  <a:pt x="45137" y="21490"/>
                </a:lnTo>
                <a:lnTo>
                  <a:pt x="34700" y="14097"/>
                </a:lnTo>
                <a:lnTo>
                  <a:pt x="23715" y="7629"/>
                </a:lnTo>
                <a:lnTo>
                  <a:pt x="12303" y="2159"/>
                </a:lnTo>
                <a:lnTo>
                  <a:pt x="747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4277983" y="2583179"/>
            <a:ext cx="166370" cy="238125"/>
          </a:xfrm>
          <a:custGeom>
            <a:avLst/>
            <a:gdLst/>
            <a:ahLst/>
            <a:cxnLst/>
            <a:rect l="l" t="t" r="r" b="b"/>
            <a:pathLst>
              <a:path w="166370" h="238125">
                <a:moveTo>
                  <a:pt x="156475" y="0"/>
                </a:moveTo>
                <a:lnTo>
                  <a:pt x="148838" y="3404"/>
                </a:lnTo>
                <a:lnTo>
                  <a:pt x="137802" y="9089"/>
                </a:lnTo>
                <a:lnTo>
                  <a:pt x="126910" y="15707"/>
                </a:lnTo>
                <a:lnTo>
                  <a:pt x="115991" y="22966"/>
                </a:lnTo>
                <a:lnTo>
                  <a:pt x="68464" y="38100"/>
                </a:lnTo>
                <a:lnTo>
                  <a:pt x="65289" y="38608"/>
                </a:lnTo>
                <a:lnTo>
                  <a:pt x="63257" y="41275"/>
                </a:lnTo>
                <a:lnTo>
                  <a:pt x="62619" y="43953"/>
                </a:lnTo>
                <a:lnTo>
                  <a:pt x="33869" y="133101"/>
                </a:lnTo>
                <a:lnTo>
                  <a:pt x="3571" y="166602"/>
                </a:lnTo>
                <a:lnTo>
                  <a:pt x="0" y="180593"/>
                </a:lnTo>
                <a:lnTo>
                  <a:pt x="629" y="196988"/>
                </a:lnTo>
                <a:lnTo>
                  <a:pt x="34630" y="224925"/>
                </a:lnTo>
                <a:lnTo>
                  <a:pt x="56272" y="225044"/>
                </a:lnTo>
                <a:lnTo>
                  <a:pt x="56907" y="227203"/>
                </a:lnTo>
                <a:lnTo>
                  <a:pt x="57923" y="229743"/>
                </a:lnTo>
                <a:lnTo>
                  <a:pt x="58939" y="231902"/>
                </a:lnTo>
                <a:lnTo>
                  <a:pt x="60590" y="235585"/>
                </a:lnTo>
                <a:lnTo>
                  <a:pt x="63765" y="237744"/>
                </a:lnTo>
                <a:lnTo>
                  <a:pt x="88149" y="237744"/>
                </a:lnTo>
                <a:lnTo>
                  <a:pt x="92340" y="233553"/>
                </a:lnTo>
                <a:lnTo>
                  <a:pt x="92340" y="223393"/>
                </a:lnTo>
                <a:lnTo>
                  <a:pt x="88149" y="219710"/>
                </a:lnTo>
                <a:lnTo>
                  <a:pt x="73290" y="219710"/>
                </a:lnTo>
                <a:lnTo>
                  <a:pt x="72782" y="217043"/>
                </a:lnTo>
                <a:lnTo>
                  <a:pt x="71639" y="215011"/>
                </a:lnTo>
                <a:lnTo>
                  <a:pt x="70198" y="211228"/>
                </a:lnTo>
                <a:lnTo>
                  <a:pt x="62793" y="207943"/>
                </a:lnTo>
                <a:lnTo>
                  <a:pt x="20756" y="200556"/>
                </a:lnTo>
                <a:lnTo>
                  <a:pt x="15477" y="180426"/>
                </a:lnTo>
                <a:lnTo>
                  <a:pt x="18177" y="170657"/>
                </a:lnTo>
                <a:lnTo>
                  <a:pt x="26857" y="160613"/>
                </a:lnTo>
                <a:lnTo>
                  <a:pt x="38078" y="151787"/>
                </a:lnTo>
                <a:lnTo>
                  <a:pt x="48398" y="145669"/>
                </a:lnTo>
                <a:lnTo>
                  <a:pt x="50430" y="144525"/>
                </a:lnTo>
                <a:lnTo>
                  <a:pt x="52081" y="142494"/>
                </a:lnTo>
                <a:lnTo>
                  <a:pt x="53098" y="140334"/>
                </a:lnTo>
                <a:lnTo>
                  <a:pt x="78734" y="53434"/>
                </a:lnTo>
                <a:lnTo>
                  <a:pt x="122566" y="40259"/>
                </a:lnTo>
                <a:lnTo>
                  <a:pt x="124090" y="39750"/>
                </a:lnTo>
                <a:lnTo>
                  <a:pt x="126444" y="38085"/>
                </a:lnTo>
                <a:lnTo>
                  <a:pt x="136976" y="30775"/>
                </a:lnTo>
                <a:lnTo>
                  <a:pt x="147884" y="24225"/>
                </a:lnTo>
                <a:lnTo>
                  <a:pt x="159142" y="18542"/>
                </a:lnTo>
                <a:lnTo>
                  <a:pt x="163841" y="16383"/>
                </a:lnTo>
                <a:lnTo>
                  <a:pt x="166000" y="11175"/>
                </a:lnTo>
                <a:lnTo>
                  <a:pt x="163841" y="6350"/>
                </a:lnTo>
                <a:lnTo>
                  <a:pt x="161809" y="2159"/>
                </a:lnTo>
                <a:lnTo>
                  <a:pt x="1564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4352544" y="2651760"/>
            <a:ext cx="303530" cy="200025"/>
          </a:xfrm>
          <a:custGeom>
            <a:avLst/>
            <a:gdLst/>
            <a:ahLst/>
            <a:cxnLst/>
            <a:rect l="l" t="t" r="r" b="b"/>
            <a:pathLst>
              <a:path w="303529" h="200025">
                <a:moveTo>
                  <a:pt x="299084" y="0"/>
                </a:moveTo>
                <a:lnTo>
                  <a:pt x="3682" y="0"/>
                </a:lnTo>
                <a:lnTo>
                  <a:pt x="0" y="4190"/>
                </a:lnTo>
                <a:lnTo>
                  <a:pt x="0" y="195452"/>
                </a:lnTo>
                <a:lnTo>
                  <a:pt x="3682" y="199643"/>
                </a:lnTo>
                <a:lnTo>
                  <a:pt x="299084" y="199643"/>
                </a:lnTo>
                <a:lnTo>
                  <a:pt x="303275" y="195452"/>
                </a:lnTo>
                <a:lnTo>
                  <a:pt x="303275" y="4190"/>
                </a:lnTo>
                <a:lnTo>
                  <a:pt x="29908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5871971" y="2503932"/>
            <a:ext cx="609600" cy="341375"/>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7561135" y="2599618"/>
            <a:ext cx="585470" cy="303530"/>
          </a:xfrm>
          <a:custGeom>
            <a:avLst/>
            <a:gdLst/>
            <a:ahLst/>
            <a:cxnLst/>
            <a:rect l="l" t="t" r="r" b="b"/>
            <a:pathLst>
              <a:path w="585470" h="303530">
                <a:moveTo>
                  <a:pt x="248348" y="111759"/>
                </a:moveTo>
                <a:lnTo>
                  <a:pt x="225234" y="111759"/>
                </a:lnTo>
                <a:lnTo>
                  <a:pt x="218122" y="113029"/>
                </a:lnTo>
                <a:lnTo>
                  <a:pt x="205338" y="116839"/>
                </a:lnTo>
                <a:lnTo>
                  <a:pt x="193135" y="119379"/>
                </a:lnTo>
                <a:lnTo>
                  <a:pt x="181294" y="124459"/>
                </a:lnTo>
                <a:lnTo>
                  <a:pt x="167470" y="128269"/>
                </a:lnTo>
                <a:lnTo>
                  <a:pt x="154929" y="132079"/>
                </a:lnTo>
                <a:lnTo>
                  <a:pt x="143272" y="137159"/>
                </a:lnTo>
                <a:lnTo>
                  <a:pt x="121028" y="144779"/>
                </a:lnTo>
                <a:lnTo>
                  <a:pt x="107995" y="147319"/>
                </a:lnTo>
                <a:lnTo>
                  <a:pt x="95623" y="151129"/>
                </a:lnTo>
                <a:lnTo>
                  <a:pt x="83701" y="154939"/>
                </a:lnTo>
                <a:lnTo>
                  <a:pt x="72016" y="157479"/>
                </a:lnTo>
                <a:lnTo>
                  <a:pt x="57627" y="162559"/>
                </a:lnTo>
                <a:lnTo>
                  <a:pt x="23840" y="182879"/>
                </a:lnTo>
                <a:lnTo>
                  <a:pt x="2844" y="218439"/>
                </a:lnTo>
                <a:lnTo>
                  <a:pt x="0" y="228600"/>
                </a:lnTo>
                <a:lnTo>
                  <a:pt x="1301" y="243839"/>
                </a:lnTo>
                <a:lnTo>
                  <a:pt x="20599" y="276859"/>
                </a:lnTo>
                <a:lnTo>
                  <a:pt x="56668" y="295909"/>
                </a:lnTo>
                <a:lnTo>
                  <a:pt x="100310" y="303529"/>
                </a:lnTo>
                <a:lnTo>
                  <a:pt x="138810" y="303529"/>
                </a:lnTo>
                <a:lnTo>
                  <a:pt x="161822" y="298450"/>
                </a:lnTo>
                <a:lnTo>
                  <a:pt x="176054" y="294639"/>
                </a:lnTo>
                <a:lnTo>
                  <a:pt x="187683" y="290829"/>
                </a:lnTo>
                <a:lnTo>
                  <a:pt x="189796" y="289559"/>
                </a:lnTo>
                <a:lnTo>
                  <a:pt x="107293" y="289559"/>
                </a:lnTo>
                <a:lnTo>
                  <a:pt x="88854" y="287019"/>
                </a:lnTo>
                <a:lnTo>
                  <a:pt x="46098" y="271779"/>
                </a:lnTo>
                <a:lnTo>
                  <a:pt x="25524" y="243839"/>
                </a:lnTo>
                <a:lnTo>
                  <a:pt x="26599" y="227329"/>
                </a:lnTo>
                <a:lnTo>
                  <a:pt x="45072" y="190500"/>
                </a:lnTo>
                <a:lnTo>
                  <a:pt x="79811" y="171450"/>
                </a:lnTo>
                <a:lnTo>
                  <a:pt x="93536" y="168909"/>
                </a:lnTo>
                <a:lnTo>
                  <a:pt x="170278" y="168909"/>
                </a:lnTo>
                <a:lnTo>
                  <a:pt x="167201" y="166369"/>
                </a:lnTo>
                <a:lnTo>
                  <a:pt x="154526" y="161289"/>
                </a:lnTo>
                <a:lnTo>
                  <a:pt x="140139" y="156209"/>
                </a:lnTo>
                <a:lnTo>
                  <a:pt x="164057" y="148589"/>
                </a:lnTo>
                <a:lnTo>
                  <a:pt x="176110" y="143509"/>
                </a:lnTo>
                <a:lnTo>
                  <a:pt x="189909" y="138429"/>
                </a:lnTo>
                <a:lnTo>
                  <a:pt x="202734" y="133350"/>
                </a:lnTo>
                <a:lnTo>
                  <a:pt x="214761" y="129539"/>
                </a:lnTo>
                <a:lnTo>
                  <a:pt x="226164" y="124459"/>
                </a:lnTo>
                <a:lnTo>
                  <a:pt x="237119" y="120650"/>
                </a:lnTo>
                <a:lnTo>
                  <a:pt x="247802" y="115569"/>
                </a:lnTo>
                <a:lnTo>
                  <a:pt x="248348" y="111759"/>
                </a:lnTo>
                <a:close/>
              </a:path>
              <a:path w="585470" h="303530">
                <a:moveTo>
                  <a:pt x="513088" y="203200"/>
                </a:moveTo>
                <a:lnTo>
                  <a:pt x="365673" y="203200"/>
                </a:lnTo>
                <a:lnTo>
                  <a:pt x="365696" y="292100"/>
                </a:lnTo>
                <a:lnTo>
                  <a:pt x="396733" y="274319"/>
                </a:lnTo>
                <a:lnTo>
                  <a:pt x="431186" y="274319"/>
                </a:lnTo>
                <a:lnTo>
                  <a:pt x="411979" y="204469"/>
                </a:lnTo>
                <a:lnTo>
                  <a:pt x="516414" y="204469"/>
                </a:lnTo>
                <a:lnTo>
                  <a:pt x="513088" y="203200"/>
                </a:lnTo>
                <a:close/>
              </a:path>
              <a:path w="585470" h="303530">
                <a:moveTo>
                  <a:pt x="314134" y="147319"/>
                </a:moveTo>
                <a:lnTo>
                  <a:pt x="312356" y="147319"/>
                </a:lnTo>
                <a:lnTo>
                  <a:pt x="310578" y="149859"/>
                </a:lnTo>
                <a:lnTo>
                  <a:pt x="308800" y="149859"/>
                </a:lnTo>
                <a:lnTo>
                  <a:pt x="227358" y="185419"/>
                </a:lnTo>
                <a:lnTo>
                  <a:pt x="218122" y="189229"/>
                </a:lnTo>
                <a:lnTo>
                  <a:pt x="219900" y="194309"/>
                </a:lnTo>
                <a:lnTo>
                  <a:pt x="221678" y="200659"/>
                </a:lnTo>
                <a:lnTo>
                  <a:pt x="221678" y="207009"/>
                </a:lnTo>
                <a:lnTo>
                  <a:pt x="218122" y="222250"/>
                </a:lnTo>
                <a:lnTo>
                  <a:pt x="211010" y="234950"/>
                </a:lnTo>
                <a:lnTo>
                  <a:pt x="207454" y="243839"/>
                </a:lnTo>
                <a:lnTo>
                  <a:pt x="203898" y="250189"/>
                </a:lnTo>
                <a:lnTo>
                  <a:pt x="200342" y="257809"/>
                </a:lnTo>
                <a:lnTo>
                  <a:pt x="191783" y="265429"/>
                </a:lnTo>
                <a:lnTo>
                  <a:pt x="148769" y="285750"/>
                </a:lnTo>
                <a:lnTo>
                  <a:pt x="121996" y="289559"/>
                </a:lnTo>
                <a:lnTo>
                  <a:pt x="189796" y="289559"/>
                </a:lnTo>
                <a:lnTo>
                  <a:pt x="202478" y="281939"/>
                </a:lnTo>
                <a:lnTo>
                  <a:pt x="211827" y="276859"/>
                </a:lnTo>
                <a:lnTo>
                  <a:pt x="224329" y="270509"/>
                </a:lnTo>
                <a:lnTo>
                  <a:pt x="234704" y="262889"/>
                </a:lnTo>
                <a:lnTo>
                  <a:pt x="259591" y="248919"/>
                </a:lnTo>
                <a:lnTo>
                  <a:pt x="261539" y="247650"/>
                </a:lnTo>
                <a:lnTo>
                  <a:pt x="228790" y="247650"/>
                </a:lnTo>
                <a:lnTo>
                  <a:pt x="232346" y="245109"/>
                </a:lnTo>
                <a:lnTo>
                  <a:pt x="234124" y="242569"/>
                </a:lnTo>
                <a:lnTo>
                  <a:pt x="239222" y="231139"/>
                </a:lnTo>
                <a:lnTo>
                  <a:pt x="242998" y="218439"/>
                </a:lnTo>
                <a:lnTo>
                  <a:pt x="244792" y="213359"/>
                </a:lnTo>
                <a:lnTo>
                  <a:pt x="246570" y="204469"/>
                </a:lnTo>
                <a:lnTo>
                  <a:pt x="246570" y="198119"/>
                </a:lnTo>
                <a:lnTo>
                  <a:pt x="250126" y="195579"/>
                </a:lnTo>
                <a:lnTo>
                  <a:pt x="255460" y="194309"/>
                </a:lnTo>
                <a:lnTo>
                  <a:pt x="259016" y="191769"/>
                </a:lnTo>
                <a:lnTo>
                  <a:pt x="316892" y="166369"/>
                </a:lnTo>
                <a:lnTo>
                  <a:pt x="321246" y="163829"/>
                </a:lnTo>
                <a:lnTo>
                  <a:pt x="321246" y="160019"/>
                </a:lnTo>
                <a:lnTo>
                  <a:pt x="317690" y="154939"/>
                </a:lnTo>
                <a:lnTo>
                  <a:pt x="317690" y="152400"/>
                </a:lnTo>
                <a:lnTo>
                  <a:pt x="314134" y="147319"/>
                </a:lnTo>
                <a:close/>
              </a:path>
              <a:path w="585470" h="303530">
                <a:moveTo>
                  <a:pt x="431186" y="274319"/>
                </a:moveTo>
                <a:lnTo>
                  <a:pt x="396733" y="274319"/>
                </a:lnTo>
                <a:lnTo>
                  <a:pt x="435027" y="288289"/>
                </a:lnTo>
                <a:lnTo>
                  <a:pt x="431186" y="274319"/>
                </a:lnTo>
                <a:close/>
              </a:path>
              <a:path w="585470" h="303530">
                <a:moveTo>
                  <a:pt x="183219" y="251459"/>
                </a:moveTo>
                <a:lnTo>
                  <a:pt x="114998" y="251459"/>
                </a:lnTo>
                <a:lnTo>
                  <a:pt x="122043" y="261619"/>
                </a:lnTo>
                <a:lnTo>
                  <a:pt x="134446" y="266700"/>
                </a:lnTo>
                <a:lnTo>
                  <a:pt x="152054" y="265429"/>
                </a:lnTo>
                <a:lnTo>
                  <a:pt x="167017" y="261619"/>
                </a:lnTo>
                <a:lnTo>
                  <a:pt x="179220" y="255269"/>
                </a:lnTo>
                <a:lnTo>
                  <a:pt x="183219" y="251459"/>
                </a:lnTo>
                <a:close/>
              </a:path>
              <a:path w="585470" h="303530">
                <a:moveTo>
                  <a:pt x="125894" y="189229"/>
                </a:moveTo>
                <a:lnTo>
                  <a:pt x="87668" y="194309"/>
                </a:lnTo>
                <a:lnTo>
                  <a:pt x="53792" y="214629"/>
                </a:lnTo>
                <a:lnTo>
                  <a:pt x="45897" y="233679"/>
                </a:lnTo>
                <a:lnTo>
                  <a:pt x="48591" y="248919"/>
                </a:lnTo>
                <a:lnTo>
                  <a:pt x="56373" y="260350"/>
                </a:lnTo>
                <a:lnTo>
                  <a:pt x="68220" y="265429"/>
                </a:lnTo>
                <a:lnTo>
                  <a:pt x="85293" y="265429"/>
                </a:lnTo>
                <a:lnTo>
                  <a:pt x="98241" y="262889"/>
                </a:lnTo>
                <a:lnTo>
                  <a:pt x="108000" y="257809"/>
                </a:lnTo>
                <a:lnTo>
                  <a:pt x="114998" y="251459"/>
                </a:lnTo>
                <a:lnTo>
                  <a:pt x="183219" y="251459"/>
                </a:lnTo>
                <a:lnTo>
                  <a:pt x="184552" y="250189"/>
                </a:lnTo>
                <a:lnTo>
                  <a:pt x="139890" y="250189"/>
                </a:lnTo>
                <a:lnTo>
                  <a:pt x="139890" y="247650"/>
                </a:lnTo>
                <a:lnTo>
                  <a:pt x="82994" y="247650"/>
                </a:lnTo>
                <a:lnTo>
                  <a:pt x="79438" y="242569"/>
                </a:lnTo>
                <a:lnTo>
                  <a:pt x="79438" y="234950"/>
                </a:lnTo>
                <a:lnTo>
                  <a:pt x="82939" y="222250"/>
                </a:lnTo>
                <a:lnTo>
                  <a:pt x="92291" y="212089"/>
                </a:lnTo>
                <a:lnTo>
                  <a:pt x="105773" y="208279"/>
                </a:lnTo>
                <a:lnTo>
                  <a:pt x="113220" y="207009"/>
                </a:lnTo>
                <a:lnTo>
                  <a:pt x="146485" y="207009"/>
                </a:lnTo>
                <a:lnTo>
                  <a:pt x="148779" y="194309"/>
                </a:lnTo>
                <a:lnTo>
                  <a:pt x="139684" y="190500"/>
                </a:lnTo>
                <a:lnTo>
                  <a:pt x="125894" y="189229"/>
                </a:lnTo>
                <a:close/>
              </a:path>
              <a:path w="585470" h="303530">
                <a:moveTo>
                  <a:pt x="516414" y="204469"/>
                </a:moveTo>
                <a:lnTo>
                  <a:pt x="411979" y="204469"/>
                </a:lnTo>
                <a:lnTo>
                  <a:pt x="497179" y="254000"/>
                </a:lnTo>
                <a:lnTo>
                  <a:pt x="497268" y="223519"/>
                </a:lnTo>
                <a:lnTo>
                  <a:pt x="536371" y="212089"/>
                </a:lnTo>
                <a:lnTo>
                  <a:pt x="516414" y="204469"/>
                </a:lnTo>
                <a:close/>
              </a:path>
              <a:path w="585470" h="303530">
                <a:moveTo>
                  <a:pt x="170278" y="168909"/>
                </a:moveTo>
                <a:lnTo>
                  <a:pt x="114887" y="168909"/>
                </a:lnTo>
                <a:lnTo>
                  <a:pt x="132659" y="172719"/>
                </a:lnTo>
                <a:lnTo>
                  <a:pt x="147014" y="177800"/>
                </a:lnTo>
                <a:lnTo>
                  <a:pt x="158114" y="184150"/>
                </a:lnTo>
                <a:lnTo>
                  <a:pt x="166119" y="191769"/>
                </a:lnTo>
                <a:lnTo>
                  <a:pt x="171191" y="201929"/>
                </a:lnTo>
                <a:lnTo>
                  <a:pt x="173491" y="212089"/>
                </a:lnTo>
                <a:lnTo>
                  <a:pt x="170844" y="231139"/>
                </a:lnTo>
                <a:lnTo>
                  <a:pt x="164019" y="243839"/>
                </a:lnTo>
                <a:lnTo>
                  <a:pt x="155137" y="250189"/>
                </a:lnTo>
                <a:lnTo>
                  <a:pt x="184552" y="250189"/>
                </a:lnTo>
                <a:lnTo>
                  <a:pt x="188551" y="246379"/>
                </a:lnTo>
                <a:lnTo>
                  <a:pt x="194895" y="234950"/>
                </a:lnTo>
                <a:lnTo>
                  <a:pt x="198140" y="222250"/>
                </a:lnTo>
                <a:lnTo>
                  <a:pt x="196919" y="208279"/>
                </a:lnTo>
                <a:lnTo>
                  <a:pt x="193022" y="195579"/>
                </a:lnTo>
                <a:lnTo>
                  <a:pt x="186642" y="184150"/>
                </a:lnTo>
                <a:lnTo>
                  <a:pt x="177971" y="175259"/>
                </a:lnTo>
                <a:lnTo>
                  <a:pt x="170278" y="168909"/>
                </a:lnTo>
                <a:close/>
              </a:path>
              <a:path w="585470" h="303530">
                <a:moveTo>
                  <a:pt x="146485" y="207009"/>
                </a:moveTo>
                <a:lnTo>
                  <a:pt x="113220" y="207009"/>
                </a:lnTo>
                <a:lnTo>
                  <a:pt x="114998" y="209550"/>
                </a:lnTo>
                <a:lnTo>
                  <a:pt x="111442" y="227329"/>
                </a:lnTo>
                <a:lnTo>
                  <a:pt x="105274" y="241300"/>
                </a:lnTo>
                <a:lnTo>
                  <a:pt x="94295" y="247650"/>
                </a:lnTo>
                <a:lnTo>
                  <a:pt x="139890" y="247650"/>
                </a:lnTo>
                <a:lnTo>
                  <a:pt x="139890" y="245109"/>
                </a:lnTo>
                <a:lnTo>
                  <a:pt x="141668" y="233679"/>
                </a:lnTo>
                <a:lnTo>
                  <a:pt x="146485" y="207009"/>
                </a:lnTo>
                <a:close/>
              </a:path>
              <a:path w="585470" h="303530">
                <a:moveTo>
                  <a:pt x="323024" y="198119"/>
                </a:moveTo>
                <a:lnTo>
                  <a:pt x="311387" y="204469"/>
                </a:lnTo>
                <a:lnTo>
                  <a:pt x="288447" y="214629"/>
                </a:lnTo>
                <a:lnTo>
                  <a:pt x="277311" y="220979"/>
                </a:lnTo>
                <a:lnTo>
                  <a:pt x="255744" y="233679"/>
                </a:lnTo>
                <a:lnTo>
                  <a:pt x="244072" y="238759"/>
                </a:lnTo>
                <a:lnTo>
                  <a:pt x="243014" y="240029"/>
                </a:lnTo>
                <a:lnTo>
                  <a:pt x="239458" y="242569"/>
                </a:lnTo>
                <a:lnTo>
                  <a:pt x="228790" y="247650"/>
                </a:lnTo>
                <a:lnTo>
                  <a:pt x="261539" y="247650"/>
                </a:lnTo>
                <a:lnTo>
                  <a:pt x="269331" y="242569"/>
                </a:lnTo>
                <a:lnTo>
                  <a:pt x="296239" y="228600"/>
                </a:lnTo>
                <a:lnTo>
                  <a:pt x="306084" y="222250"/>
                </a:lnTo>
                <a:lnTo>
                  <a:pt x="313397" y="214629"/>
                </a:lnTo>
                <a:lnTo>
                  <a:pt x="319468" y="205739"/>
                </a:lnTo>
                <a:lnTo>
                  <a:pt x="323024" y="198119"/>
                </a:lnTo>
                <a:close/>
              </a:path>
              <a:path w="585470" h="303530">
                <a:moveTo>
                  <a:pt x="412992" y="99059"/>
                </a:moveTo>
                <a:lnTo>
                  <a:pt x="265011" y="99059"/>
                </a:lnTo>
                <a:lnTo>
                  <a:pt x="277817" y="101600"/>
                </a:lnTo>
                <a:lnTo>
                  <a:pt x="292449" y="106679"/>
                </a:lnTo>
                <a:lnTo>
                  <a:pt x="326284" y="125729"/>
                </a:lnTo>
                <a:lnTo>
                  <a:pt x="344360" y="146050"/>
                </a:lnTo>
                <a:lnTo>
                  <a:pt x="344360" y="149859"/>
                </a:lnTo>
                <a:lnTo>
                  <a:pt x="347916" y="154939"/>
                </a:lnTo>
                <a:lnTo>
                  <a:pt x="351162" y="166369"/>
                </a:lnTo>
                <a:lnTo>
                  <a:pt x="352049" y="177800"/>
                </a:lnTo>
                <a:lnTo>
                  <a:pt x="352073" y="180339"/>
                </a:lnTo>
                <a:lnTo>
                  <a:pt x="351548" y="189229"/>
                </a:lnTo>
                <a:lnTo>
                  <a:pt x="351472" y="193039"/>
                </a:lnTo>
                <a:lnTo>
                  <a:pt x="349694" y="196850"/>
                </a:lnTo>
                <a:lnTo>
                  <a:pt x="349694" y="199389"/>
                </a:lnTo>
                <a:lnTo>
                  <a:pt x="346138" y="204469"/>
                </a:lnTo>
                <a:lnTo>
                  <a:pt x="344360" y="209550"/>
                </a:lnTo>
                <a:lnTo>
                  <a:pt x="340804" y="217169"/>
                </a:lnTo>
                <a:lnTo>
                  <a:pt x="365673" y="203200"/>
                </a:lnTo>
                <a:lnTo>
                  <a:pt x="513088" y="203200"/>
                </a:lnTo>
                <a:lnTo>
                  <a:pt x="433260" y="172719"/>
                </a:lnTo>
                <a:lnTo>
                  <a:pt x="426148" y="170179"/>
                </a:lnTo>
                <a:lnTo>
                  <a:pt x="427926" y="168909"/>
                </a:lnTo>
                <a:lnTo>
                  <a:pt x="427926" y="166369"/>
                </a:lnTo>
                <a:lnTo>
                  <a:pt x="429704" y="165100"/>
                </a:lnTo>
                <a:lnTo>
                  <a:pt x="429704" y="162559"/>
                </a:lnTo>
                <a:lnTo>
                  <a:pt x="431482" y="160019"/>
                </a:lnTo>
                <a:lnTo>
                  <a:pt x="431482" y="153669"/>
                </a:lnTo>
                <a:lnTo>
                  <a:pt x="433260" y="151129"/>
                </a:lnTo>
                <a:lnTo>
                  <a:pt x="424370" y="111759"/>
                </a:lnTo>
                <a:lnTo>
                  <a:pt x="419036" y="105409"/>
                </a:lnTo>
                <a:lnTo>
                  <a:pt x="417258" y="102869"/>
                </a:lnTo>
                <a:lnTo>
                  <a:pt x="415480" y="101600"/>
                </a:lnTo>
                <a:lnTo>
                  <a:pt x="412992" y="99059"/>
                </a:lnTo>
                <a:close/>
              </a:path>
              <a:path w="585470" h="303530">
                <a:moveTo>
                  <a:pt x="575079" y="33019"/>
                </a:moveTo>
                <a:lnTo>
                  <a:pt x="557720" y="33019"/>
                </a:lnTo>
                <a:lnTo>
                  <a:pt x="564832" y="43179"/>
                </a:lnTo>
                <a:lnTo>
                  <a:pt x="566610" y="48259"/>
                </a:lnTo>
                <a:lnTo>
                  <a:pt x="570166" y="54609"/>
                </a:lnTo>
                <a:lnTo>
                  <a:pt x="571944" y="63500"/>
                </a:lnTo>
                <a:lnTo>
                  <a:pt x="570166" y="69850"/>
                </a:lnTo>
                <a:lnTo>
                  <a:pt x="539940" y="109219"/>
                </a:lnTo>
                <a:lnTo>
                  <a:pt x="515465" y="116839"/>
                </a:lnTo>
                <a:lnTo>
                  <a:pt x="503460" y="121919"/>
                </a:lnTo>
                <a:lnTo>
                  <a:pt x="491572" y="125729"/>
                </a:lnTo>
                <a:lnTo>
                  <a:pt x="479774" y="130809"/>
                </a:lnTo>
                <a:lnTo>
                  <a:pt x="468040" y="134619"/>
                </a:lnTo>
                <a:lnTo>
                  <a:pt x="456341" y="139700"/>
                </a:lnTo>
                <a:lnTo>
                  <a:pt x="452818" y="143509"/>
                </a:lnTo>
                <a:lnTo>
                  <a:pt x="452818" y="149859"/>
                </a:lnTo>
                <a:lnTo>
                  <a:pt x="451040" y="152400"/>
                </a:lnTo>
                <a:lnTo>
                  <a:pt x="451040" y="157479"/>
                </a:lnTo>
                <a:lnTo>
                  <a:pt x="452818" y="156209"/>
                </a:lnTo>
                <a:lnTo>
                  <a:pt x="456374" y="154939"/>
                </a:lnTo>
                <a:lnTo>
                  <a:pt x="458152" y="153669"/>
                </a:lnTo>
                <a:lnTo>
                  <a:pt x="493768" y="138429"/>
                </a:lnTo>
                <a:lnTo>
                  <a:pt x="505497" y="134619"/>
                </a:lnTo>
                <a:lnTo>
                  <a:pt x="517238" y="129539"/>
                </a:lnTo>
                <a:lnTo>
                  <a:pt x="529042" y="125729"/>
                </a:lnTo>
                <a:lnTo>
                  <a:pt x="540960" y="120650"/>
                </a:lnTo>
                <a:lnTo>
                  <a:pt x="548830" y="119379"/>
                </a:lnTo>
                <a:lnTo>
                  <a:pt x="550608" y="116839"/>
                </a:lnTo>
                <a:lnTo>
                  <a:pt x="560487" y="109219"/>
                </a:lnTo>
                <a:lnTo>
                  <a:pt x="569740" y="100329"/>
                </a:lnTo>
                <a:lnTo>
                  <a:pt x="578398" y="88900"/>
                </a:lnTo>
                <a:lnTo>
                  <a:pt x="583067" y="77469"/>
                </a:lnTo>
                <a:lnTo>
                  <a:pt x="585122" y="63500"/>
                </a:lnTo>
                <a:lnTo>
                  <a:pt x="583956" y="52069"/>
                </a:lnTo>
                <a:lnTo>
                  <a:pt x="580834" y="44450"/>
                </a:lnTo>
                <a:lnTo>
                  <a:pt x="575079" y="33019"/>
                </a:lnTo>
                <a:close/>
              </a:path>
              <a:path w="585470" h="303530">
                <a:moveTo>
                  <a:pt x="559498" y="15239"/>
                </a:moveTo>
                <a:lnTo>
                  <a:pt x="555942" y="17779"/>
                </a:lnTo>
                <a:lnTo>
                  <a:pt x="554164" y="20319"/>
                </a:lnTo>
                <a:lnTo>
                  <a:pt x="550608" y="21589"/>
                </a:lnTo>
                <a:lnTo>
                  <a:pt x="547052" y="24129"/>
                </a:lnTo>
                <a:lnTo>
                  <a:pt x="536384" y="33019"/>
                </a:lnTo>
                <a:lnTo>
                  <a:pt x="524445" y="40639"/>
                </a:lnTo>
                <a:lnTo>
                  <a:pt x="501821" y="54609"/>
                </a:lnTo>
                <a:lnTo>
                  <a:pt x="491524" y="62229"/>
                </a:lnTo>
                <a:lnTo>
                  <a:pt x="455203" y="82550"/>
                </a:lnTo>
                <a:lnTo>
                  <a:pt x="445177" y="87629"/>
                </a:lnTo>
                <a:lnTo>
                  <a:pt x="435427" y="92709"/>
                </a:lnTo>
                <a:lnTo>
                  <a:pt x="435038" y="96519"/>
                </a:lnTo>
                <a:lnTo>
                  <a:pt x="435038" y="99059"/>
                </a:lnTo>
                <a:lnTo>
                  <a:pt x="436816" y="100329"/>
                </a:lnTo>
                <a:lnTo>
                  <a:pt x="438594" y="102869"/>
                </a:lnTo>
                <a:lnTo>
                  <a:pt x="440372" y="104139"/>
                </a:lnTo>
                <a:lnTo>
                  <a:pt x="442150" y="106679"/>
                </a:lnTo>
                <a:lnTo>
                  <a:pt x="453254" y="100329"/>
                </a:lnTo>
                <a:lnTo>
                  <a:pt x="498754" y="73659"/>
                </a:lnTo>
                <a:lnTo>
                  <a:pt x="510477" y="66039"/>
                </a:lnTo>
                <a:lnTo>
                  <a:pt x="521104" y="58419"/>
                </a:lnTo>
                <a:lnTo>
                  <a:pt x="530842" y="52069"/>
                </a:lnTo>
                <a:lnTo>
                  <a:pt x="539902" y="45719"/>
                </a:lnTo>
                <a:lnTo>
                  <a:pt x="550608" y="39369"/>
                </a:lnTo>
                <a:lnTo>
                  <a:pt x="557720" y="34289"/>
                </a:lnTo>
                <a:lnTo>
                  <a:pt x="557720" y="33019"/>
                </a:lnTo>
                <a:lnTo>
                  <a:pt x="575079" y="33019"/>
                </a:lnTo>
                <a:lnTo>
                  <a:pt x="567241" y="22859"/>
                </a:lnTo>
                <a:lnTo>
                  <a:pt x="564832" y="20319"/>
                </a:lnTo>
                <a:lnTo>
                  <a:pt x="559498" y="15239"/>
                </a:lnTo>
                <a:close/>
              </a:path>
              <a:path w="585470" h="303530">
                <a:moveTo>
                  <a:pt x="334291" y="64769"/>
                </a:moveTo>
                <a:lnTo>
                  <a:pt x="319468" y="64769"/>
                </a:lnTo>
                <a:lnTo>
                  <a:pt x="314134" y="66039"/>
                </a:lnTo>
                <a:lnTo>
                  <a:pt x="225262" y="100329"/>
                </a:lnTo>
                <a:lnTo>
                  <a:pt x="232346" y="99059"/>
                </a:lnTo>
                <a:lnTo>
                  <a:pt x="412992" y="99059"/>
                </a:lnTo>
                <a:lnTo>
                  <a:pt x="373115" y="73659"/>
                </a:lnTo>
                <a:lnTo>
                  <a:pt x="345873" y="66039"/>
                </a:lnTo>
                <a:lnTo>
                  <a:pt x="334291" y="64769"/>
                </a:lnTo>
                <a:close/>
              </a:path>
              <a:path w="585470" h="303530">
                <a:moveTo>
                  <a:pt x="479521" y="0"/>
                </a:moveTo>
                <a:lnTo>
                  <a:pt x="463088" y="0"/>
                </a:lnTo>
                <a:lnTo>
                  <a:pt x="450611" y="1269"/>
                </a:lnTo>
                <a:lnTo>
                  <a:pt x="440430" y="2539"/>
                </a:lnTo>
                <a:lnTo>
                  <a:pt x="436816" y="3809"/>
                </a:lnTo>
                <a:lnTo>
                  <a:pt x="435038" y="3809"/>
                </a:lnTo>
                <a:lnTo>
                  <a:pt x="433260" y="5079"/>
                </a:lnTo>
                <a:lnTo>
                  <a:pt x="423626" y="12700"/>
                </a:lnTo>
                <a:lnTo>
                  <a:pt x="413564" y="19050"/>
                </a:lnTo>
                <a:lnTo>
                  <a:pt x="403108" y="26669"/>
                </a:lnTo>
                <a:lnTo>
                  <a:pt x="392294" y="33019"/>
                </a:lnTo>
                <a:lnTo>
                  <a:pt x="381153" y="39369"/>
                </a:lnTo>
                <a:lnTo>
                  <a:pt x="369721" y="45719"/>
                </a:lnTo>
                <a:lnTo>
                  <a:pt x="358584" y="52069"/>
                </a:lnTo>
                <a:lnTo>
                  <a:pt x="356806" y="52069"/>
                </a:lnTo>
                <a:lnTo>
                  <a:pt x="355028" y="53339"/>
                </a:lnTo>
                <a:lnTo>
                  <a:pt x="362140" y="54609"/>
                </a:lnTo>
                <a:lnTo>
                  <a:pt x="371030" y="55879"/>
                </a:lnTo>
                <a:lnTo>
                  <a:pt x="378142" y="59689"/>
                </a:lnTo>
                <a:lnTo>
                  <a:pt x="410146" y="39369"/>
                </a:lnTo>
                <a:lnTo>
                  <a:pt x="420268" y="31750"/>
                </a:lnTo>
                <a:lnTo>
                  <a:pt x="430472" y="22859"/>
                </a:lnTo>
                <a:lnTo>
                  <a:pt x="439848" y="15239"/>
                </a:lnTo>
                <a:lnTo>
                  <a:pt x="452974" y="12700"/>
                </a:lnTo>
                <a:lnTo>
                  <a:pt x="465869" y="11429"/>
                </a:lnTo>
                <a:lnTo>
                  <a:pt x="530505" y="11429"/>
                </a:lnTo>
                <a:lnTo>
                  <a:pt x="518656" y="6350"/>
                </a:lnTo>
                <a:lnTo>
                  <a:pt x="506431" y="3809"/>
                </a:lnTo>
                <a:lnTo>
                  <a:pt x="491716" y="1269"/>
                </a:lnTo>
                <a:lnTo>
                  <a:pt x="479521" y="0"/>
                </a:lnTo>
                <a:close/>
              </a:path>
              <a:path w="585470" h="303530">
                <a:moveTo>
                  <a:pt x="530505" y="11429"/>
                </a:moveTo>
                <a:lnTo>
                  <a:pt x="490649" y="11429"/>
                </a:lnTo>
                <a:lnTo>
                  <a:pt x="505620" y="15239"/>
                </a:lnTo>
                <a:lnTo>
                  <a:pt x="517472" y="19050"/>
                </a:lnTo>
                <a:lnTo>
                  <a:pt x="527520" y="24129"/>
                </a:lnTo>
                <a:lnTo>
                  <a:pt x="534606" y="22859"/>
                </a:lnTo>
                <a:lnTo>
                  <a:pt x="541718" y="17779"/>
                </a:lnTo>
                <a:lnTo>
                  <a:pt x="530505" y="1142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981200"/>
            <a:ext cx="7734300" cy="3352800"/>
          </a:xfrm>
        </p:spPr>
        <p:txBody>
          <a:bodyPr/>
          <a:lstStyle/>
          <a:p>
            <a:r>
              <a:rPr lang="en-US" sz="2800" dirty="0"/>
              <a:t>Member Survey – if you have not participated please do so now from your smart phone, tablet or pc.</a:t>
            </a:r>
          </a:p>
          <a:p>
            <a:r>
              <a:rPr lang="en-US" sz="2800" dirty="0"/>
              <a:t>We will be using this data today!</a:t>
            </a:r>
          </a:p>
          <a:p>
            <a:r>
              <a:rPr lang="en-US" sz="2800" dirty="0"/>
              <a:t>Survey Link:</a:t>
            </a:r>
          </a:p>
          <a:p>
            <a:pPr lvl="1"/>
            <a:r>
              <a:rPr lang="en-US" sz="2000" dirty="0">
                <a:hlinkClick r:id="rId3"/>
              </a:rPr>
              <a:t>https://www.surveymonkey.com/r/2019_WEWC_Member_Survey</a:t>
            </a:r>
            <a:endParaRPr lang="en-US" sz="2000" dirty="0"/>
          </a:p>
          <a:p>
            <a:pPr lvl="1"/>
            <a:endParaRPr lang="en-US" dirty="0"/>
          </a:p>
          <a:p>
            <a:pPr lvl="1"/>
            <a:endParaRPr lang="en-US" dirty="0"/>
          </a:p>
        </p:txBody>
      </p:sp>
      <p:sp>
        <p:nvSpPr>
          <p:cNvPr id="3" name="Title 2"/>
          <p:cNvSpPr>
            <a:spLocks noGrp="1"/>
          </p:cNvSpPr>
          <p:nvPr>
            <p:ph type="title"/>
          </p:nvPr>
        </p:nvSpPr>
        <p:spPr>
          <a:xfrm>
            <a:off x="609600" y="0"/>
            <a:ext cx="8534400" cy="1219200"/>
          </a:xfrm>
        </p:spPr>
        <p:txBody>
          <a:bodyPr>
            <a:noAutofit/>
          </a:bodyPr>
          <a:lstStyle/>
          <a:p>
            <a:r>
              <a:rPr lang="en-US" dirty="0"/>
              <a:t>Wisconsin Energy</a:t>
            </a:r>
            <a:br>
              <a:rPr lang="en-US" dirty="0"/>
            </a:br>
            <a:r>
              <a:rPr lang="en-US" dirty="0"/>
              <a:t>Workforce Consortium</a:t>
            </a:r>
          </a:p>
        </p:txBody>
      </p:sp>
    </p:spTree>
    <p:extLst>
      <p:ext uri="{BB962C8B-B14F-4D97-AF65-F5344CB8AC3E}">
        <p14:creationId xmlns:p14="http://schemas.microsoft.com/office/powerpoint/2010/main" val="384933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56738" y="4454905"/>
            <a:ext cx="3434079" cy="5410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050" b="0" i="0" u="none" strike="noStrike" kern="1200" cap="none" spc="-5" normalizeH="0" baseline="0" noProof="0" dirty="0">
                <a:ln>
                  <a:noFill/>
                </a:ln>
                <a:solidFill>
                  <a:prstClr val="black"/>
                </a:solidFill>
                <a:effectLst/>
                <a:uLnTx/>
                <a:uFillTx/>
                <a:latin typeface="Calibri"/>
                <a:ea typeface="+mn-ea"/>
                <a:cs typeface="Calibri"/>
              </a:rPr>
              <a:t>Out</a:t>
            </a:r>
            <a:r>
              <a:rPr kumimoji="0" sz="4050" b="0" i="0" u="none" strike="noStrike" kern="1200" cap="none" spc="-40" normalizeH="0" baseline="0" noProof="0" dirty="0">
                <a:ln>
                  <a:noFill/>
                </a:ln>
                <a:solidFill>
                  <a:prstClr val="black"/>
                </a:solidFill>
                <a:effectLst/>
                <a:uLnTx/>
                <a:uFillTx/>
                <a:latin typeface="Calibri"/>
                <a:ea typeface="+mn-ea"/>
                <a:cs typeface="Calibri"/>
              </a:rPr>
              <a:t>r</a:t>
            </a:r>
            <a:r>
              <a:rPr kumimoji="0" sz="4050" b="0" i="0" u="none" strike="noStrike" kern="1200" cap="none" spc="0" normalizeH="0" baseline="0" noProof="0" dirty="0">
                <a:ln>
                  <a:noFill/>
                </a:ln>
                <a:solidFill>
                  <a:prstClr val="black"/>
                </a:solidFill>
                <a:effectLst/>
                <a:uLnTx/>
                <a:uFillTx/>
                <a:latin typeface="Calibri"/>
                <a:ea typeface="+mn-ea"/>
                <a:cs typeface="Calibri"/>
              </a:rPr>
              <a:t>each</a:t>
            </a:r>
            <a:r>
              <a:rPr kumimoji="0" sz="4050" b="0" i="0" u="none" strike="noStrike" kern="1200" cap="none" spc="-45" normalizeH="0" baseline="0" noProof="0" dirty="0">
                <a:ln>
                  <a:noFill/>
                </a:ln>
                <a:solidFill>
                  <a:prstClr val="black"/>
                </a:solidFill>
                <a:effectLst/>
                <a:uLnTx/>
                <a:uFillTx/>
                <a:latin typeface="Calibri"/>
                <a:ea typeface="+mn-ea"/>
                <a:cs typeface="Calibri"/>
              </a:rPr>
              <a:t> t</a:t>
            </a:r>
            <a:r>
              <a:rPr kumimoji="0" sz="4050" b="0" i="0" u="none" strike="noStrike" kern="1200" cap="none" spc="0" normalizeH="0" baseline="0" noProof="0" dirty="0">
                <a:ln>
                  <a:noFill/>
                </a:ln>
                <a:solidFill>
                  <a:prstClr val="black"/>
                </a:solidFill>
                <a:effectLst/>
                <a:uLnTx/>
                <a:uFillTx/>
                <a:latin typeface="Calibri"/>
                <a:ea typeface="+mn-ea"/>
                <a:cs typeface="Calibri"/>
              </a:rPr>
              <a:t>o K12</a:t>
            </a:r>
            <a:endParaRPr kumimoji="0" sz="405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2159507" y="1085088"/>
            <a:ext cx="4724400" cy="323240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8760" y="838200"/>
            <a:ext cx="2559685" cy="634365"/>
          </a:xfrm>
          <a:prstGeom prst="rect">
            <a:avLst/>
          </a:prstGeom>
        </p:spPr>
        <p:txBody>
          <a:bodyPr vert="horz" wrap="square" lIns="0" tIns="0" rIns="0" bIns="0" rtlCol="0">
            <a:spAutoFit/>
          </a:bodyPr>
          <a:lstStyle/>
          <a:p>
            <a:pPr marL="12700" marR="0" lvl="0" indent="0" algn="l" defTabSz="914400" rtl="0" eaLnBrk="1" fontAlgn="auto" latinLnBrk="0" hangingPunct="1">
              <a:lnSpc>
                <a:spcPts val="2735"/>
              </a:lnSpc>
              <a:spcBef>
                <a:spcPts val="0"/>
              </a:spcBef>
              <a:spcAft>
                <a:spcPts val="0"/>
              </a:spcAft>
              <a:buClrTx/>
              <a:buSzTx/>
              <a:buFontTx/>
              <a:buNone/>
              <a:tabLst/>
              <a:defRPr/>
            </a:pPr>
            <a:r>
              <a:rPr kumimoji="0" sz="2400" b="0" i="0" u="none" strike="noStrike" kern="1200" cap="none" spc="-15" normalizeH="0" baseline="0" noProof="0" dirty="0">
                <a:ln>
                  <a:noFill/>
                </a:ln>
                <a:solidFill>
                  <a:prstClr val="black"/>
                </a:solidFill>
                <a:effectLst/>
                <a:uLnTx/>
                <a:uFillTx/>
                <a:latin typeface="Calibri Light"/>
                <a:ea typeface="+mn-ea"/>
                <a:cs typeface="Calibri Light"/>
              </a:rPr>
              <a:t>Ene</a:t>
            </a:r>
            <a:r>
              <a:rPr kumimoji="0" sz="2400" b="0" i="0" u="none" strike="noStrike" kern="1200" cap="none" spc="-45" normalizeH="0" baseline="0" noProof="0" dirty="0">
                <a:ln>
                  <a:noFill/>
                </a:ln>
                <a:solidFill>
                  <a:prstClr val="black"/>
                </a:solidFill>
                <a:effectLst/>
                <a:uLnTx/>
                <a:uFillTx/>
                <a:latin typeface="Calibri Light"/>
                <a:ea typeface="+mn-ea"/>
                <a:cs typeface="Calibri Light"/>
              </a:rPr>
              <a:t>r</a:t>
            </a:r>
            <a:r>
              <a:rPr kumimoji="0" sz="2400" b="0" i="0" u="none" strike="noStrike" kern="1200" cap="none" spc="-15" normalizeH="0" baseline="0" noProof="0" dirty="0">
                <a:ln>
                  <a:noFill/>
                </a:ln>
                <a:solidFill>
                  <a:prstClr val="black"/>
                </a:solidFill>
                <a:effectLst/>
                <a:uLnTx/>
                <a:uFillTx/>
                <a:latin typeface="Calibri Light"/>
                <a:ea typeface="+mn-ea"/>
                <a:cs typeface="Calibri Light"/>
              </a:rPr>
              <a:t>gy</a:t>
            </a:r>
            <a:r>
              <a:rPr kumimoji="0" sz="24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400" b="0" i="0" u="none" strike="noStrike" kern="1200" cap="none" spc="-55" normalizeH="0" baseline="0" noProof="0" dirty="0">
                <a:ln>
                  <a:noFill/>
                </a:ln>
                <a:solidFill>
                  <a:prstClr val="black"/>
                </a:solidFill>
                <a:effectLst/>
                <a:uLnTx/>
                <a:uFillTx/>
                <a:latin typeface="Calibri Light"/>
                <a:ea typeface="+mn-ea"/>
                <a:cs typeface="Calibri Light"/>
              </a:rPr>
              <a:t>E</a:t>
            </a:r>
            <a:r>
              <a:rPr kumimoji="0" sz="2400" b="0" i="0" u="none" strike="noStrike" kern="1200" cap="none" spc="-15" normalizeH="0" baseline="0" noProof="0" dirty="0">
                <a:ln>
                  <a:noFill/>
                </a:ln>
                <a:solidFill>
                  <a:prstClr val="black"/>
                </a:solidFill>
                <a:effectLst/>
                <a:uLnTx/>
                <a:uFillTx/>
                <a:latin typeface="Calibri Light"/>
                <a:ea typeface="+mn-ea"/>
                <a:cs typeface="Calibri Light"/>
              </a:rPr>
              <a:t>du</a:t>
            </a:r>
            <a:r>
              <a:rPr kumimoji="0" sz="2400" b="0" i="0" u="none" strike="noStrike" kern="1200" cap="none" spc="-40" normalizeH="0" baseline="0" noProof="0" dirty="0">
                <a:ln>
                  <a:noFill/>
                </a:ln>
                <a:solidFill>
                  <a:prstClr val="black"/>
                </a:solidFill>
                <a:effectLst/>
                <a:uLnTx/>
                <a:uFillTx/>
                <a:latin typeface="Calibri Light"/>
                <a:ea typeface="+mn-ea"/>
                <a:cs typeface="Calibri Light"/>
              </a:rPr>
              <a:t>c</a:t>
            </a:r>
            <a:r>
              <a:rPr kumimoji="0" sz="2400" b="0" i="0" u="none" strike="noStrike" kern="1200" cap="none" spc="-45" normalizeH="0" baseline="0" noProof="0" dirty="0">
                <a:ln>
                  <a:noFill/>
                </a:ln>
                <a:solidFill>
                  <a:prstClr val="black"/>
                </a:solidFill>
                <a:effectLst/>
                <a:uLnTx/>
                <a:uFillTx/>
                <a:latin typeface="Calibri Light"/>
                <a:ea typeface="+mn-ea"/>
                <a:cs typeface="Calibri Light"/>
              </a:rPr>
              <a:t>a</a:t>
            </a:r>
            <a:r>
              <a:rPr kumimoji="0" sz="2400" b="0" i="0" u="none" strike="noStrike" kern="1200" cap="none" spc="-10" normalizeH="0" baseline="0" noProof="0" dirty="0">
                <a:ln>
                  <a:noFill/>
                </a:ln>
                <a:solidFill>
                  <a:prstClr val="black"/>
                </a:solidFill>
                <a:effectLst/>
                <a:uLnTx/>
                <a:uFillTx/>
                <a:latin typeface="Calibri Light"/>
                <a:ea typeface="+mn-ea"/>
                <a:cs typeface="Calibri Light"/>
              </a:rPr>
              <a:t>tion</a:t>
            </a:r>
            <a:r>
              <a:rPr kumimoji="0" sz="24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400" b="0" i="0" u="none" strike="noStrike" kern="1200" cap="none" spc="-75" normalizeH="0" baseline="0" noProof="0" dirty="0">
                <a:ln>
                  <a:noFill/>
                </a:ln>
                <a:solidFill>
                  <a:prstClr val="black"/>
                </a:solidFill>
                <a:effectLst/>
                <a:uLnTx/>
                <a:uFillTx/>
                <a:latin typeface="Calibri Light"/>
                <a:ea typeface="+mn-ea"/>
                <a:cs typeface="Calibri Light"/>
              </a:rPr>
              <a:t>f</a:t>
            </a:r>
            <a:r>
              <a:rPr kumimoji="0" sz="2400" b="0" i="0" u="none" strike="noStrike" kern="1200" cap="none" spc="-5" normalizeH="0" baseline="0" noProof="0" dirty="0">
                <a:ln>
                  <a:noFill/>
                </a:ln>
                <a:solidFill>
                  <a:prstClr val="black"/>
                </a:solidFill>
                <a:effectLst/>
                <a:uLnTx/>
                <a:uFillTx/>
                <a:latin typeface="Calibri Light"/>
                <a:ea typeface="+mn-ea"/>
                <a:cs typeface="Calibri Light"/>
              </a:rPr>
              <a:t>or</a:t>
            </a:r>
            <a:endParaRPr kumimoji="0" sz="2400" b="0" i="0" u="none" strike="noStrike" kern="1200" cap="none" spc="0" normalizeH="0" baseline="0" noProof="0" dirty="0">
              <a:ln>
                <a:noFill/>
              </a:ln>
              <a:solidFill>
                <a:prstClr val="black"/>
              </a:solidFill>
              <a:effectLst/>
              <a:uLnTx/>
              <a:uFillTx/>
              <a:latin typeface="Calibri Light"/>
              <a:ea typeface="+mn-ea"/>
              <a:cs typeface="Calibri Light"/>
            </a:endParaRPr>
          </a:p>
          <a:p>
            <a:pPr marL="12700" marR="0" lvl="0" indent="0" algn="l" defTabSz="914400" rtl="0" eaLnBrk="1" fontAlgn="auto" latinLnBrk="0" hangingPunct="1">
              <a:lnSpc>
                <a:spcPts val="2735"/>
              </a:lnSpc>
              <a:spcBef>
                <a:spcPts val="0"/>
              </a:spcBef>
              <a:spcAft>
                <a:spcPts val="0"/>
              </a:spcAft>
              <a:buClrTx/>
              <a:buSzTx/>
              <a:buFontTx/>
              <a:buNone/>
              <a:tabLst/>
              <a:defRPr/>
            </a:pPr>
            <a:r>
              <a:rPr kumimoji="0" sz="2400" b="0" i="0" u="none" strike="noStrike" kern="1200" cap="none" spc="-35" normalizeH="0" baseline="0" noProof="0" dirty="0">
                <a:ln>
                  <a:noFill/>
                </a:ln>
                <a:solidFill>
                  <a:prstClr val="black"/>
                </a:solidFill>
                <a:effectLst/>
                <a:uLnTx/>
                <a:uFillTx/>
                <a:latin typeface="Calibri Light"/>
                <a:ea typeface="+mn-ea"/>
                <a:cs typeface="Calibri Light"/>
              </a:rPr>
              <a:t>E</a:t>
            </a:r>
            <a:r>
              <a:rPr kumimoji="0" sz="2400" b="0" i="0" u="none" strike="noStrike" kern="1200" cap="none" spc="0" normalizeH="0" baseline="0" noProof="0" dirty="0">
                <a:ln>
                  <a:noFill/>
                </a:ln>
                <a:solidFill>
                  <a:prstClr val="black"/>
                </a:solidFill>
                <a:effectLst/>
                <a:uLnTx/>
                <a:uFillTx/>
                <a:latin typeface="Calibri Light"/>
                <a:ea typeface="+mn-ea"/>
                <a:cs typeface="Calibri Light"/>
              </a:rPr>
              <a:t>du</a:t>
            </a:r>
            <a:r>
              <a:rPr kumimoji="0" sz="2400" b="0" i="0" u="none" strike="noStrike" kern="1200" cap="none" spc="-30" normalizeH="0" baseline="0" noProof="0" dirty="0">
                <a:ln>
                  <a:noFill/>
                </a:ln>
                <a:solidFill>
                  <a:prstClr val="black"/>
                </a:solidFill>
                <a:effectLst/>
                <a:uLnTx/>
                <a:uFillTx/>
                <a:latin typeface="Calibri Light"/>
                <a:ea typeface="+mn-ea"/>
                <a:cs typeface="Calibri Light"/>
              </a:rPr>
              <a:t>ca</a:t>
            </a:r>
            <a:r>
              <a:rPr kumimoji="0" sz="2400" b="0" i="0" u="none" strike="noStrike" kern="1200" cap="none" spc="-35" normalizeH="0" baseline="0" noProof="0" dirty="0">
                <a:ln>
                  <a:noFill/>
                </a:ln>
                <a:solidFill>
                  <a:prstClr val="black"/>
                </a:solidFill>
                <a:effectLst/>
                <a:uLnTx/>
                <a:uFillTx/>
                <a:latin typeface="Calibri Light"/>
                <a:ea typeface="+mn-ea"/>
                <a:cs typeface="Calibri Light"/>
              </a:rPr>
              <a:t>t</a:t>
            </a:r>
            <a:r>
              <a:rPr kumimoji="0" sz="2400" b="0" i="0" u="none" strike="noStrike" kern="1200" cap="none" spc="-5" normalizeH="0" baseline="0" noProof="0" dirty="0">
                <a:ln>
                  <a:noFill/>
                </a:ln>
                <a:solidFill>
                  <a:prstClr val="black"/>
                </a:solidFill>
                <a:effectLst/>
                <a:uLnTx/>
                <a:uFillTx/>
                <a:latin typeface="Calibri Light"/>
                <a:ea typeface="+mn-ea"/>
                <a:cs typeface="Calibri Light"/>
              </a:rPr>
              <a:t>o</a:t>
            </a:r>
            <a:r>
              <a:rPr kumimoji="0" sz="2400" b="0" i="0" u="none" strike="noStrike" kern="1200" cap="none" spc="-55" normalizeH="0" baseline="0" noProof="0" dirty="0">
                <a:ln>
                  <a:noFill/>
                </a:ln>
                <a:solidFill>
                  <a:prstClr val="black"/>
                </a:solidFill>
                <a:effectLst/>
                <a:uLnTx/>
                <a:uFillTx/>
                <a:latin typeface="Calibri Light"/>
                <a:ea typeface="+mn-ea"/>
                <a:cs typeface="Calibri Light"/>
              </a:rPr>
              <a:t>r</a:t>
            </a:r>
            <a:r>
              <a:rPr kumimoji="0" sz="2400" b="0" i="0" u="none" strike="noStrike" kern="1200" cap="none" spc="0" normalizeH="0" baseline="0" noProof="0" dirty="0">
                <a:ln>
                  <a:noFill/>
                </a:ln>
                <a:solidFill>
                  <a:prstClr val="black"/>
                </a:solidFill>
                <a:effectLst/>
                <a:uLnTx/>
                <a:uFillTx/>
                <a:latin typeface="Calibri Light"/>
                <a:ea typeface="+mn-ea"/>
                <a:cs typeface="Calibri Light"/>
              </a:rPr>
              <a:t>s</a:t>
            </a:r>
          </a:p>
        </p:txBody>
      </p:sp>
      <p:sp>
        <p:nvSpPr>
          <p:cNvPr id="3" name="object 3"/>
          <p:cNvSpPr txBox="1"/>
          <p:nvPr/>
        </p:nvSpPr>
        <p:spPr>
          <a:xfrm>
            <a:off x="533401" y="1828800"/>
            <a:ext cx="3429000" cy="4488408"/>
          </a:xfrm>
          <a:prstGeom prst="rect">
            <a:avLst/>
          </a:prstGeom>
        </p:spPr>
        <p:txBody>
          <a:bodyPr vert="horz" wrap="square" lIns="0" tIns="0" rIns="0" bIns="0" rtlCol="0">
            <a:spAutoFit/>
          </a:bodyPr>
          <a:lstStyle/>
          <a:p>
            <a:pPr marL="12700" marR="5080" lvl="0" indent="0" algn="l" defTabSz="914400" rtl="0" eaLnBrk="1" fontAlgn="auto" latinLnBrk="0" hangingPunct="1">
              <a:lnSpc>
                <a:spcPts val="1620"/>
              </a:lnSpc>
              <a:spcBef>
                <a:spcPts val="0"/>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Calibri"/>
                <a:ea typeface="+mn-ea"/>
                <a:cs typeface="Calibri"/>
              </a:rPr>
              <a:t>F</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u</a:t>
            </a:r>
            <a:r>
              <a:rPr kumimoji="0" sz="1800" b="0" i="0" u="none" strike="noStrike" kern="1200" cap="none" spc="-10" normalizeH="0" baseline="0" noProof="0" dirty="0">
                <a:ln>
                  <a:noFill/>
                </a:ln>
                <a:solidFill>
                  <a:prstClr val="black"/>
                </a:solidFill>
                <a:effectLst/>
                <a:uLnTx/>
                <a:uFillTx/>
                <a:latin typeface="Calibri"/>
                <a:ea typeface="+mn-ea"/>
                <a:cs typeface="Calibri"/>
              </a:rPr>
              <a:t>r</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30" normalizeH="0" baseline="0" noProof="0" dirty="0">
                <a:ln>
                  <a:noFill/>
                </a:ln>
                <a:solidFill>
                  <a:prstClr val="black"/>
                </a:solidFill>
                <a:effectLst/>
                <a:uLnTx/>
                <a:uFillTx/>
                <a:latin typeface="Calibri"/>
                <a:ea typeface="+mn-ea"/>
                <a:cs typeface="Calibri"/>
              </a:rPr>
              <a:t>w</a:t>
            </a:r>
            <a:r>
              <a:rPr kumimoji="0" sz="1800" b="0" i="0" u="none" strike="noStrike" kern="1200" cap="none" spc="0" normalizeH="0" baseline="0" noProof="0" dirty="0">
                <a:ln>
                  <a:noFill/>
                </a:ln>
                <a:solidFill>
                  <a:prstClr val="black"/>
                </a:solidFill>
                <a:effectLst/>
                <a:uLnTx/>
                <a:uFillTx/>
                <a:latin typeface="Calibri"/>
                <a:ea typeface="+mn-ea"/>
                <a:cs typeface="Calibri"/>
              </a:rPr>
              <a:t>o</a:t>
            </a:r>
            <a:r>
              <a:rPr kumimoji="0" sz="1800" b="0" i="0" u="none" strike="noStrike" kern="1200" cap="none" spc="-5" normalizeH="0" baseline="0" noProof="0" dirty="0">
                <a:ln>
                  <a:noFill/>
                </a:ln>
                <a:solidFill>
                  <a:prstClr val="black"/>
                </a:solidFill>
                <a:effectLst/>
                <a:uLnTx/>
                <a:uFillTx/>
                <a:latin typeface="Calibri"/>
                <a:ea typeface="+mn-ea"/>
                <a:cs typeface="Calibri"/>
              </a:rPr>
              <a:t> d</a:t>
            </a:r>
            <a:r>
              <a:rPr kumimoji="0" sz="1800" b="0" i="0" u="none" strike="noStrike" kern="1200" cap="none" spc="-20" normalizeH="0" baseline="0" noProof="0" dirty="0">
                <a:ln>
                  <a:noFill/>
                </a:ln>
                <a:solidFill>
                  <a:prstClr val="black"/>
                </a:solidFill>
                <a:effectLst/>
                <a:uLnTx/>
                <a:uFillTx/>
                <a:latin typeface="Calibri"/>
                <a:ea typeface="+mn-ea"/>
                <a:cs typeface="Calibri"/>
              </a:rPr>
              <a:t>a</a:t>
            </a:r>
            <a:r>
              <a:rPr kumimoji="0" sz="1800" b="0" i="0" u="none" strike="noStrike" kern="1200" cap="none" spc="-10" normalizeH="0" baseline="0" noProof="0" dirty="0">
                <a:ln>
                  <a:noFill/>
                </a:ln>
                <a:solidFill>
                  <a:prstClr val="black"/>
                </a:solidFill>
                <a:effectLst/>
                <a:uLnTx/>
                <a:uFillTx/>
                <a:latin typeface="Calibri"/>
                <a:ea typeface="+mn-ea"/>
                <a:cs typeface="Calibri"/>
              </a:rPr>
              <a:t>y</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35" normalizeH="0" baseline="0" noProof="0" dirty="0">
                <a:ln>
                  <a:noFill/>
                </a:ln>
                <a:solidFill>
                  <a:prstClr val="black"/>
                </a:solidFill>
                <a:effectLst/>
                <a:uLnTx/>
                <a:uFillTx/>
                <a:latin typeface="Calibri"/>
                <a:ea typeface="+mn-ea"/>
                <a:cs typeface="Calibri"/>
              </a:rPr>
              <a:t>w</a:t>
            </a:r>
            <a:r>
              <a:rPr kumimoji="0" sz="1800" b="0" i="0" u="none" strike="noStrike" kern="1200" cap="none" spc="-15" normalizeH="0" baseline="0" noProof="0" dirty="0">
                <a:ln>
                  <a:noFill/>
                </a:ln>
                <a:solidFill>
                  <a:prstClr val="black"/>
                </a:solidFill>
                <a:effectLst/>
                <a:uLnTx/>
                <a:uFillTx/>
                <a:latin typeface="Calibri"/>
                <a:ea typeface="+mn-ea"/>
                <a:cs typeface="Calibri"/>
              </a:rPr>
              <a:t>o</a:t>
            </a:r>
            <a:r>
              <a:rPr kumimoji="0" sz="1800" b="0" i="0" u="none" strike="noStrike" kern="1200" cap="none" spc="-5" normalizeH="0" baseline="0" noProof="0" dirty="0">
                <a:ln>
                  <a:noFill/>
                </a:ln>
                <a:solidFill>
                  <a:prstClr val="black"/>
                </a:solidFill>
                <a:effectLst/>
                <a:uLnTx/>
                <a:uFillTx/>
                <a:latin typeface="Calibri"/>
                <a:ea typeface="+mn-ea"/>
                <a:cs typeface="Calibri"/>
              </a:rPr>
              <a:t>r</a:t>
            </a:r>
            <a:r>
              <a:rPr kumimoji="0" sz="1800" b="0" i="0" u="none" strike="noStrike" kern="1200" cap="none" spc="-20" normalizeH="0" baseline="0" noProof="0" dirty="0">
                <a:ln>
                  <a:noFill/>
                </a:ln>
                <a:solidFill>
                  <a:prstClr val="black"/>
                </a:solidFill>
                <a:effectLst/>
                <a:uLnTx/>
                <a:uFillTx/>
                <a:latin typeface="Calibri"/>
                <a:ea typeface="+mn-ea"/>
                <a:cs typeface="Calibri"/>
              </a:rPr>
              <a:t>k</a:t>
            </a:r>
            <a:r>
              <a:rPr kumimoji="0" sz="1800" b="0" i="0" u="none" strike="noStrike" kern="1200" cap="none" spc="-5"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h</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10" normalizeH="0" baseline="0" noProof="0" dirty="0">
                <a:ln>
                  <a:noFill/>
                </a:ln>
                <a:solidFill>
                  <a:prstClr val="black"/>
                </a:solidFill>
                <a:effectLst/>
                <a:uLnTx/>
                <a:uFillTx/>
                <a:latin typeface="Calibri"/>
                <a:ea typeface="+mn-ea"/>
                <a:cs typeface="Calibri"/>
              </a:rPr>
              <a:t>p</a:t>
            </a:r>
            <a:r>
              <a:rPr kumimoji="0" sz="1800" b="0" i="0" u="none" strike="noStrike" kern="1200" cap="none" spc="0" normalizeH="0" baseline="0" noProof="0" dirty="0">
                <a:ln>
                  <a:noFill/>
                </a:ln>
                <a:solidFill>
                  <a:prstClr val="black"/>
                </a:solidFill>
                <a:effectLst/>
                <a:uLnTx/>
                <a:uFillTx/>
                <a:latin typeface="Calibri"/>
                <a:ea typeface="+mn-ea"/>
                <a:cs typeface="Calibri"/>
              </a:rPr>
              <a:t>s</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held </a:t>
            </a:r>
            <a:r>
              <a:rPr kumimoji="0" sz="1800" b="0" i="0" u="none" strike="noStrike" kern="1200" cap="none" spc="-15"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p</a:t>
            </a:r>
            <a:r>
              <a:rPr kumimoji="0" sz="1800" b="0" i="0" u="none" strike="noStrike" kern="1200" cap="none" spc="-1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r</a:t>
            </a:r>
            <a:r>
              <a:rPr kumimoji="0" sz="1800" b="0" i="0" u="none" strike="noStrike" kern="1200" cap="none" spc="0" normalizeH="0" baseline="0" noProof="0" dirty="0">
                <a:ln>
                  <a:noFill/>
                </a:ln>
                <a:solidFill>
                  <a:prstClr val="black"/>
                </a:solidFill>
                <a:effectLst/>
                <a:uLnTx/>
                <a:uFillTx/>
                <a:latin typeface="Calibri"/>
                <a:ea typeface="+mn-ea"/>
                <a:cs typeface="Calibri"/>
              </a:rPr>
              <a:t>tn</a:t>
            </a:r>
            <a:r>
              <a:rPr kumimoji="0" sz="1800" b="0" i="0" u="none" strike="noStrike" kern="1200" cap="none" spc="-10" normalizeH="0" baseline="0" noProof="0" dirty="0">
                <a:ln>
                  <a:noFill/>
                </a:ln>
                <a:solidFill>
                  <a:prstClr val="black"/>
                </a:solidFill>
                <a:effectLst/>
                <a:uLnTx/>
                <a:uFillTx/>
                <a:latin typeface="Calibri"/>
                <a:ea typeface="+mn-ea"/>
                <a:cs typeface="Calibri"/>
              </a:rPr>
              <a:t>er</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c</a:t>
            </a:r>
            <a:r>
              <a:rPr kumimoji="0" sz="1800" b="0" i="0" u="none" strike="noStrike" kern="1200" cap="none" spc="-5" normalizeH="0" baseline="0" noProof="0" dirty="0">
                <a:ln>
                  <a:noFill/>
                </a:ln>
                <a:solidFill>
                  <a:prstClr val="black"/>
                </a:solidFill>
                <a:effectLst/>
                <a:uLnTx/>
                <a:uFillTx/>
                <a:latin typeface="Calibri"/>
                <a:ea typeface="+mn-ea"/>
                <a:cs typeface="Calibri"/>
              </a:rPr>
              <a:t>ol</a:t>
            </a:r>
            <a:r>
              <a:rPr kumimoji="0" sz="1800" b="0" i="0" u="none" strike="noStrike" kern="1200" cap="none" spc="5" normalizeH="0" baseline="0" noProof="0" dirty="0">
                <a:ln>
                  <a:noFill/>
                </a:ln>
                <a:solidFill>
                  <a:prstClr val="black"/>
                </a:solidFill>
                <a:effectLst/>
                <a:uLnTx/>
                <a:uFillTx/>
                <a:latin typeface="Calibri"/>
                <a:ea typeface="+mn-ea"/>
                <a:cs typeface="Calibri"/>
              </a:rPr>
              <a:t>l</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g</a:t>
            </a:r>
            <a:r>
              <a:rPr kumimoji="0" sz="1800" b="0" i="0" u="none" strike="noStrike" kern="1200" cap="none" spc="-10" normalizeH="0" baseline="0" noProof="0" dirty="0">
                <a:ln>
                  <a:noFill/>
                </a:ln>
                <a:solidFill>
                  <a:prstClr val="black"/>
                </a:solidFill>
                <a:effectLst/>
                <a:uLnTx/>
                <a:uFillTx/>
                <a:latin typeface="Calibri"/>
                <a:ea typeface="+mn-ea"/>
                <a:cs typeface="Calibri"/>
              </a:rPr>
              <a:t>e </a:t>
            </a:r>
            <a:r>
              <a:rPr kumimoji="0" sz="1800" b="0" i="0" u="none" strike="noStrike" kern="1200" cap="none" spc="-5"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i</a:t>
            </a:r>
            <a:r>
              <a:rPr kumimoji="0" sz="1800" b="0" i="0" u="none" strike="noStrike" kern="1200" cap="none" spc="-20" normalizeH="0" baseline="0" noProof="0" dirty="0">
                <a:ln>
                  <a:noFill/>
                </a:ln>
                <a:solidFill>
                  <a:prstClr val="black"/>
                </a:solidFill>
                <a:effectLst/>
                <a:uLnTx/>
                <a:uFillTx/>
                <a:latin typeface="Calibri"/>
                <a:ea typeface="+mn-ea"/>
                <a:cs typeface="Calibri"/>
              </a:rPr>
              <a:t>t</a:t>
            </a:r>
            <a:r>
              <a:rPr kumimoji="0" sz="1800" b="0" i="0" u="none" strike="noStrike" kern="1200" cap="none" spc="-10" normalizeH="0" baseline="0" noProof="0" dirty="0">
                <a:ln>
                  <a:noFill/>
                </a:ln>
                <a:solidFill>
                  <a:prstClr val="black"/>
                </a:solidFill>
                <a:effectLst/>
                <a:uLnTx/>
                <a:uFillTx/>
                <a:latin typeface="Calibri"/>
                <a:ea typeface="+mn-ea"/>
                <a:cs typeface="Calibri"/>
              </a:rPr>
              <a:t>es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7"/>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470534" lvl="0" indent="0" algn="l" defTabSz="914400" rtl="0" eaLnBrk="1" fontAlgn="auto" latinLnBrk="0" hangingPunct="1">
              <a:lnSpc>
                <a:spcPct val="1145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H</a:t>
            </a:r>
            <a:r>
              <a:rPr kumimoji="0" sz="1600" b="0" i="0" u="none" strike="noStrike" kern="1200" cap="none" spc="0" normalizeH="0" baseline="0" noProof="0" dirty="0">
                <a:ln>
                  <a:noFill/>
                </a:ln>
                <a:solidFill>
                  <a:prstClr val="black"/>
                </a:solidFill>
                <a:effectLst/>
                <a:uLnTx/>
                <a:uFillTx/>
                <a:latin typeface="Calibri"/>
                <a:ea typeface="+mn-ea"/>
                <a:cs typeface="Calibri"/>
              </a:rPr>
              <a:t>e</a:t>
            </a:r>
            <a:r>
              <a:rPr kumimoji="0" sz="1600" b="0" i="0" u="none" strike="noStrike" kern="1200" cap="none" spc="-30" normalizeH="0" baseline="0" noProof="0" dirty="0">
                <a:ln>
                  <a:noFill/>
                </a:ln>
                <a:solidFill>
                  <a:prstClr val="black"/>
                </a:solidFill>
                <a:effectLst/>
                <a:uLnTx/>
                <a:uFillTx/>
                <a:latin typeface="Calibri"/>
                <a:ea typeface="+mn-ea"/>
                <a:cs typeface="Calibri"/>
              </a:rPr>
              <a:t>a</a:t>
            </a:r>
            <a:r>
              <a:rPr kumimoji="0" sz="1600" b="0" i="0" u="none" strike="noStrike" kern="1200" cap="none" spc="10" normalizeH="0" baseline="0" noProof="0" dirty="0">
                <a:ln>
                  <a:noFill/>
                </a:ln>
                <a:solidFill>
                  <a:prstClr val="black"/>
                </a:solidFill>
                <a:effectLst/>
                <a:uLnTx/>
                <a:uFillTx/>
                <a:latin typeface="Calibri"/>
                <a:ea typeface="+mn-ea"/>
                <a:cs typeface="Calibri"/>
              </a:rPr>
              <a:t>v</a:t>
            </a:r>
            <a:r>
              <a:rPr kumimoji="0" sz="1600" b="0" i="0" u="none" strike="noStrike" kern="1200" cap="none" spc="0" normalizeH="0" baseline="0" noProof="0" dirty="0">
                <a:ln>
                  <a:noFill/>
                </a:ln>
                <a:solidFill>
                  <a:prstClr val="black"/>
                </a:solidFill>
                <a:effectLst/>
                <a:uLnTx/>
                <a:uFillTx/>
                <a:latin typeface="Calibri"/>
                <a:ea typeface="+mn-ea"/>
                <a:cs typeface="Calibri"/>
              </a:rPr>
              <a:t>y</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30" normalizeH="0" baseline="0" noProof="0" dirty="0">
                <a:ln>
                  <a:noFill/>
                </a:ln>
                <a:solidFill>
                  <a:prstClr val="black"/>
                </a:solidFill>
                <a:effectLst/>
                <a:uLnTx/>
                <a:uFillTx/>
                <a:latin typeface="Calibri"/>
                <a:ea typeface="+mn-ea"/>
                <a:cs typeface="Calibri"/>
              </a:rPr>
              <a:t>f</a:t>
            </a:r>
            <a:r>
              <a:rPr kumimoji="0" sz="1600" b="0" i="0" u="none" strike="noStrike" kern="1200" cap="none" spc="0" normalizeH="0" baseline="0" noProof="0" dirty="0">
                <a:ln>
                  <a:noFill/>
                </a:ln>
                <a:solidFill>
                  <a:prstClr val="black"/>
                </a:solidFill>
                <a:effectLst/>
                <a:uLnTx/>
                <a:uFillTx/>
                <a:latin typeface="Calibri"/>
                <a:ea typeface="+mn-ea"/>
                <a:cs typeface="Calibri"/>
              </a:rPr>
              <a:t>ocus</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on</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ev</a:t>
            </a:r>
            <a:r>
              <a:rPr kumimoji="0" sz="1600" b="0" i="0" u="none" strike="noStrike" kern="1200" cap="none" spc="0" normalizeH="0" baseline="0" noProof="0" dirty="0">
                <a:ln>
                  <a:noFill/>
                </a:ln>
                <a:solidFill>
                  <a:prstClr val="black"/>
                </a:solidFill>
                <a:effectLst/>
                <a:uLnTx/>
                <a:uFillTx/>
                <a:latin typeface="Calibri"/>
                <a:ea typeface="+mn-ea"/>
                <a:cs typeface="Calibri"/>
              </a:rPr>
              <a:t>olvi</a:t>
            </a:r>
            <a:r>
              <a:rPr kumimoji="0" sz="1600" b="0" i="0" u="none" strike="noStrike" kern="1200" cap="none" spc="-5" normalizeH="0" baseline="0" noProof="0" dirty="0">
                <a:ln>
                  <a:noFill/>
                </a:ln>
                <a:solidFill>
                  <a:prstClr val="black"/>
                </a:solidFill>
                <a:effectLst/>
                <a:uLnTx/>
                <a:uFillTx/>
                <a:latin typeface="Calibri"/>
                <a:ea typeface="+mn-ea"/>
                <a:cs typeface="Calibri"/>
              </a:rPr>
              <a:t>n</a:t>
            </a:r>
            <a:r>
              <a:rPr kumimoji="0" sz="1600" b="0" i="0" u="none" strike="noStrike" kern="1200" cap="none" spc="0" normalizeH="0" baseline="0" noProof="0" dirty="0">
                <a:ln>
                  <a:noFill/>
                </a:ln>
                <a:solidFill>
                  <a:prstClr val="black"/>
                </a:solidFill>
                <a:effectLst/>
                <a:uLnTx/>
                <a:uFillTx/>
                <a:latin typeface="Calibri"/>
                <a:ea typeface="+mn-ea"/>
                <a:cs typeface="Calibri"/>
              </a:rPr>
              <a:t>g in</a:t>
            </a:r>
            <a:r>
              <a:rPr kumimoji="0" sz="1600" b="0" i="0" u="none" strike="noStrike" kern="1200" cap="none" spc="-10" normalizeH="0" baseline="0" noProof="0" dirty="0">
                <a:ln>
                  <a:noFill/>
                </a:ln>
                <a:solidFill>
                  <a:prstClr val="black"/>
                </a:solidFill>
                <a:effectLst/>
                <a:uLnTx/>
                <a:uFillTx/>
                <a:latin typeface="Calibri"/>
                <a:ea typeface="+mn-ea"/>
                <a:cs typeface="Calibri"/>
              </a:rPr>
              <a:t>d</a:t>
            </a:r>
            <a:r>
              <a:rPr kumimoji="0" sz="1600" b="0" i="0" u="none" strike="noStrike" kern="1200" cap="none" spc="-5" normalizeH="0" baseline="0" noProof="0" dirty="0">
                <a:ln>
                  <a:noFill/>
                </a:ln>
                <a:solidFill>
                  <a:prstClr val="black"/>
                </a:solidFill>
                <a:effectLst/>
                <a:uLnTx/>
                <a:uFillTx/>
                <a:latin typeface="Calibri"/>
                <a:ea typeface="+mn-ea"/>
                <a:cs typeface="Calibri"/>
              </a:rPr>
              <a:t>u</a:t>
            </a:r>
            <a:r>
              <a:rPr kumimoji="0" sz="1600" b="0" i="0" u="none" strike="noStrike" kern="1200" cap="none" spc="-20" normalizeH="0" baseline="0" noProof="0" dirty="0">
                <a:ln>
                  <a:noFill/>
                </a:ln>
                <a:solidFill>
                  <a:prstClr val="black"/>
                </a:solidFill>
                <a:effectLst/>
                <a:uLnTx/>
                <a:uFillTx/>
                <a:latin typeface="Calibri"/>
                <a:ea typeface="+mn-ea"/>
                <a:cs typeface="Calibri"/>
              </a:rPr>
              <a:t>s</a:t>
            </a:r>
            <a:r>
              <a:rPr kumimoji="0" sz="1600" b="0" i="0" u="none" strike="noStrike" kern="1200" cap="none" spc="0"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y </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a:p>
            <a:pPr marL="355600" marR="470534" lvl="0" indent="0" algn="l" defTabSz="914400" rtl="0" eaLnBrk="1" fontAlgn="auto" latinLnBrk="0" hangingPunct="1">
              <a:lnSpc>
                <a:spcPct val="1145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um</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30"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u</a:t>
            </a:r>
            <a:r>
              <a:rPr kumimoji="0" sz="1600" b="0" i="0" u="none" strike="noStrike" kern="1200" cap="none" spc="0" normalizeH="0" baseline="0" noProof="0" dirty="0">
                <a:ln>
                  <a:noFill/>
                </a:ln>
                <a:solidFill>
                  <a:prstClr val="black"/>
                </a:solidFill>
                <a:effectLst/>
                <a:uLnTx/>
                <a:uFillTx/>
                <a:latin typeface="Calibri"/>
                <a:ea typeface="+mn-ea"/>
                <a:cs typeface="Calibri"/>
              </a:rPr>
              <a:t>s</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0" normalizeH="0" baseline="0" noProof="0" dirty="0">
                <a:ln>
                  <a:noFill/>
                </a:ln>
                <a:solidFill>
                  <a:prstClr val="black"/>
                </a:solidFill>
                <a:effectLst/>
                <a:uLnTx/>
                <a:uFillTx/>
                <a:latin typeface="Calibri"/>
                <a:ea typeface="+mn-ea"/>
                <a:cs typeface="Calibri"/>
              </a:rPr>
              <a:t>ac</a:t>
            </a:r>
            <a:r>
              <a:rPr kumimoji="0" sz="1600" b="0" i="0" u="none" strike="noStrike" kern="1200" cap="none" spc="-10" normalizeH="0" baseline="0" noProof="0" dirty="0">
                <a:ln>
                  <a:noFill/>
                </a:ln>
                <a:solidFill>
                  <a:prstClr val="black"/>
                </a:solidFill>
                <a:effectLst/>
                <a:uLnTx/>
                <a:uFillTx/>
                <a:latin typeface="Calibri"/>
                <a:ea typeface="+mn-ea"/>
                <a:cs typeface="Calibri"/>
              </a:rPr>
              <a:t>h</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0" normalizeH="0" baseline="0" noProof="0" dirty="0">
                <a:ln>
                  <a:noFill/>
                </a:ln>
                <a:solidFill>
                  <a:prstClr val="black"/>
                </a:solidFill>
                <a:effectLst/>
                <a:uLnTx/>
                <a:uFillTx/>
                <a:latin typeface="Calibri"/>
                <a:ea typeface="+mn-ea"/>
                <a:cs typeface="Calibri"/>
              </a:rPr>
              <a:t>n</a:t>
            </a:r>
            <a:r>
              <a:rPr kumimoji="0" sz="1600" b="0" i="0" u="none" strike="noStrike" kern="1200" cap="none" spc="0" normalizeH="0" baseline="0" noProof="0" dirty="0">
                <a:ln>
                  <a:noFill/>
                </a:ln>
                <a:solidFill>
                  <a:prstClr val="black"/>
                </a:solidFill>
                <a:effectLst/>
                <a:uLnTx/>
                <a:uFillTx/>
                <a:latin typeface="Calibri"/>
                <a:ea typeface="+mn-ea"/>
                <a:cs typeface="Calibri"/>
              </a:rPr>
              <a:t>g </a:t>
            </a:r>
            <a:r>
              <a:rPr kumimoji="0" sz="1600" b="0" i="0" u="none" strike="noStrike" kern="1200" cap="none" spc="-20"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esou</a:t>
            </a:r>
            <a:r>
              <a:rPr kumimoji="0" sz="1600" b="0" i="0" u="none" strike="noStrike" kern="1200" cap="none" spc="-30"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ces </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a:p>
            <a:pPr marL="355600" marR="470534" lvl="0" indent="0" algn="l" defTabSz="914400" rtl="0" eaLnBrk="1" fontAlgn="auto" latinLnBrk="0" hangingPunct="1">
              <a:lnSpc>
                <a:spcPct val="1145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I</a:t>
            </a:r>
            <a:r>
              <a:rPr kumimoji="0" sz="1600" b="0" i="0" u="none" strike="noStrike" kern="1200" cap="none" spc="-5" normalizeH="0" baseline="0" noProof="0" dirty="0">
                <a:ln>
                  <a:noFill/>
                </a:ln>
                <a:solidFill>
                  <a:prstClr val="black"/>
                </a:solidFill>
                <a:effectLst/>
                <a:uLnTx/>
                <a:uFillTx/>
                <a:latin typeface="Calibri"/>
                <a:ea typeface="+mn-ea"/>
                <a:cs typeface="Calibri"/>
              </a:rPr>
              <a:t>n</a:t>
            </a:r>
            <a:r>
              <a:rPr kumimoji="0" sz="1600" b="0" i="0" u="none" strike="noStrike" kern="1200" cap="none" spc="-20" normalizeH="0" baseline="0" noProof="0" dirty="0">
                <a:ln>
                  <a:noFill/>
                </a:ln>
                <a:solidFill>
                  <a:prstClr val="black"/>
                </a:solidFill>
                <a:effectLst/>
                <a:uLnTx/>
                <a:uFillTx/>
                <a:latin typeface="Calibri"/>
                <a:ea typeface="+mn-ea"/>
                <a:cs typeface="Calibri"/>
              </a:rPr>
              <a:t>s</a:t>
            </a:r>
            <a:r>
              <a:rPr kumimoji="0" sz="1600" b="0" i="0" u="none" strike="noStrike" kern="1200" cap="none" spc="0" normalizeH="0" baseline="0" noProof="0" dirty="0">
                <a:ln>
                  <a:noFill/>
                </a:ln>
                <a:solidFill>
                  <a:prstClr val="black"/>
                </a:solidFill>
                <a:effectLst/>
                <a:uLnTx/>
                <a:uFillTx/>
                <a:latin typeface="Calibri"/>
                <a:ea typeface="+mn-ea"/>
                <a:cs typeface="Calibri"/>
              </a:rPr>
              <a:t>tr</a:t>
            </a:r>
            <a:r>
              <a:rPr kumimoji="0" sz="1600" b="0" i="0" u="none" strike="noStrike" kern="1200" cap="none" spc="-10" normalizeH="0" baseline="0" noProof="0" dirty="0">
                <a:ln>
                  <a:noFill/>
                </a:ln>
                <a:solidFill>
                  <a:prstClr val="black"/>
                </a:solidFill>
                <a:effectLst/>
                <a:uLnTx/>
                <a:uFillTx/>
                <a:latin typeface="Calibri"/>
                <a:ea typeface="+mn-ea"/>
                <a:cs typeface="Calibri"/>
              </a:rPr>
              <a:t>u</a:t>
            </a:r>
            <a:r>
              <a:rPr kumimoji="0" sz="1600" b="0" i="0" u="none" strike="noStrike" kern="1200" cap="none" spc="0" normalizeH="0" baseline="0" noProof="0" dirty="0">
                <a:ln>
                  <a:noFill/>
                </a:ln>
                <a:solidFill>
                  <a:prstClr val="black"/>
                </a:solidFill>
                <a:effectLst/>
                <a:uLnTx/>
                <a:uFillTx/>
                <a:latin typeface="Calibri"/>
                <a:ea typeface="+mn-ea"/>
                <a:cs typeface="Calibri"/>
              </a:rPr>
              <a:t>ctio</a:t>
            </a:r>
            <a:r>
              <a:rPr kumimoji="0" sz="1600" b="0" i="0" u="none" strike="noStrike" kern="1200" cap="none" spc="-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le</a:t>
            </a:r>
            <a:r>
              <a:rPr kumimoji="0" sz="1600" b="0" i="0" u="none" strike="noStrike" kern="1200" cap="none" spc="-10" normalizeH="0" baseline="0" noProof="0" dirty="0">
                <a:ln>
                  <a:noFill/>
                </a:ln>
                <a:solidFill>
                  <a:prstClr val="black"/>
                </a:solidFill>
                <a:effectLst/>
                <a:uLnTx/>
                <a:uFillTx/>
                <a:latin typeface="Calibri"/>
                <a:ea typeface="+mn-ea"/>
                <a:cs typeface="Calibri"/>
              </a:rPr>
              <a:t>s</a:t>
            </a:r>
            <a:r>
              <a:rPr kumimoji="0" sz="1600" b="0" i="0" u="none" strike="noStrike" kern="1200" cap="none" spc="-5" normalizeH="0" baseline="0" noProof="0" dirty="0">
                <a:ln>
                  <a:noFill/>
                </a:ln>
                <a:solidFill>
                  <a:prstClr val="black"/>
                </a:solidFill>
                <a:effectLst/>
                <a:uLnTx/>
                <a:uFillTx/>
                <a:latin typeface="Calibri"/>
                <a:ea typeface="+mn-ea"/>
                <a:cs typeface="Calibri"/>
              </a:rPr>
              <a:t>son</a:t>
            </a:r>
            <a:r>
              <a:rPr kumimoji="0" sz="1600" b="0" i="0" u="none" strike="noStrike" kern="1200" cap="none" spc="0" normalizeH="0" baseline="0" noProof="0" dirty="0">
                <a:ln>
                  <a:noFill/>
                </a:ln>
                <a:solidFill>
                  <a:prstClr val="black"/>
                </a:solidFill>
                <a:effectLst/>
                <a:uLnTx/>
                <a:uFillTx/>
                <a:latin typeface="Calibri"/>
                <a:ea typeface="+mn-ea"/>
                <a:cs typeface="Calibri"/>
              </a:rPr>
              <a:t>s</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a:t>
            </a:r>
            <a:r>
              <a:rPr kumimoji="0" sz="1600" b="0" i="0" u="none" strike="noStrike" kern="1200" cap="none" spc="-10" normalizeH="0" baseline="0" noProof="0" dirty="0">
                <a:ln>
                  <a:noFill/>
                </a:ln>
                <a:solidFill>
                  <a:prstClr val="black"/>
                </a:solidFill>
                <a:effectLst/>
                <a:uLnTx/>
                <a:uFillTx/>
                <a:latin typeface="Calibri"/>
                <a:ea typeface="+mn-ea"/>
                <a:cs typeface="Calibri"/>
              </a:rPr>
              <a:t>n</a:t>
            </a:r>
            <a:r>
              <a:rPr kumimoji="0" sz="1600" b="0" i="0" u="none" strike="noStrike" kern="1200" cap="none" spc="0" normalizeH="0" baseline="0" noProof="0" dirty="0">
                <a:ln>
                  <a:noFill/>
                </a:ln>
                <a:solidFill>
                  <a:prstClr val="black"/>
                </a:solidFill>
                <a:effectLst/>
                <a:uLnTx/>
                <a:uFillTx/>
                <a:latin typeface="Calibri"/>
                <a:ea typeface="+mn-ea"/>
                <a:cs typeface="Calibri"/>
              </a:rPr>
              <a:t>d kits</a:t>
            </a: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678815" lvl="0" indent="0" algn="l" defTabSz="914400" rtl="0" eaLnBrk="1" fontAlgn="auto" latinLnBrk="0" hangingPunct="1">
              <a:lnSpc>
                <a:spcPct val="114799"/>
              </a:lnSpc>
              <a:spcBef>
                <a:spcPts val="0"/>
              </a:spcBef>
              <a:spcAft>
                <a:spcPts val="0"/>
              </a:spcAft>
              <a:buClrTx/>
              <a:buSzTx/>
              <a:buFontTx/>
              <a:buNone/>
              <a:tabLst/>
              <a:defRPr/>
            </a:pPr>
            <a:r>
              <a:rPr kumimoji="0" sz="1600" b="0" i="0" u="none" strike="noStrike" kern="1200" cap="none" spc="-125" normalizeH="0" baseline="0" noProof="0" dirty="0">
                <a:ln>
                  <a:noFill/>
                </a:ln>
                <a:solidFill>
                  <a:prstClr val="black"/>
                </a:solidFill>
                <a:effectLst/>
                <a:uLnTx/>
                <a:uFillTx/>
                <a:latin typeface="Calibri"/>
                <a:ea typeface="+mn-ea"/>
                <a:cs typeface="Calibri"/>
              </a:rPr>
              <a:t>T</a:t>
            </a:r>
            <a:r>
              <a:rPr kumimoji="0" sz="1600" b="0" i="0" u="none" strike="noStrike" kern="1200" cap="none" spc="0"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u</a:t>
            </a:r>
            <a:r>
              <a:rPr kumimoji="0" sz="1600" b="0" i="0" u="none" strike="noStrike" kern="1200" cap="none" spc="-35"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s</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of</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in</a:t>
            </a:r>
            <a:r>
              <a:rPr kumimoji="0" sz="1600" b="0" i="0" u="none" strike="noStrike" kern="1200" cap="none" spc="-10" normalizeH="0" baseline="0" noProof="0" dirty="0">
                <a:ln>
                  <a:noFill/>
                </a:ln>
                <a:solidFill>
                  <a:prstClr val="black"/>
                </a:solidFill>
                <a:effectLst/>
                <a:uLnTx/>
                <a:uFillTx/>
                <a:latin typeface="Calibri"/>
                <a:ea typeface="+mn-ea"/>
                <a:cs typeface="Calibri"/>
              </a:rPr>
              <a:t>d</a:t>
            </a:r>
            <a:r>
              <a:rPr kumimoji="0" sz="1600" b="0" i="0" u="none" strike="noStrike" kern="1200" cap="none" spc="-5" normalizeH="0" baseline="0" noProof="0" dirty="0">
                <a:ln>
                  <a:noFill/>
                </a:ln>
                <a:solidFill>
                  <a:prstClr val="black"/>
                </a:solidFill>
                <a:effectLst/>
                <a:uLnTx/>
                <a:uFillTx/>
                <a:latin typeface="Calibri"/>
                <a:ea typeface="+mn-ea"/>
                <a:cs typeface="Calibri"/>
              </a:rPr>
              <a:t>u</a:t>
            </a:r>
            <a:r>
              <a:rPr kumimoji="0" sz="1600" b="0" i="0" u="none" strike="noStrike" kern="1200" cap="none" spc="-20" normalizeH="0" baseline="0" noProof="0" dirty="0">
                <a:ln>
                  <a:noFill/>
                </a:ln>
                <a:solidFill>
                  <a:prstClr val="black"/>
                </a:solidFill>
                <a:effectLst/>
                <a:uLnTx/>
                <a:uFillTx/>
                <a:latin typeface="Calibri"/>
                <a:ea typeface="+mn-ea"/>
                <a:cs typeface="Calibri"/>
              </a:rPr>
              <a:t>s</a:t>
            </a:r>
            <a:r>
              <a:rPr kumimoji="0" sz="1600" b="0" i="0" u="none" strike="noStrike" kern="1200" cap="none" spc="0"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y</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si</a:t>
            </a:r>
            <a:r>
              <a:rPr kumimoji="0" sz="1600" b="0" i="0" u="none" strike="noStrike" kern="1200" cap="none" spc="-15" normalizeH="0" baseline="0" noProof="0" dirty="0">
                <a:ln>
                  <a:noFill/>
                </a:ln>
                <a:solidFill>
                  <a:prstClr val="black"/>
                </a:solidFill>
                <a:effectLst/>
                <a:uLnTx/>
                <a:uFillTx/>
                <a:latin typeface="Calibri"/>
                <a:ea typeface="+mn-ea"/>
                <a:cs typeface="Calibri"/>
              </a:rPr>
              <a:t>t</a:t>
            </a:r>
            <a:r>
              <a:rPr kumimoji="0" sz="1600" b="0" i="0" u="none" strike="noStrike" kern="1200" cap="none" spc="0" normalizeH="0" baseline="0" noProof="0" dirty="0">
                <a:ln>
                  <a:noFill/>
                </a:ln>
                <a:solidFill>
                  <a:prstClr val="black"/>
                </a:solidFill>
                <a:effectLst/>
                <a:uLnTx/>
                <a:uFillTx/>
                <a:latin typeface="Calibri"/>
                <a:ea typeface="+mn-ea"/>
                <a:cs typeface="Calibri"/>
              </a:rPr>
              <a:t>es </a:t>
            </a:r>
            <a:r>
              <a:rPr kumimoji="0" sz="1600" b="0" i="0" u="none" strike="noStrike" kern="1200" cap="none" spc="-5" normalizeH="0" baseline="0" noProof="0" dirty="0">
                <a:ln>
                  <a:noFill/>
                </a:ln>
                <a:solidFill>
                  <a:prstClr val="black"/>
                </a:solidFill>
                <a:effectLst/>
                <a:uLnTx/>
                <a:uFillTx/>
                <a:latin typeface="Calibri"/>
                <a:ea typeface="+mn-ea"/>
                <a:cs typeface="Calibri"/>
              </a:rPr>
              <a:t>O</a:t>
            </a:r>
            <a:r>
              <a:rPr kumimoji="0" sz="1600" b="0" i="0" u="none" strike="noStrike" kern="1200" cap="none" spc="-15" normalizeH="0" baseline="0" noProof="0" dirty="0">
                <a:ln>
                  <a:noFill/>
                </a:ln>
                <a:solidFill>
                  <a:prstClr val="black"/>
                </a:solidFill>
                <a:effectLst/>
                <a:uLnTx/>
                <a:uFillTx/>
                <a:latin typeface="Calibri"/>
                <a:ea typeface="+mn-ea"/>
                <a:cs typeface="Calibri"/>
              </a:rPr>
              <a:t>v</a:t>
            </a:r>
            <a:r>
              <a:rPr kumimoji="0" sz="1600" b="0" i="0" u="none" strike="noStrike" kern="1200" cap="none" spc="0" normalizeH="0" baseline="0" noProof="0" dirty="0">
                <a:ln>
                  <a:noFill/>
                </a:ln>
                <a:solidFill>
                  <a:prstClr val="black"/>
                </a:solidFill>
                <a:effectLst/>
                <a:uLnTx/>
                <a:uFillTx/>
                <a:latin typeface="Calibri"/>
                <a:ea typeface="+mn-ea"/>
                <a:cs typeface="Calibri"/>
              </a:rPr>
              <a:t>ervi</a:t>
            </a:r>
            <a:r>
              <a:rPr kumimoji="0" sz="1600" b="0" i="0" u="none" strike="noStrike" kern="1200" cap="none" spc="-15" normalizeH="0" baseline="0" noProof="0" dirty="0">
                <a:ln>
                  <a:noFill/>
                </a:ln>
                <a:solidFill>
                  <a:prstClr val="black"/>
                </a:solidFill>
                <a:effectLst/>
                <a:uLnTx/>
                <a:uFillTx/>
                <a:latin typeface="Calibri"/>
                <a:ea typeface="+mn-ea"/>
                <a:cs typeface="Calibri"/>
              </a:rPr>
              <a:t>e</a:t>
            </a:r>
            <a:r>
              <a:rPr kumimoji="0" sz="1600" b="0" i="0" u="none" strike="noStrike" kern="1200" cap="none" spc="0" normalizeH="0" baseline="0" noProof="0" dirty="0">
                <a:ln>
                  <a:noFill/>
                </a:ln>
                <a:solidFill>
                  <a:prstClr val="black"/>
                </a:solidFill>
                <a:effectLst/>
                <a:uLnTx/>
                <a:uFillTx/>
                <a:latin typeface="Calibri"/>
                <a:ea typeface="+mn-ea"/>
                <a:cs typeface="Calibri"/>
              </a:rPr>
              <a:t>w</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of</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
            </a:r>
            <a:r>
              <a:rPr kumimoji="0" sz="1600" b="0" i="0" u="none" strike="noStrike" kern="1200" cap="none" spc="0" normalizeH="0" baseline="0" noProof="0" dirty="0">
                <a:ln>
                  <a:noFill/>
                </a:ln>
                <a:solidFill>
                  <a:prstClr val="black"/>
                </a:solidFill>
                <a:effectLst/>
                <a:uLnTx/>
                <a:uFillTx/>
                <a:latin typeface="Calibri"/>
                <a:ea typeface="+mn-ea"/>
                <a:cs typeface="Calibri"/>
              </a:rPr>
              <a:t>olle</a:t>
            </a:r>
            <a:r>
              <a:rPr kumimoji="0" sz="1600" b="0" i="0" u="none" strike="noStrike" kern="1200" cap="none" spc="-20" normalizeH="0" baseline="0" noProof="0" dirty="0">
                <a:ln>
                  <a:noFill/>
                </a:ln>
                <a:solidFill>
                  <a:prstClr val="black"/>
                </a:solidFill>
                <a:effectLst/>
                <a:uLnTx/>
                <a:uFillTx/>
                <a:latin typeface="Calibri"/>
                <a:ea typeface="+mn-ea"/>
                <a:cs typeface="Calibri"/>
              </a:rPr>
              <a:t>g</a:t>
            </a:r>
            <a:r>
              <a:rPr kumimoji="0" sz="1600" b="0" i="0" u="none" strike="noStrike" kern="1200" cap="none" spc="0" normalizeH="0" baseline="0" noProof="0" dirty="0">
                <a:ln>
                  <a:noFill/>
                </a:ln>
                <a:solidFill>
                  <a:prstClr val="black"/>
                </a:solidFill>
                <a:effectLst/>
                <a:uLnTx/>
                <a:uFillTx/>
                <a:latin typeface="Calibri"/>
                <a:ea typeface="+mn-ea"/>
                <a:cs typeface="Calibri"/>
              </a:rPr>
              <a:t>e</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p</a:t>
            </a:r>
            <a:r>
              <a:rPr kumimoji="0" sz="1600" b="0" i="0" u="none" strike="noStrike" kern="1200" cap="none" spc="-35"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og</a:t>
            </a:r>
            <a:r>
              <a:rPr kumimoji="0" sz="1600" b="0" i="0" u="none" strike="noStrike" kern="1200" cap="none" spc="-35"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a</a:t>
            </a:r>
            <a:r>
              <a:rPr kumimoji="0" sz="1600" b="0" i="0" u="none" strike="noStrike" kern="1200" cap="none" spc="-10" normalizeH="0" baseline="0" noProof="0" dirty="0">
                <a:ln>
                  <a:noFill/>
                </a:ln>
                <a:solidFill>
                  <a:prstClr val="black"/>
                </a:solidFill>
                <a:effectLst/>
                <a:uLnTx/>
                <a:uFillTx/>
                <a:latin typeface="Calibri"/>
                <a:ea typeface="+mn-ea"/>
                <a:cs typeface="Calibri"/>
              </a:rPr>
              <a:t>m</a:t>
            </a:r>
            <a:r>
              <a:rPr kumimoji="0" sz="1600" b="0" i="0" u="none" strike="noStrike" kern="1200" cap="none" spc="0" normalizeH="0" baseline="0" noProof="0" dirty="0">
                <a:ln>
                  <a:noFill/>
                </a:ln>
                <a:solidFill>
                  <a:prstClr val="black"/>
                </a:solidFill>
                <a:effectLst/>
                <a:uLnTx/>
                <a:uFillTx/>
                <a:latin typeface="Calibri"/>
                <a:ea typeface="+mn-ea"/>
                <a:cs typeface="Calibri"/>
              </a:rPr>
              <a:t>s</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a:p>
            <a:pPr marL="355600" marR="678815" lvl="0" indent="0" algn="l" defTabSz="914400" rtl="0" eaLnBrk="1" fontAlgn="auto" latinLnBrk="0" hangingPunct="1">
              <a:lnSpc>
                <a:spcPct val="114799"/>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a:p>
            <a:pPr marL="356616" marR="0" lvl="0" indent="0" algn="l" defTabSz="914400" rtl="0" eaLnBrk="1" fontAlgn="auto" latinLnBrk="0" hangingPunct="1">
              <a:lnSpc>
                <a:spcPct val="114000"/>
              </a:lnSpc>
              <a:spcBef>
                <a:spcPts val="540"/>
              </a:spcBef>
              <a:spcAft>
                <a:spcPts val="0"/>
              </a:spcAft>
              <a:buClrTx/>
              <a:buSzTx/>
              <a:buFontTx/>
              <a:buNone/>
              <a:tabLst>
                <a:tab pos="185420" algn="l"/>
              </a:tabLst>
              <a:defRPr/>
            </a:pPr>
            <a:r>
              <a:rPr kumimoji="0" lang="en-US" sz="1600" b="0" i="0" u="none" strike="noStrike" kern="1200" cap="none" spc="-5" normalizeH="0" baseline="0" noProof="0" dirty="0">
                <a:ln>
                  <a:noFill/>
                </a:ln>
                <a:solidFill>
                  <a:prstClr val="black"/>
                </a:solidFill>
                <a:effectLst/>
                <a:uLnTx/>
                <a:uFillTx/>
                <a:latin typeface="Calibri"/>
                <a:ea typeface="+mn-ea"/>
                <a:cs typeface="Calibri"/>
              </a:rPr>
              <a:t>Les</a:t>
            </a:r>
            <a:r>
              <a:rPr kumimoji="0" lang="en-US" sz="1600" b="0" i="0" u="none" strike="noStrike" kern="1200" cap="none" spc="-10" normalizeH="0" baseline="0" noProof="0" dirty="0">
                <a:ln>
                  <a:noFill/>
                </a:ln>
                <a:solidFill>
                  <a:prstClr val="black"/>
                </a:solidFill>
                <a:effectLst/>
                <a:uLnTx/>
                <a:uFillTx/>
                <a:latin typeface="Calibri"/>
                <a:ea typeface="+mn-ea"/>
                <a:cs typeface="Calibri"/>
              </a:rPr>
              <a:t>s</a:t>
            </a:r>
            <a:r>
              <a:rPr kumimoji="0" lang="en-US" sz="1600" b="0" i="0" u="none" strike="noStrike" kern="1200" cap="none" spc="-5" normalizeH="0" baseline="0" noProof="0" dirty="0">
                <a:ln>
                  <a:noFill/>
                </a:ln>
                <a:solidFill>
                  <a:prstClr val="black"/>
                </a:solidFill>
                <a:effectLst/>
                <a:uLnTx/>
                <a:uFillTx/>
                <a:latin typeface="Calibri"/>
                <a:ea typeface="+mn-ea"/>
                <a:cs typeface="Calibri"/>
              </a:rPr>
              <a:t>on</a:t>
            </a:r>
            <a:r>
              <a:rPr kumimoji="0" lang="en-US" sz="1600" b="0" i="0" u="none" strike="noStrike" kern="1200" cap="none" spc="0" normalizeH="0" baseline="0" noProof="0" dirty="0">
                <a:ln>
                  <a:noFill/>
                </a:ln>
                <a:solidFill>
                  <a:prstClr val="black"/>
                </a:solidFill>
                <a:effectLst/>
                <a:uLnTx/>
                <a:uFillTx/>
                <a:latin typeface="Calibri"/>
                <a:ea typeface="+mn-ea"/>
                <a:cs typeface="Calibri"/>
              </a:rPr>
              <a:t>s</a:t>
            </a:r>
            <a:r>
              <a:rPr kumimoji="0" lang="en-US" sz="1600" b="0" i="0" u="none" strike="noStrike" kern="1200" cap="none" spc="25" normalizeH="0" baseline="0" noProof="0" dirty="0">
                <a:ln>
                  <a:noFill/>
                </a:ln>
                <a:solidFill>
                  <a:prstClr val="black"/>
                </a:solidFill>
                <a:effectLst/>
                <a:uLnTx/>
                <a:uFillTx/>
                <a:latin typeface="Calibri"/>
                <a:ea typeface="+mn-ea"/>
                <a:cs typeface="Calibri"/>
              </a:rPr>
              <a:t> </a:t>
            </a:r>
            <a:r>
              <a:rPr kumimoji="0" lang="en-US" sz="1600" b="0" i="0" u="none" strike="noStrike" kern="1200" cap="none" spc="-5" normalizeH="0" baseline="0" noProof="0" dirty="0">
                <a:ln>
                  <a:noFill/>
                </a:ln>
                <a:solidFill>
                  <a:prstClr val="black"/>
                </a:solidFill>
                <a:effectLst/>
                <a:uLnTx/>
                <a:uFillTx/>
                <a:latin typeface="Calibri"/>
                <a:ea typeface="+mn-ea"/>
                <a:cs typeface="Calibri"/>
              </a:rPr>
              <a:t>o</a:t>
            </a:r>
            <a:r>
              <a:rPr kumimoji="0" lang="en-US" sz="1600" b="0" i="0" u="none" strike="noStrike" kern="1200" cap="none" spc="0" normalizeH="0" baseline="0" noProof="0" dirty="0">
                <a:ln>
                  <a:noFill/>
                </a:ln>
                <a:solidFill>
                  <a:prstClr val="black"/>
                </a:solidFill>
                <a:effectLst/>
                <a:uLnTx/>
                <a:uFillTx/>
                <a:latin typeface="Calibri"/>
                <a:ea typeface="+mn-ea"/>
                <a:cs typeface="Calibri"/>
              </a:rPr>
              <a:t>n </a:t>
            </a:r>
            <a:r>
              <a:rPr kumimoji="0" lang="en-US" sz="1600" b="0" i="0" u="none" strike="noStrike" kern="1200" cap="none" spc="-5" normalizeH="0" baseline="0" noProof="0" dirty="0">
                <a:ln>
                  <a:noFill/>
                </a:ln>
                <a:solidFill>
                  <a:prstClr val="black"/>
                </a:solidFill>
                <a:effectLst/>
                <a:uLnTx/>
                <a:uFillTx/>
                <a:latin typeface="Calibri"/>
                <a:ea typeface="+mn-ea"/>
                <a:cs typeface="Calibri"/>
              </a:rPr>
              <a:t>S</a:t>
            </a:r>
            <a:r>
              <a:rPr kumimoji="0" lang="en-US" sz="1600" b="0" i="0" u="none" strike="noStrike" kern="1200" cap="none" spc="-10" normalizeH="0" baseline="0" noProof="0" dirty="0">
                <a:ln>
                  <a:noFill/>
                </a:ln>
                <a:solidFill>
                  <a:prstClr val="black"/>
                </a:solidFill>
                <a:effectLst/>
                <a:uLnTx/>
                <a:uFillTx/>
                <a:latin typeface="Calibri"/>
                <a:ea typeface="+mn-ea"/>
                <a:cs typeface="Calibri"/>
              </a:rPr>
              <a:t>o</a:t>
            </a:r>
            <a:r>
              <a:rPr kumimoji="0" lang="en-US" sz="1600" b="0" i="0" u="none" strike="noStrike" kern="1200" cap="none" spc="0" normalizeH="0" baseline="0" noProof="0" dirty="0">
                <a:ln>
                  <a:noFill/>
                </a:ln>
                <a:solidFill>
                  <a:prstClr val="black"/>
                </a:solidFill>
                <a:effectLst/>
                <a:uLnTx/>
                <a:uFillTx/>
                <a:latin typeface="Calibri"/>
                <a:ea typeface="+mn-ea"/>
                <a:cs typeface="Calibri"/>
              </a:rPr>
              <a:t>la</a:t>
            </a:r>
            <a:r>
              <a:rPr kumimoji="0" lang="en-US" sz="1600" b="0" i="0" u="none" strike="noStrike" kern="1200" cap="none" spc="-190" normalizeH="0" baseline="0" noProof="0" dirty="0">
                <a:ln>
                  <a:noFill/>
                </a:ln>
                <a:solidFill>
                  <a:prstClr val="black"/>
                </a:solidFill>
                <a:effectLst/>
                <a:uLnTx/>
                <a:uFillTx/>
                <a:latin typeface="Calibri"/>
                <a:ea typeface="+mn-ea"/>
                <a:cs typeface="Calibri"/>
              </a:rPr>
              <a:t>r</a:t>
            </a:r>
            <a:r>
              <a:rPr kumimoji="0" lang="en-US" sz="1600" b="0" i="0" u="none" strike="noStrike" kern="1200" cap="none" spc="-10" normalizeH="0" baseline="0" noProof="0" dirty="0">
                <a:ln>
                  <a:noFill/>
                </a:ln>
                <a:solidFill>
                  <a:prstClr val="black"/>
                </a:solidFill>
                <a:effectLst/>
                <a:uLnTx/>
                <a:uFillTx/>
                <a:latin typeface="Calibri"/>
                <a:ea typeface="+mn-ea"/>
                <a:cs typeface="Calibri"/>
              </a:rPr>
              <a:t>,</a:t>
            </a:r>
            <a:r>
              <a:rPr kumimoji="0" lang="en-US" sz="1600" b="0" i="0" u="none" strike="noStrike" kern="1200" cap="none" spc="5" normalizeH="0" baseline="0" noProof="0" dirty="0">
                <a:ln>
                  <a:noFill/>
                </a:ln>
                <a:solidFill>
                  <a:prstClr val="black"/>
                </a:solidFill>
                <a:effectLst/>
                <a:uLnTx/>
                <a:uFillTx/>
                <a:latin typeface="Calibri"/>
                <a:ea typeface="+mn-ea"/>
                <a:cs typeface="Calibri"/>
              </a:rPr>
              <a:t> </a:t>
            </a:r>
            <a:r>
              <a:rPr kumimoji="0" lang="en-US" sz="1600" b="0" i="0" u="none" strike="noStrike" kern="1200" cap="none" spc="-5" normalizeH="0" baseline="0" noProof="0" dirty="0">
                <a:ln>
                  <a:noFill/>
                </a:ln>
                <a:solidFill>
                  <a:prstClr val="black"/>
                </a:solidFill>
                <a:effectLst/>
                <a:uLnTx/>
                <a:uFillTx/>
                <a:latin typeface="Calibri"/>
                <a:ea typeface="+mn-ea"/>
                <a:cs typeface="Calibri"/>
              </a:rPr>
              <a:t>En</a:t>
            </a:r>
            <a:r>
              <a:rPr kumimoji="0" lang="en-US" sz="1600" b="0" i="0" u="none" strike="noStrike" kern="1200" cap="none" spc="-10" normalizeH="0" baseline="0" noProof="0" dirty="0">
                <a:ln>
                  <a:noFill/>
                </a:ln>
                <a:solidFill>
                  <a:prstClr val="black"/>
                </a:solidFill>
                <a:effectLst/>
                <a:uLnTx/>
                <a:uFillTx/>
                <a:latin typeface="Calibri"/>
                <a:ea typeface="+mn-ea"/>
                <a:cs typeface="Calibri"/>
              </a:rPr>
              <a:t>e</a:t>
            </a:r>
            <a:r>
              <a:rPr kumimoji="0" lang="en-US" sz="1600" b="0" i="0" u="none" strike="noStrike" kern="1200" cap="none" spc="-25" normalizeH="0" baseline="0" noProof="0" dirty="0">
                <a:ln>
                  <a:noFill/>
                </a:ln>
                <a:solidFill>
                  <a:prstClr val="black"/>
                </a:solidFill>
                <a:effectLst/>
                <a:uLnTx/>
                <a:uFillTx/>
                <a:latin typeface="Calibri"/>
                <a:ea typeface="+mn-ea"/>
                <a:cs typeface="Calibri"/>
              </a:rPr>
              <a:t>r</a:t>
            </a:r>
            <a:r>
              <a:rPr kumimoji="0" lang="en-US" sz="1600" b="0" i="0" u="none" strike="noStrike" kern="1200" cap="none" spc="0" normalizeH="0" baseline="0" noProof="0" dirty="0">
                <a:ln>
                  <a:noFill/>
                </a:ln>
                <a:solidFill>
                  <a:prstClr val="black"/>
                </a:solidFill>
                <a:effectLst/>
                <a:uLnTx/>
                <a:uFillTx/>
                <a:latin typeface="Calibri"/>
                <a:ea typeface="+mn-ea"/>
                <a:cs typeface="Calibri"/>
              </a:rPr>
              <a:t>gy and </a:t>
            </a:r>
          </a:p>
          <a:p>
            <a:pPr marL="356616"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70" normalizeH="0" baseline="0" noProof="0" dirty="0">
                <a:ln>
                  <a:noFill/>
                </a:ln>
                <a:solidFill>
                  <a:prstClr val="black"/>
                </a:solidFill>
                <a:effectLst/>
                <a:uLnTx/>
                <a:uFillTx/>
                <a:latin typeface="Calibri"/>
                <a:ea typeface="+mn-ea"/>
                <a:cs typeface="Calibri"/>
              </a:rPr>
              <a:t>E</a:t>
            </a:r>
            <a:r>
              <a:rPr kumimoji="0" lang="en-US" sz="1600" b="0" i="0" u="none" strike="noStrike" kern="1200" cap="none" spc="-30" normalizeH="0" baseline="0" noProof="0" dirty="0">
                <a:ln>
                  <a:noFill/>
                </a:ln>
                <a:solidFill>
                  <a:prstClr val="black"/>
                </a:solidFill>
                <a:effectLst/>
                <a:uLnTx/>
                <a:uFillTx/>
                <a:latin typeface="Calibri"/>
                <a:ea typeface="+mn-ea"/>
                <a:cs typeface="Calibri"/>
              </a:rPr>
              <a:t>f</a:t>
            </a:r>
            <a:r>
              <a:rPr kumimoji="0" lang="en-US" sz="1600" b="0" i="0" u="none" strike="noStrike" kern="1200" cap="none" spc="-5" normalizeH="0" baseline="0" noProof="0" dirty="0">
                <a:ln>
                  <a:noFill/>
                </a:ln>
                <a:solidFill>
                  <a:prstClr val="black"/>
                </a:solidFill>
                <a:effectLst/>
                <a:uLnTx/>
                <a:uFillTx/>
                <a:latin typeface="Calibri"/>
                <a:ea typeface="+mn-ea"/>
                <a:cs typeface="Calibri"/>
              </a:rPr>
              <a:t>f</a:t>
            </a:r>
            <a:r>
              <a:rPr kumimoji="0" lang="en-US" sz="1600" b="0" i="0" u="none" strike="noStrike" kern="1200" cap="none" spc="-10" normalizeH="0" baseline="0" noProof="0" dirty="0">
                <a:ln>
                  <a:noFill/>
                </a:ln>
                <a:solidFill>
                  <a:prstClr val="black"/>
                </a:solidFill>
                <a:effectLst/>
                <a:uLnTx/>
                <a:uFillTx/>
                <a:latin typeface="Calibri"/>
                <a:ea typeface="+mn-ea"/>
                <a:cs typeface="Calibri"/>
              </a:rPr>
              <a:t>iciency</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a:p>
            <a:pPr marL="356616" marR="5080" lvl="0" indent="0" algn="l" defTabSz="914400" rtl="0" eaLnBrk="1" fontAlgn="auto" latinLnBrk="0" hangingPunct="1">
              <a:lnSpc>
                <a:spcPct val="114000"/>
              </a:lnSpc>
              <a:spcBef>
                <a:spcPts val="835"/>
              </a:spcBef>
              <a:spcAft>
                <a:spcPts val="0"/>
              </a:spcAft>
              <a:buClrTx/>
              <a:buSzTx/>
              <a:buFontTx/>
              <a:buNone/>
              <a:tabLst>
                <a:tab pos="185420" algn="l"/>
              </a:tabLst>
              <a:defRPr/>
            </a:pPr>
            <a:r>
              <a:rPr kumimoji="0" lang="en-US" sz="1600" b="0" i="0" u="none" strike="noStrike" kern="1200" cap="none" spc="0" normalizeH="0" baseline="0" noProof="0" dirty="0">
                <a:ln>
                  <a:noFill/>
                </a:ln>
                <a:solidFill>
                  <a:prstClr val="black"/>
                </a:solidFill>
                <a:effectLst/>
                <a:uLnTx/>
                <a:uFillTx/>
                <a:latin typeface="Calibri"/>
                <a:ea typeface="+mn-ea"/>
                <a:cs typeface="Calibri"/>
              </a:rPr>
              <a:t>Adding</a:t>
            </a:r>
            <a:r>
              <a:rPr kumimoji="0" lang="en-US" sz="1600" b="0" i="0" u="none" strike="noStrike" kern="1200" cap="none" spc="-15" normalizeH="0" baseline="0" noProof="0" dirty="0">
                <a:ln>
                  <a:noFill/>
                </a:ln>
                <a:solidFill>
                  <a:prstClr val="black"/>
                </a:solidFill>
                <a:effectLst/>
                <a:uLnTx/>
                <a:uFillTx/>
                <a:latin typeface="Calibri"/>
                <a:ea typeface="+mn-ea"/>
                <a:cs typeface="Calibri"/>
              </a:rPr>
              <a:t> W</a:t>
            </a:r>
            <a:r>
              <a:rPr kumimoji="0" lang="en-US" sz="1600" b="0" i="0" u="none" strike="noStrike" kern="1200" cap="none" spc="0" normalizeH="0" baseline="0" noProof="0" dirty="0">
                <a:ln>
                  <a:noFill/>
                </a:ln>
                <a:solidFill>
                  <a:prstClr val="black"/>
                </a:solidFill>
                <a:effectLst/>
                <a:uLnTx/>
                <a:uFillTx/>
                <a:latin typeface="Calibri"/>
                <a:ea typeface="+mn-ea"/>
                <a:cs typeface="Calibri"/>
              </a:rPr>
              <a:t>ind,</a:t>
            </a:r>
            <a:r>
              <a:rPr kumimoji="0" lang="en-US" sz="1600" b="0" i="0" u="none" strike="noStrike" kern="1200" cap="none" spc="-25" normalizeH="0" baseline="0" noProof="0" dirty="0">
                <a:ln>
                  <a:noFill/>
                </a:ln>
                <a:solidFill>
                  <a:prstClr val="black"/>
                </a:solidFill>
                <a:effectLst/>
                <a:uLnTx/>
                <a:uFillTx/>
                <a:latin typeface="Calibri"/>
                <a:ea typeface="+mn-ea"/>
                <a:cs typeface="Calibri"/>
              </a:rPr>
              <a:t> </a:t>
            </a:r>
            <a:r>
              <a:rPr kumimoji="0" lang="en-US" sz="1600" b="0" i="0" u="none" strike="noStrike" kern="1200" cap="none" spc="-15" normalizeH="0" baseline="0" noProof="0" dirty="0">
                <a:ln>
                  <a:noFill/>
                </a:ln>
                <a:solidFill>
                  <a:prstClr val="black"/>
                </a:solidFill>
                <a:effectLst/>
                <a:uLnTx/>
                <a:uFillTx/>
                <a:latin typeface="Calibri"/>
                <a:ea typeface="+mn-ea"/>
                <a:cs typeface="Calibri"/>
              </a:rPr>
              <a:t>H</a:t>
            </a:r>
            <a:r>
              <a:rPr kumimoji="0" lang="en-US" sz="1600" b="0" i="0" u="none" strike="noStrike" kern="1200" cap="none" spc="-40" normalizeH="0" baseline="0" noProof="0" dirty="0">
                <a:ln>
                  <a:noFill/>
                </a:ln>
                <a:solidFill>
                  <a:prstClr val="black"/>
                </a:solidFill>
                <a:effectLst/>
                <a:uLnTx/>
                <a:uFillTx/>
                <a:latin typeface="Calibri"/>
                <a:ea typeface="+mn-ea"/>
                <a:cs typeface="Calibri"/>
              </a:rPr>
              <a:t>y</a:t>
            </a:r>
            <a:r>
              <a:rPr kumimoji="0" lang="en-US" sz="1600" b="0" i="0" u="none" strike="noStrike" kern="1200" cap="none" spc="-5" normalizeH="0" baseline="0" noProof="0" dirty="0">
                <a:ln>
                  <a:noFill/>
                </a:ln>
                <a:solidFill>
                  <a:prstClr val="black"/>
                </a:solidFill>
                <a:effectLst/>
                <a:uLnTx/>
                <a:uFillTx/>
                <a:latin typeface="Calibri"/>
                <a:ea typeface="+mn-ea"/>
                <a:cs typeface="Calibri"/>
              </a:rPr>
              <a:t>d</a:t>
            </a:r>
            <a:r>
              <a:rPr kumimoji="0" lang="en-US" sz="1600" b="0" i="0" u="none" strike="noStrike" kern="1200" cap="none" spc="-35" normalizeH="0" baseline="0" noProof="0" dirty="0">
                <a:ln>
                  <a:noFill/>
                </a:ln>
                <a:solidFill>
                  <a:prstClr val="black"/>
                </a:solidFill>
                <a:effectLst/>
                <a:uLnTx/>
                <a:uFillTx/>
                <a:latin typeface="Calibri"/>
                <a:ea typeface="+mn-ea"/>
                <a:cs typeface="Calibri"/>
              </a:rPr>
              <a:t>r</a:t>
            </a:r>
            <a:r>
              <a:rPr kumimoji="0" lang="en-US" sz="1600" b="0" i="0" u="none" strike="noStrike" kern="1200" cap="none" spc="0" normalizeH="0" baseline="0" noProof="0" dirty="0">
                <a:ln>
                  <a:noFill/>
                </a:ln>
                <a:solidFill>
                  <a:prstClr val="black"/>
                </a:solidFill>
                <a:effectLst/>
                <a:uLnTx/>
                <a:uFillTx/>
                <a:latin typeface="Calibri"/>
                <a:ea typeface="+mn-ea"/>
                <a:cs typeface="Calibri"/>
              </a:rPr>
              <a:t>o</a:t>
            </a:r>
            <a:r>
              <a:rPr kumimoji="0" lang="en-US" sz="1600" b="0" i="0" u="none" strike="noStrike" kern="1200" cap="none" spc="10" normalizeH="0" baseline="0" noProof="0" dirty="0">
                <a:ln>
                  <a:noFill/>
                </a:ln>
                <a:solidFill>
                  <a:prstClr val="black"/>
                </a:solidFill>
                <a:effectLst/>
                <a:uLnTx/>
                <a:uFillTx/>
                <a:latin typeface="Calibri"/>
                <a:ea typeface="+mn-ea"/>
                <a:cs typeface="Calibri"/>
              </a:rPr>
              <a:t> </a:t>
            </a:r>
            <a:r>
              <a:rPr kumimoji="0" lang="en-US" sz="1600" b="0" i="0" u="none" strike="noStrike" kern="1200" cap="none" spc="0" normalizeH="0" baseline="0" noProof="0" dirty="0">
                <a:ln>
                  <a:noFill/>
                </a:ln>
                <a:solidFill>
                  <a:prstClr val="black"/>
                </a:solidFill>
                <a:effectLst/>
                <a:uLnTx/>
                <a:uFillTx/>
                <a:latin typeface="Calibri"/>
                <a:ea typeface="+mn-ea"/>
                <a:cs typeface="Calibri"/>
              </a:rPr>
              <a:t>and</a:t>
            </a:r>
            <a:r>
              <a:rPr kumimoji="0" lang="en-US" sz="1600" b="0" i="0" u="none" strike="noStrike" kern="1200" cap="none" spc="-15" normalizeH="0" baseline="0" noProof="0" dirty="0">
                <a:ln>
                  <a:noFill/>
                </a:ln>
                <a:solidFill>
                  <a:prstClr val="black"/>
                </a:solidFill>
                <a:effectLst/>
                <a:uLnTx/>
                <a:uFillTx/>
                <a:latin typeface="Calibri"/>
                <a:ea typeface="+mn-ea"/>
                <a:cs typeface="Calibri"/>
              </a:rPr>
              <a:t> </a:t>
            </a:r>
            <a:r>
              <a:rPr kumimoji="0" lang="en-US" sz="1600" b="0" i="0" u="none" strike="noStrike" kern="1200" cap="none" spc="-20" normalizeH="0" baseline="0" noProof="0" dirty="0">
                <a:ln>
                  <a:noFill/>
                </a:ln>
                <a:solidFill>
                  <a:prstClr val="black"/>
                </a:solidFill>
                <a:effectLst/>
                <a:uLnTx/>
                <a:uFillTx/>
                <a:latin typeface="Calibri"/>
                <a:ea typeface="+mn-ea"/>
                <a:cs typeface="Calibri"/>
              </a:rPr>
              <a:t>Ene</a:t>
            </a:r>
            <a:r>
              <a:rPr kumimoji="0" lang="en-US" sz="1600" b="0" i="0" u="none" strike="noStrike" kern="1200" cap="none" spc="-40" normalizeH="0" baseline="0" noProof="0" dirty="0">
                <a:ln>
                  <a:noFill/>
                </a:ln>
                <a:solidFill>
                  <a:prstClr val="black"/>
                </a:solidFill>
                <a:effectLst/>
                <a:uLnTx/>
                <a:uFillTx/>
                <a:latin typeface="Calibri"/>
                <a:ea typeface="+mn-ea"/>
                <a:cs typeface="Calibri"/>
              </a:rPr>
              <a:t>r</a:t>
            </a:r>
            <a:r>
              <a:rPr kumimoji="0" lang="en-US" sz="1600" b="0" i="0" u="none" strike="noStrike" kern="1200" cap="none" spc="-10" normalizeH="0" baseline="0" noProof="0" dirty="0">
                <a:ln>
                  <a:noFill/>
                </a:ln>
                <a:solidFill>
                  <a:prstClr val="black"/>
                </a:solidFill>
                <a:effectLst/>
                <a:uLnTx/>
                <a:uFillTx/>
                <a:latin typeface="Calibri"/>
                <a:ea typeface="+mn-ea"/>
                <a:cs typeface="Calibri"/>
              </a:rPr>
              <a:t>gy</a:t>
            </a:r>
            <a:r>
              <a:rPr kumimoji="0" lang="en-US" sz="1600" b="0" i="0" u="none" strike="noStrike" kern="1200" cap="none" spc="-5" normalizeH="0" baseline="0" noProof="0" dirty="0">
                <a:ln>
                  <a:noFill/>
                </a:ln>
                <a:solidFill>
                  <a:prstClr val="black"/>
                </a:solidFill>
                <a:effectLst/>
                <a:uLnTx/>
                <a:uFillTx/>
                <a:latin typeface="Calibri"/>
                <a:ea typeface="+mn-ea"/>
                <a:cs typeface="Calibri"/>
              </a:rPr>
              <a:t> </a:t>
            </a:r>
            <a:r>
              <a:rPr kumimoji="0" lang="en-US" sz="1600" b="0" i="0" u="none" strike="noStrike" kern="1200" cap="none" spc="0" normalizeH="0" baseline="0" noProof="0" dirty="0">
                <a:ln>
                  <a:noFill/>
                </a:ln>
                <a:solidFill>
                  <a:prstClr val="black"/>
                </a:solidFill>
                <a:effectLst/>
                <a:uLnTx/>
                <a:uFillTx/>
                <a:latin typeface="Calibri"/>
                <a:ea typeface="+mn-ea"/>
                <a:cs typeface="Calibri"/>
              </a:rPr>
              <a:t>Indu</a:t>
            </a:r>
            <a:r>
              <a:rPr kumimoji="0" lang="en-US" sz="1600" b="0" i="0" u="none" strike="noStrike" kern="1200" cap="none" spc="-30" normalizeH="0" baseline="0" noProof="0" dirty="0">
                <a:ln>
                  <a:noFill/>
                </a:ln>
                <a:solidFill>
                  <a:prstClr val="black"/>
                </a:solidFill>
                <a:effectLst/>
                <a:uLnTx/>
                <a:uFillTx/>
                <a:latin typeface="Calibri"/>
                <a:ea typeface="+mn-ea"/>
                <a:cs typeface="Calibri"/>
              </a:rPr>
              <a:t>s</a:t>
            </a:r>
            <a:r>
              <a:rPr kumimoji="0" lang="en-US" sz="1600" b="0" i="0" u="none" strike="noStrike" kern="1200" cap="none" spc="-10" normalizeH="0" baseline="0" noProof="0" dirty="0">
                <a:ln>
                  <a:noFill/>
                </a:ln>
                <a:solidFill>
                  <a:prstClr val="black"/>
                </a:solidFill>
                <a:effectLst/>
                <a:uLnTx/>
                <a:uFillTx/>
                <a:latin typeface="Calibri"/>
                <a:ea typeface="+mn-ea"/>
                <a:cs typeface="Calibri"/>
              </a:rPr>
              <a:t>t</a:t>
            </a:r>
            <a:r>
              <a:rPr kumimoji="0" lang="en-US" sz="1600" b="0" i="0" u="none" strike="noStrike" kern="1200" cap="none" spc="0" normalizeH="0" baseline="0" noProof="0" dirty="0">
                <a:ln>
                  <a:noFill/>
                </a:ln>
                <a:solidFill>
                  <a:prstClr val="black"/>
                </a:solidFill>
                <a:effectLst/>
                <a:uLnTx/>
                <a:uFillTx/>
                <a:latin typeface="Calibri"/>
                <a:ea typeface="+mn-ea"/>
                <a:cs typeface="Calibri"/>
              </a:rPr>
              <a:t>r</a:t>
            </a:r>
            <a:r>
              <a:rPr kumimoji="0" lang="en-US" sz="1600" b="0" i="0" u="none" strike="noStrike" kern="1200" cap="none" spc="-10" normalizeH="0" baseline="0" noProof="0" dirty="0">
                <a:ln>
                  <a:noFill/>
                </a:ln>
                <a:solidFill>
                  <a:prstClr val="black"/>
                </a:solidFill>
                <a:effectLst/>
                <a:uLnTx/>
                <a:uFillTx/>
                <a:latin typeface="Calibri"/>
                <a:ea typeface="+mn-ea"/>
                <a:cs typeface="Calibri"/>
              </a:rPr>
              <a:t>y </a:t>
            </a:r>
            <a:r>
              <a:rPr kumimoji="0" lang="en-US" sz="1600" b="0" i="0" u="none" strike="noStrike" kern="1200" cap="none" spc="-30" normalizeH="0" baseline="0" noProof="0" dirty="0">
                <a:ln>
                  <a:noFill/>
                </a:ln>
                <a:solidFill>
                  <a:prstClr val="black"/>
                </a:solidFill>
                <a:effectLst/>
                <a:uLnTx/>
                <a:uFillTx/>
                <a:latin typeface="Calibri"/>
                <a:ea typeface="+mn-ea"/>
                <a:cs typeface="Calibri"/>
              </a:rPr>
              <a:t>e</a:t>
            </a:r>
            <a:r>
              <a:rPr kumimoji="0" lang="en-US" sz="1600" b="0" i="0" u="none" strike="noStrike" kern="1200" cap="none" spc="-35" normalizeH="0" baseline="0" noProof="0" dirty="0">
                <a:ln>
                  <a:noFill/>
                </a:ln>
                <a:solidFill>
                  <a:prstClr val="black"/>
                </a:solidFill>
                <a:effectLst/>
                <a:uLnTx/>
                <a:uFillTx/>
                <a:latin typeface="Calibri"/>
                <a:ea typeface="+mn-ea"/>
                <a:cs typeface="Calibri"/>
              </a:rPr>
              <a:t>v</a:t>
            </a:r>
            <a:r>
              <a:rPr kumimoji="0" lang="en-US" sz="1600" b="0" i="0" u="none" strike="noStrike" kern="1200" cap="none" spc="-5" normalizeH="0" baseline="0" noProof="0" dirty="0">
                <a:ln>
                  <a:noFill/>
                </a:ln>
                <a:solidFill>
                  <a:prstClr val="black"/>
                </a:solidFill>
                <a:effectLst/>
                <a:uLnTx/>
                <a:uFillTx/>
                <a:latin typeface="Calibri"/>
                <a:ea typeface="+mn-ea"/>
                <a:cs typeface="Calibri"/>
              </a:rPr>
              <a:t>olutio</a:t>
            </a:r>
            <a:r>
              <a:rPr kumimoji="0" lang="en-US" sz="1600" b="0" i="0" u="none" strike="noStrike" kern="1200" cap="none" spc="0" normalizeH="0" baseline="0" noProof="0" dirty="0">
                <a:ln>
                  <a:noFill/>
                </a:ln>
                <a:solidFill>
                  <a:prstClr val="black"/>
                </a:solidFill>
                <a:effectLst/>
                <a:uLnTx/>
                <a:uFillTx/>
                <a:latin typeface="Calibri"/>
                <a:ea typeface="+mn-ea"/>
                <a:cs typeface="Calibri"/>
              </a:rPr>
              <a:t>n</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p:nvPr/>
        </p:nvSpPr>
        <p:spPr>
          <a:xfrm>
            <a:off x="4343400" y="228600"/>
            <a:ext cx="4572000" cy="64770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46703" y="2862072"/>
            <a:ext cx="1987296" cy="149047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737604" y="1074419"/>
            <a:ext cx="1868423" cy="24917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4300" y="947927"/>
            <a:ext cx="2836164" cy="212750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657088" y="3749040"/>
            <a:ext cx="3048000" cy="228600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4300" y="3456432"/>
            <a:ext cx="2388108" cy="17907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489959" y="854963"/>
            <a:ext cx="2706624" cy="202996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194560" y="4352544"/>
            <a:ext cx="3066288" cy="229971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0" y="2130551"/>
            <a:ext cx="6400800" cy="1298575"/>
          </a:xfrm>
          <a:prstGeom prst="rect">
            <a:avLst/>
          </a:prstGeom>
          <a:solidFill>
            <a:srgbClr val="00679A"/>
          </a:solidFill>
        </p:spPr>
        <p:txBody>
          <a:bodyPr vert="horz" wrap="square" lIns="0" tIns="0" rIns="0" bIns="0" rtlCol="0">
            <a:spAutoFit/>
          </a:bodyPr>
          <a:lstStyle/>
          <a:p>
            <a:pPr marL="2921000" marR="552450" lvl="0" indent="-202311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15" normalizeH="0" baseline="0" noProof="0" dirty="0">
                <a:ln>
                  <a:noFill/>
                </a:ln>
                <a:solidFill>
                  <a:srgbClr val="FFFFFF"/>
                </a:solidFill>
                <a:effectLst/>
                <a:uLnTx/>
                <a:uFillTx/>
                <a:latin typeface="Arial"/>
                <a:ea typeface="+mn-ea"/>
                <a:cs typeface="Arial"/>
              </a:rPr>
              <a:t>In</a:t>
            </a:r>
            <a:r>
              <a:rPr kumimoji="0" sz="2800" b="0" i="0" u="none" strike="noStrike" kern="1200" cap="none" spc="-10" normalizeH="0" baseline="0" noProof="0" dirty="0">
                <a:ln>
                  <a:noFill/>
                </a:ln>
                <a:solidFill>
                  <a:srgbClr val="FFFFFF"/>
                </a:solidFill>
                <a:effectLst/>
                <a:uLnTx/>
                <a:uFillTx/>
                <a:latin typeface="Arial"/>
                <a:ea typeface="+mn-ea"/>
                <a:cs typeface="Arial"/>
              </a:rPr>
              <a:t>d</a:t>
            </a:r>
            <a:r>
              <a:rPr kumimoji="0" sz="2800" b="0" i="0" u="none" strike="noStrike" kern="1200" cap="none" spc="-20" normalizeH="0" baseline="0" noProof="0" dirty="0">
                <a:ln>
                  <a:noFill/>
                </a:ln>
                <a:solidFill>
                  <a:srgbClr val="FFFFFF"/>
                </a:solidFill>
                <a:effectLst/>
                <a:uLnTx/>
                <a:uFillTx/>
                <a:latin typeface="Arial"/>
                <a:ea typeface="+mn-ea"/>
                <a:cs typeface="Arial"/>
              </a:rPr>
              <a:t>u</a:t>
            </a:r>
            <a:r>
              <a:rPr kumimoji="0" sz="2800" b="0" i="0" u="none" strike="noStrike" kern="1200" cap="none" spc="-10" normalizeH="0" baseline="0" noProof="0" dirty="0">
                <a:ln>
                  <a:noFill/>
                </a:ln>
                <a:solidFill>
                  <a:srgbClr val="FFFFFF"/>
                </a:solidFill>
                <a:effectLst/>
                <a:uLnTx/>
                <a:uFillTx/>
                <a:latin typeface="Arial"/>
                <a:ea typeface="+mn-ea"/>
                <a:cs typeface="Arial"/>
              </a:rPr>
              <a:t>s</a:t>
            </a:r>
            <a:r>
              <a:rPr kumimoji="0" sz="2800" b="0" i="0" u="none" strike="noStrike" kern="1200" cap="none" spc="-15" normalizeH="0" baseline="0" noProof="0" dirty="0">
                <a:ln>
                  <a:noFill/>
                </a:ln>
                <a:solidFill>
                  <a:srgbClr val="FFFFFF"/>
                </a:solidFill>
                <a:effectLst/>
                <a:uLnTx/>
                <a:uFillTx/>
                <a:latin typeface="Arial"/>
                <a:ea typeface="+mn-ea"/>
                <a:cs typeface="Arial"/>
              </a:rPr>
              <a:t>try</a:t>
            </a:r>
            <a:r>
              <a:rPr kumimoji="0" sz="2800" b="0" i="0" u="none" strike="noStrike" kern="1200" cap="none" spc="0" normalizeH="0" baseline="0" noProof="0" dirty="0">
                <a:ln>
                  <a:noFill/>
                </a:ln>
                <a:solidFill>
                  <a:srgbClr val="FFFFFF"/>
                </a:solidFill>
                <a:effectLst/>
                <a:uLnTx/>
                <a:uFillTx/>
                <a:latin typeface="Arial"/>
                <a:ea typeface="+mn-ea"/>
                <a:cs typeface="Arial"/>
              </a:rPr>
              <a:t> </a:t>
            </a:r>
            <a:r>
              <a:rPr kumimoji="0" sz="2800" b="0" i="0" u="none" strike="noStrike" kern="1200" cap="none" spc="-20" normalizeH="0" baseline="0" noProof="0" dirty="0">
                <a:ln>
                  <a:noFill/>
                </a:ln>
                <a:solidFill>
                  <a:srgbClr val="FFFFFF"/>
                </a:solidFill>
                <a:effectLst/>
                <a:uLnTx/>
                <a:uFillTx/>
                <a:latin typeface="Arial"/>
                <a:ea typeface="+mn-ea"/>
                <a:cs typeface="Arial"/>
              </a:rPr>
              <a:t>a</a:t>
            </a:r>
            <a:r>
              <a:rPr kumimoji="0" sz="2800" b="0" i="0" u="none" strike="noStrike" kern="1200" cap="none" spc="-15" normalizeH="0" baseline="0" noProof="0" dirty="0">
                <a:ln>
                  <a:noFill/>
                </a:ln>
                <a:solidFill>
                  <a:srgbClr val="FFFFFF"/>
                </a:solidFill>
                <a:effectLst/>
                <a:uLnTx/>
                <a:uFillTx/>
                <a:latin typeface="Arial"/>
                <a:ea typeface="+mn-ea"/>
                <a:cs typeface="Arial"/>
              </a:rPr>
              <a:t>n</a:t>
            </a:r>
            <a:r>
              <a:rPr kumimoji="0" sz="2800" b="0" i="0" u="none" strike="noStrike" kern="1200" cap="none" spc="-20" normalizeH="0" baseline="0" noProof="0" dirty="0">
                <a:ln>
                  <a:noFill/>
                </a:ln>
                <a:solidFill>
                  <a:srgbClr val="FFFFFF"/>
                </a:solidFill>
                <a:effectLst/>
                <a:uLnTx/>
                <a:uFillTx/>
                <a:latin typeface="Arial"/>
                <a:ea typeface="+mn-ea"/>
                <a:cs typeface="Arial"/>
              </a:rPr>
              <a:t>d</a:t>
            </a:r>
            <a:r>
              <a:rPr kumimoji="0" sz="2800" b="0" i="0" u="none" strike="noStrike" kern="1200" cap="none" spc="-5" normalizeH="0" baseline="0" noProof="0" dirty="0">
                <a:ln>
                  <a:noFill/>
                </a:ln>
                <a:solidFill>
                  <a:srgbClr val="FFFFFF"/>
                </a:solidFill>
                <a:effectLst/>
                <a:uLnTx/>
                <a:uFillTx/>
                <a:latin typeface="Arial"/>
                <a:ea typeface="+mn-ea"/>
                <a:cs typeface="Arial"/>
              </a:rPr>
              <a:t> </a:t>
            </a:r>
            <a:r>
              <a:rPr kumimoji="0" sz="2800" b="0" i="0" u="none" strike="noStrike" kern="1200" cap="none" spc="-20" normalizeH="0" baseline="0" noProof="0" dirty="0">
                <a:ln>
                  <a:noFill/>
                </a:ln>
                <a:solidFill>
                  <a:srgbClr val="FFFFFF"/>
                </a:solidFill>
                <a:effectLst/>
                <a:uLnTx/>
                <a:uFillTx/>
                <a:latin typeface="Arial"/>
                <a:ea typeface="+mn-ea"/>
                <a:cs typeface="Arial"/>
              </a:rPr>
              <a:t>E</a:t>
            </a:r>
            <a:r>
              <a:rPr kumimoji="0" sz="2800" b="0" i="0" u="none" strike="noStrike" kern="1200" cap="none" spc="-15" normalizeH="0" baseline="0" noProof="0" dirty="0">
                <a:ln>
                  <a:noFill/>
                </a:ln>
                <a:solidFill>
                  <a:srgbClr val="FFFFFF"/>
                </a:solidFill>
                <a:effectLst/>
                <a:uLnTx/>
                <a:uFillTx/>
                <a:latin typeface="Arial"/>
                <a:ea typeface="+mn-ea"/>
                <a:cs typeface="Arial"/>
              </a:rPr>
              <a:t>d</a:t>
            </a:r>
            <a:r>
              <a:rPr kumimoji="0" sz="2800" b="0" i="0" u="none" strike="noStrike" kern="1200" cap="none" spc="-20" normalizeH="0" baseline="0" noProof="0" dirty="0">
                <a:ln>
                  <a:noFill/>
                </a:ln>
                <a:solidFill>
                  <a:srgbClr val="FFFFFF"/>
                </a:solidFill>
                <a:effectLst/>
                <a:uLnTx/>
                <a:uFillTx/>
                <a:latin typeface="Arial"/>
                <a:ea typeface="+mn-ea"/>
                <a:cs typeface="Arial"/>
              </a:rPr>
              <a:t>u</a:t>
            </a:r>
            <a:r>
              <a:rPr kumimoji="0" sz="2800" b="0" i="0" u="none" strike="noStrike" kern="1200" cap="none" spc="-10" normalizeH="0" baseline="0" noProof="0" dirty="0">
                <a:ln>
                  <a:noFill/>
                </a:ln>
                <a:solidFill>
                  <a:srgbClr val="FFFFFF"/>
                </a:solidFill>
                <a:effectLst/>
                <a:uLnTx/>
                <a:uFillTx/>
                <a:latin typeface="Arial"/>
                <a:ea typeface="+mn-ea"/>
                <a:cs typeface="Arial"/>
              </a:rPr>
              <a:t>c</a:t>
            </a:r>
            <a:r>
              <a:rPr kumimoji="0" sz="2800" b="0" i="0" u="none" strike="noStrike" kern="1200" cap="none" spc="-15" normalizeH="0" baseline="0" noProof="0" dirty="0">
                <a:ln>
                  <a:noFill/>
                </a:ln>
                <a:solidFill>
                  <a:srgbClr val="FFFFFF"/>
                </a:solidFill>
                <a:effectLst/>
                <a:uLnTx/>
                <a:uFillTx/>
                <a:latin typeface="Arial"/>
                <a:ea typeface="+mn-ea"/>
                <a:cs typeface="Arial"/>
              </a:rPr>
              <a:t>at</a:t>
            </a:r>
            <a:r>
              <a:rPr kumimoji="0" sz="2800" b="0" i="0" u="none" strike="noStrike" kern="1200" cap="none" spc="-5" normalizeH="0" baseline="0" noProof="0" dirty="0">
                <a:ln>
                  <a:noFill/>
                </a:ln>
                <a:solidFill>
                  <a:srgbClr val="FFFFFF"/>
                </a:solidFill>
                <a:effectLst/>
                <a:uLnTx/>
                <a:uFillTx/>
                <a:latin typeface="Arial"/>
                <a:ea typeface="+mn-ea"/>
                <a:cs typeface="Arial"/>
              </a:rPr>
              <a:t>i</a:t>
            </a:r>
            <a:r>
              <a:rPr kumimoji="0" sz="2800" b="0" i="0" u="none" strike="noStrike" kern="1200" cap="none" spc="-20" normalizeH="0" baseline="0" noProof="0" dirty="0">
                <a:ln>
                  <a:noFill/>
                </a:ln>
                <a:solidFill>
                  <a:srgbClr val="FFFFFF"/>
                </a:solidFill>
                <a:effectLst/>
                <a:uLnTx/>
                <a:uFillTx/>
                <a:latin typeface="Arial"/>
                <a:ea typeface="+mn-ea"/>
                <a:cs typeface="Arial"/>
              </a:rPr>
              <a:t>o</a:t>
            </a:r>
            <a:r>
              <a:rPr kumimoji="0" sz="2800" b="0" i="0" u="none" strike="noStrike" kern="1200" cap="none" spc="10" normalizeH="0" baseline="0" noProof="0" dirty="0">
                <a:ln>
                  <a:noFill/>
                </a:ln>
                <a:solidFill>
                  <a:srgbClr val="FFFFFF"/>
                </a:solidFill>
                <a:effectLst/>
                <a:uLnTx/>
                <a:uFillTx/>
                <a:latin typeface="Arial"/>
                <a:ea typeface="+mn-ea"/>
                <a:cs typeface="Arial"/>
              </a:rPr>
              <a:t>n</a:t>
            </a:r>
            <a:r>
              <a:rPr kumimoji="0" sz="2800" b="0" i="0" u="none" strike="noStrike" kern="1200" cap="none" spc="-10" normalizeH="0" baseline="0" noProof="0" dirty="0">
                <a:ln>
                  <a:noFill/>
                </a:ln>
                <a:solidFill>
                  <a:srgbClr val="FFFFFF"/>
                </a:solidFill>
                <a:effectLst/>
                <a:uLnTx/>
                <a:uFillTx/>
                <a:latin typeface="Arial"/>
                <a:ea typeface="+mn-ea"/>
                <a:cs typeface="Arial"/>
              </a:rPr>
              <a:t>-</a:t>
            </a:r>
            <a:r>
              <a:rPr kumimoji="0" sz="2800" b="0" i="0" u="none" strike="noStrike" kern="1200" cap="none" spc="5" normalizeH="0" baseline="0" noProof="0" dirty="0">
                <a:ln>
                  <a:noFill/>
                </a:ln>
                <a:solidFill>
                  <a:srgbClr val="FFFFFF"/>
                </a:solidFill>
                <a:effectLst/>
                <a:uLnTx/>
                <a:uFillTx/>
                <a:latin typeface="Arial"/>
                <a:ea typeface="+mn-ea"/>
                <a:cs typeface="Arial"/>
              </a:rPr>
              <a:t> </a:t>
            </a:r>
            <a:r>
              <a:rPr kumimoji="0" sz="2800" b="0" i="0" u="none" strike="noStrike" kern="1200" cap="none" spc="-25" normalizeH="0" baseline="0" noProof="0" dirty="0">
                <a:ln>
                  <a:noFill/>
                </a:ln>
                <a:solidFill>
                  <a:srgbClr val="FFFFFF"/>
                </a:solidFill>
                <a:effectLst/>
                <a:uLnTx/>
                <a:uFillTx/>
                <a:latin typeface="Arial"/>
                <a:ea typeface="+mn-ea"/>
                <a:cs typeface="Arial"/>
              </a:rPr>
              <a:t>Wh</a:t>
            </a:r>
            <a:r>
              <a:rPr kumimoji="0" sz="2800" b="0" i="0" u="none" strike="noStrike" kern="1200" cap="none" spc="-15" normalizeH="0" baseline="0" noProof="0" dirty="0">
                <a:ln>
                  <a:noFill/>
                </a:ln>
                <a:solidFill>
                  <a:srgbClr val="FFFFFF"/>
                </a:solidFill>
                <a:effectLst/>
                <a:uLnTx/>
                <a:uFillTx/>
                <a:latin typeface="Arial"/>
                <a:ea typeface="+mn-ea"/>
                <a:cs typeface="Arial"/>
              </a:rPr>
              <a:t>a</a:t>
            </a:r>
            <a:r>
              <a:rPr kumimoji="0" sz="2800" b="0" i="0" u="none" strike="noStrike" kern="1200" cap="none" spc="-10" normalizeH="0" baseline="0" noProof="0" dirty="0">
                <a:ln>
                  <a:noFill/>
                </a:ln>
                <a:solidFill>
                  <a:srgbClr val="FFFFFF"/>
                </a:solidFill>
                <a:effectLst/>
                <a:uLnTx/>
                <a:uFillTx/>
                <a:latin typeface="Arial"/>
                <a:ea typeface="+mn-ea"/>
                <a:cs typeface="Arial"/>
              </a:rPr>
              <a:t>t</a:t>
            </a:r>
            <a:r>
              <a:rPr kumimoji="0" sz="2800" b="0" i="0" u="none" strike="noStrike" kern="1200" cap="none" spc="-55" normalizeH="0" baseline="0" noProof="0" dirty="0">
                <a:ln>
                  <a:noFill/>
                </a:ln>
                <a:solidFill>
                  <a:srgbClr val="FFFFFF"/>
                </a:solidFill>
                <a:effectLst/>
                <a:uLnTx/>
                <a:uFillTx/>
                <a:latin typeface="Arial"/>
                <a:ea typeface="+mn-ea"/>
                <a:cs typeface="Arial"/>
              </a:rPr>
              <a:t>’</a:t>
            </a:r>
            <a:r>
              <a:rPr kumimoji="0" sz="2800" b="0" i="0" u="none" strike="noStrike" kern="1200" cap="none" spc="-15" normalizeH="0" baseline="0" noProof="0" dirty="0">
                <a:ln>
                  <a:noFill/>
                </a:ln>
                <a:solidFill>
                  <a:srgbClr val="FFFFFF"/>
                </a:solidFill>
                <a:effectLst/>
                <a:uLnTx/>
                <a:uFillTx/>
                <a:latin typeface="Arial"/>
                <a:ea typeface="+mn-ea"/>
                <a:cs typeface="Arial"/>
              </a:rPr>
              <a:t>s</a:t>
            </a:r>
            <a:r>
              <a:rPr kumimoji="0" sz="2800" b="0" i="0" u="none" strike="noStrike" kern="1200" cap="none" spc="-10" normalizeH="0" baseline="0" noProof="0" dirty="0">
                <a:ln>
                  <a:noFill/>
                </a:ln>
                <a:solidFill>
                  <a:srgbClr val="FFFFFF"/>
                </a:solidFill>
                <a:effectLst/>
                <a:uLnTx/>
                <a:uFillTx/>
                <a:latin typeface="Arial"/>
                <a:ea typeface="+mn-ea"/>
                <a:cs typeface="Arial"/>
              </a:rPr>
              <a:t> </a:t>
            </a:r>
            <a:r>
              <a:rPr kumimoji="0" sz="2800" b="0" i="0" u="none" strike="noStrike" kern="1200" cap="none" spc="-20" normalizeH="0" baseline="0" noProof="0" dirty="0">
                <a:ln>
                  <a:noFill/>
                </a:ln>
                <a:solidFill>
                  <a:srgbClr val="FFFFFF"/>
                </a:solidFill>
                <a:effectLst/>
                <a:uLnTx/>
                <a:uFillTx/>
                <a:latin typeface="Arial"/>
                <a:ea typeface="+mn-ea"/>
                <a:cs typeface="Arial"/>
              </a:rPr>
              <a:t>New?</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nvSpPr>
        <p:spPr>
          <a:xfrm>
            <a:off x="2364994" y="3960765"/>
            <a:ext cx="5913755"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Arial"/>
                <a:ea typeface="+mn-ea"/>
                <a:cs typeface="Arial"/>
              </a:rPr>
              <a:t>Amber</a:t>
            </a:r>
            <a:r>
              <a:rPr kumimoji="0" sz="2000" b="1" i="0" u="none" strike="noStrike" kern="1200" cap="none" spc="-15" normalizeH="0" baseline="0" noProof="0" dirty="0">
                <a:ln>
                  <a:noFill/>
                </a:ln>
                <a:solidFill>
                  <a:srgbClr val="FFFFFF"/>
                </a:solidFill>
                <a:effectLst/>
                <a:uLnTx/>
                <a:uFillTx/>
                <a:latin typeface="Arial"/>
                <a:ea typeface="+mn-ea"/>
                <a:cs typeface="Arial"/>
              </a:rPr>
              <a:t> </a:t>
            </a:r>
            <a:r>
              <a:rPr kumimoji="0" sz="2000" b="1" i="0" u="none" strike="noStrike" kern="1200" cap="none" spc="0" normalizeH="0" baseline="0" noProof="0" dirty="0">
                <a:ln>
                  <a:noFill/>
                </a:ln>
                <a:solidFill>
                  <a:srgbClr val="FFFFFF"/>
                </a:solidFill>
                <a:effectLst/>
                <a:uLnTx/>
                <a:uFillTx/>
                <a:latin typeface="Arial"/>
                <a:ea typeface="+mn-ea"/>
                <a:cs typeface="Arial"/>
              </a:rPr>
              <a:t>Fogart</a:t>
            </a:r>
            <a:r>
              <a:rPr kumimoji="0" sz="2000" b="1" i="0" u="none" strike="noStrike" kern="1200" cap="none" spc="-175" normalizeH="0" baseline="0" noProof="0" dirty="0">
                <a:ln>
                  <a:noFill/>
                </a:ln>
                <a:solidFill>
                  <a:srgbClr val="FFFFFF"/>
                </a:solidFill>
                <a:effectLst/>
                <a:uLnTx/>
                <a:uFillTx/>
                <a:latin typeface="Arial"/>
                <a:ea typeface="+mn-ea"/>
                <a:cs typeface="Arial"/>
              </a:rPr>
              <a:t>y</a:t>
            </a:r>
            <a:r>
              <a:rPr kumimoji="0" sz="2000" b="1" i="0" u="none" strike="noStrike" kern="1200" cap="none" spc="0" normalizeH="0" baseline="0" noProof="0" dirty="0">
                <a:ln>
                  <a:noFill/>
                </a:ln>
                <a:solidFill>
                  <a:srgbClr val="FFFFFF"/>
                </a:solidFill>
                <a:effectLst/>
                <a:uLnTx/>
                <a:uFillTx/>
                <a:latin typeface="Arial"/>
                <a:ea typeface="+mn-ea"/>
                <a:cs typeface="Arial"/>
              </a:rPr>
              <a:t>, Energy</a:t>
            </a:r>
            <a:r>
              <a:rPr kumimoji="0" sz="2000" b="1" i="0" u="none" strike="noStrike" kern="1200" cap="none" spc="-20" normalizeH="0" baseline="0" noProof="0" dirty="0">
                <a:ln>
                  <a:noFill/>
                </a:ln>
                <a:solidFill>
                  <a:srgbClr val="FFFFFF"/>
                </a:solidFill>
                <a:effectLst/>
                <a:uLnTx/>
                <a:uFillTx/>
                <a:latin typeface="Arial"/>
                <a:ea typeface="+mn-ea"/>
                <a:cs typeface="Arial"/>
              </a:rPr>
              <a:t> </a:t>
            </a:r>
            <a:r>
              <a:rPr kumimoji="0" sz="2000" b="1" i="0" u="none" strike="noStrike" kern="1200" cap="none" spc="-145" normalizeH="0" baseline="0" noProof="0" dirty="0">
                <a:ln>
                  <a:noFill/>
                </a:ln>
                <a:solidFill>
                  <a:srgbClr val="FFFFFF"/>
                </a:solidFill>
                <a:effectLst/>
                <a:uLnTx/>
                <a:uFillTx/>
                <a:latin typeface="Arial"/>
                <a:ea typeface="+mn-ea"/>
                <a:cs typeface="Arial"/>
              </a:rPr>
              <a:t>T</a:t>
            </a:r>
            <a:r>
              <a:rPr kumimoji="0" sz="2000" b="1" i="0" u="none" strike="noStrike" kern="1200" cap="none" spc="0" normalizeH="0" baseline="0" noProof="0" dirty="0">
                <a:ln>
                  <a:noFill/>
                </a:ln>
                <a:solidFill>
                  <a:srgbClr val="FFFFFF"/>
                </a:solidFill>
                <a:effectLst/>
                <a:uLnTx/>
                <a:uFillTx/>
                <a:latin typeface="Arial"/>
                <a:ea typeface="+mn-ea"/>
                <a:cs typeface="Arial"/>
              </a:rPr>
              <a:t>alent</a:t>
            </a:r>
            <a:r>
              <a:rPr kumimoji="0" sz="2000" b="1" i="0" u="none" strike="noStrike" kern="1200" cap="none" spc="-25" normalizeH="0" baseline="0" noProof="0" dirty="0">
                <a:ln>
                  <a:noFill/>
                </a:ln>
                <a:solidFill>
                  <a:srgbClr val="FFFFFF"/>
                </a:solidFill>
                <a:effectLst/>
                <a:uLnTx/>
                <a:uFillTx/>
                <a:latin typeface="Arial"/>
                <a:ea typeface="+mn-ea"/>
                <a:cs typeface="Arial"/>
              </a:rPr>
              <a:t> </a:t>
            </a:r>
            <a:r>
              <a:rPr kumimoji="0" sz="2000" b="1" i="0" u="none" strike="noStrike" kern="1200" cap="none" spc="0" normalizeH="0" baseline="0" noProof="0" dirty="0">
                <a:ln>
                  <a:noFill/>
                </a:ln>
                <a:solidFill>
                  <a:srgbClr val="FFFFFF"/>
                </a:solidFill>
                <a:effectLst/>
                <a:uLnTx/>
                <a:uFillTx/>
                <a:latin typeface="Arial"/>
                <a:ea typeface="+mn-ea"/>
                <a:cs typeface="Arial"/>
              </a:rPr>
              <a:t>P</a:t>
            </a:r>
            <a:r>
              <a:rPr kumimoji="0" sz="2000" b="1" i="0" u="none" strike="noStrike" kern="1200" cap="none" spc="-10" normalizeH="0" baseline="0" noProof="0" dirty="0">
                <a:ln>
                  <a:noFill/>
                </a:ln>
                <a:solidFill>
                  <a:srgbClr val="FFFFFF"/>
                </a:solidFill>
                <a:effectLst/>
                <a:uLnTx/>
                <a:uFillTx/>
                <a:latin typeface="Arial"/>
                <a:ea typeface="+mn-ea"/>
                <a:cs typeface="Arial"/>
              </a:rPr>
              <a:t>i</a:t>
            </a:r>
            <a:r>
              <a:rPr kumimoji="0" sz="2000" b="1" i="0" u="none" strike="noStrike" kern="1200" cap="none" spc="0" normalizeH="0" baseline="0" noProof="0" dirty="0">
                <a:ln>
                  <a:noFill/>
                </a:ln>
                <a:solidFill>
                  <a:srgbClr val="FFFFFF"/>
                </a:solidFill>
                <a:effectLst/>
                <a:uLnTx/>
                <a:uFillTx/>
                <a:latin typeface="Arial"/>
                <a:ea typeface="+mn-ea"/>
                <a:cs typeface="Arial"/>
              </a:rPr>
              <a:t>pel</a:t>
            </a:r>
            <a:r>
              <a:rPr kumimoji="0" sz="2000" b="1" i="0" u="none" strike="noStrike" kern="1200" cap="none" spc="-10" normalizeH="0" baseline="0" noProof="0" dirty="0">
                <a:ln>
                  <a:noFill/>
                </a:ln>
                <a:solidFill>
                  <a:srgbClr val="FFFFFF"/>
                </a:solidFill>
                <a:effectLst/>
                <a:uLnTx/>
                <a:uFillTx/>
                <a:latin typeface="Arial"/>
                <a:ea typeface="+mn-ea"/>
                <a:cs typeface="Arial"/>
              </a:rPr>
              <a:t>i</a:t>
            </a:r>
            <a:r>
              <a:rPr kumimoji="0" sz="2000" b="1" i="0" u="none" strike="noStrike" kern="1200" cap="none" spc="0" normalizeH="0" baseline="0" noProof="0" dirty="0">
                <a:ln>
                  <a:noFill/>
                </a:ln>
                <a:solidFill>
                  <a:srgbClr val="FFFFFF"/>
                </a:solidFill>
                <a:effectLst/>
                <a:uLnTx/>
                <a:uFillTx/>
                <a:latin typeface="Arial"/>
                <a:ea typeface="+mn-ea"/>
                <a:cs typeface="Arial"/>
              </a:rPr>
              <a:t>ne </a:t>
            </a:r>
            <a:r>
              <a:rPr kumimoji="0" sz="2000" b="1" i="0" u="none" strike="noStrike" kern="1200" cap="none" spc="-10" normalizeH="0" baseline="0" noProof="0" dirty="0">
                <a:ln>
                  <a:noFill/>
                </a:ln>
                <a:solidFill>
                  <a:srgbClr val="FFFFFF"/>
                </a:solidFill>
                <a:effectLst/>
                <a:uLnTx/>
                <a:uFillTx/>
                <a:latin typeface="Arial"/>
                <a:ea typeface="+mn-ea"/>
                <a:cs typeface="Arial"/>
              </a:rPr>
              <a:t>S</a:t>
            </a:r>
            <a:r>
              <a:rPr kumimoji="0" sz="2000" b="1" i="0" u="none" strike="noStrike" kern="1200" cap="none" spc="0" normalizeH="0" baseline="0" noProof="0" dirty="0">
                <a:ln>
                  <a:noFill/>
                </a:ln>
                <a:solidFill>
                  <a:srgbClr val="FFFFFF"/>
                </a:solidFill>
                <a:effectLst/>
                <a:uLnTx/>
                <a:uFillTx/>
                <a:latin typeface="Arial"/>
                <a:ea typeface="+mn-ea"/>
                <a:cs typeface="Arial"/>
              </a:rPr>
              <a:t>pecial</a:t>
            </a:r>
            <a:r>
              <a:rPr kumimoji="0" sz="2000" b="1" i="0" u="none" strike="noStrike" kern="1200" cap="none" spc="-10" normalizeH="0" baseline="0" noProof="0" dirty="0">
                <a:ln>
                  <a:noFill/>
                </a:ln>
                <a:solidFill>
                  <a:srgbClr val="FFFFFF"/>
                </a:solidFill>
                <a:effectLst/>
                <a:uLnTx/>
                <a:uFillTx/>
                <a:latin typeface="Arial"/>
                <a:ea typeface="+mn-ea"/>
                <a:cs typeface="Arial"/>
              </a:rPr>
              <a:t>i</a:t>
            </a:r>
            <a:r>
              <a:rPr kumimoji="0" sz="2000" b="1" i="0" u="none" strike="noStrike" kern="1200" cap="none" spc="0" normalizeH="0" baseline="0" noProof="0" dirty="0">
                <a:ln>
                  <a:noFill/>
                </a:ln>
                <a:solidFill>
                  <a:srgbClr val="FFFFFF"/>
                </a:solidFill>
                <a:effectLst/>
                <a:uLnTx/>
                <a:uFillTx/>
                <a:latin typeface="Arial"/>
                <a:ea typeface="+mn-ea"/>
                <a:cs typeface="Arial"/>
              </a:rPr>
              <a:t>st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8426957" y="6465214"/>
            <a:ext cx="180975"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004982"/>
                </a:solidFill>
                <a:effectLst/>
                <a:uLnTx/>
                <a:uFillTx/>
                <a:latin typeface="Calibri"/>
                <a:ea typeface="+mn-ea"/>
                <a:cs typeface="Calibri"/>
              </a:rPr>
              <a:t>94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3886200" y="685800"/>
            <a:ext cx="2810255" cy="96164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000" y="5897879"/>
            <a:ext cx="990600" cy="82296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0"/>
            <a:ext cx="1088135" cy="68579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9144000" cy="1417320"/>
          </a:xfrm>
          <a:custGeom>
            <a:avLst/>
            <a:gdLst/>
            <a:ahLst/>
            <a:cxnLst/>
            <a:rect l="l" t="t" r="r" b="b"/>
            <a:pathLst>
              <a:path w="9144000" h="1417320">
                <a:moveTo>
                  <a:pt x="0" y="1417320"/>
                </a:moveTo>
                <a:lnTo>
                  <a:pt x="9144000" y="1417320"/>
                </a:lnTo>
                <a:lnTo>
                  <a:pt x="9144000" y="0"/>
                </a:lnTo>
                <a:lnTo>
                  <a:pt x="0" y="0"/>
                </a:lnTo>
                <a:lnTo>
                  <a:pt x="0" y="1417320"/>
                </a:lnTo>
                <a:close/>
              </a:path>
            </a:pathLst>
          </a:custGeom>
          <a:solidFill>
            <a:srgbClr val="00679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17068" y="142072"/>
            <a:ext cx="3761104" cy="11995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200" b="0" i="0" u="none" strike="noStrike" kern="1200" cap="none" spc="0" normalizeH="0" baseline="0" noProof="0" dirty="0">
                <a:ln>
                  <a:noFill/>
                </a:ln>
                <a:solidFill>
                  <a:srgbClr val="FFFFFF"/>
                </a:solidFill>
                <a:effectLst/>
                <a:uLnTx/>
                <a:uFillTx/>
                <a:latin typeface="Arial"/>
                <a:ea typeface="+mn-ea"/>
                <a:cs typeface="Arial"/>
              </a:rPr>
              <a:t>Ener</a:t>
            </a:r>
            <a:r>
              <a:rPr kumimoji="0" sz="4200" b="0" i="0" u="none" strike="noStrike" kern="1200" cap="none" spc="5" normalizeH="0" baseline="0" noProof="0" dirty="0">
                <a:ln>
                  <a:noFill/>
                </a:ln>
                <a:solidFill>
                  <a:srgbClr val="FFFFFF"/>
                </a:solidFill>
                <a:effectLst/>
                <a:uLnTx/>
                <a:uFillTx/>
                <a:latin typeface="Arial"/>
                <a:ea typeface="+mn-ea"/>
                <a:cs typeface="Arial"/>
              </a:rPr>
              <a:t>g</a:t>
            </a:r>
            <a:r>
              <a:rPr kumimoji="0" sz="4200" b="0" i="0" u="none" strike="noStrike" kern="1200" cap="none" spc="0" normalizeH="0" baseline="0" noProof="0" dirty="0">
                <a:ln>
                  <a:noFill/>
                </a:ln>
                <a:solidFill>
                  <a:srgbClr val="FFFFFF"/>
                </a:solidFill>
                <a:effectLst/>
                <a:uLnTx/>
                <a:uFillTx/>
                <a:latin typeface="Arial"/>
                <a:ea typeface="+mn-ea"/>
                <a:cs typeface="Arial"/>
              </a:rPr>
              <a:t>y</a:t>
            </a:r>
            <a:r>
              <a:rPr kumimoji="0" sz="4200" b="0" i="0" u="none" strike="noStrike" kern="1200" cap="none" spc="-20" normalizeH="0" baseline="0" noProof="0" dirty="0">
                <a:ln>
                  <a:noFill/>
                </a:ln>
                <a:solidFill>
                  <a:srgbClr val="FFFFFF"/>
                </a:solidFill>
                <a:effectLst/>
                <a:uLnTx/>
                <a:uFillTx/>
                <a:latin typeface="Arial"/>
                <a:ea typeface="+mn-ea"/>
                <a:cs typeface="Arial"/>
              </a:rPr>
              <a:t> </a:t>
            </a:r>
            <a:r>
              <a:rPr kumimoji="0" sz="4200" b="0" i="0" u="none" strike="noStrike" kern="1200" cap="none" spc="0" normalizeH="0" baseline="0" noProof="0" dirty="0">
                <a:ln>
                  <a:noFill/>
                </a:ln>
                <a:solidFill>
                  <a:srgbClr val="FFFFFF"/>
                </a:solidFill>
                <a:effectLst/>
                <a:uLnTx/>
                <a:uFillTx/>
                <a:latin typeface="Arial"/>
                <a:ea typeface="+mn-ea"/>
                <a:cs typeface="Arial"/>
              </a:rPr>
              <a:t>Indust</a:t>
            </a:r>
            <a:r>
              <a:rPr kumimoji="0" sz="4200" b="0" i="0" u="none" strike="noStrike" kern="1200" cap="none" spc="5" normalizeH="0" baseline="0" noProof="0" dirty="0">
                <a:ln>
                  <a:noFill/>
                </a:ln>
                <a:solidFill>
                  <a:srgbClr val="FFFFFF"/>
                </a:solidFill>
                <a:effectLst/>
                <a:uLnTx/>
                <a:uFillTx/>
                <a:latin typeface="Arial"/>
                <a:ea typeface="+mn-ea"/>
                <a:cs typeface="Arial"/>
              </a:rPr>
              <a:t>r</a:t>
            </a:r>
            <a:r>
              <a:rPr kumimoji="0" sz="4200" b="0" i="0" u="none" strike="noStrike" kern="1200" cap="none" spc="0" normalizeH="0" baseline="0" noProof="0" dirty="0">
                <a:ln>
                  <a:noFill/>
                </a:ln>
                <a:solidFill>
                  <a:srgbClr val="FFFFFF"/>
                </a:solidFill>
                <a:effectLst/>
                <a:uLnTx/>
                <a:uFillTx/>
                <a:latin typeface="Arial"/>
                <a:ea typeface="+mn-ea"/>
                <a:cs typeface="Arial"/>
              </a:rPr>
              <a:t>y</a:t>
            </a:r>
            <a:endParaRPr kumimoji="0" sz="4200" b="0" i="0" u="none" strike="noStrike" kern="1200" cap="none" spc="0" normalizeH="0" baseline="0" noProof="0">
              <a:ln>
                <a:noFill/>
              </a:ln>
              <a:solidFill>
                <a:prstClr val="black"/>
              </a:solidFill>
              <a:effectLst/>
              <a:uLnTx/>
              <a:uFillTx/>
              <a:latin typeface="Arial"/>
              <a:ea typeface="+mn-ea"/>
              <a:cs typeface="Arial"/>
            </a:endParaRPr>
          </a:p>
          <a:p>
            <a:pPr marL="22860" marR="0" lvl="0" indent="0" algn="l" defTabSz="914400" rtl="0" eaLnBrk="1" fontAlgn="auto" latinLnBrk="0" hangingPunct="1">
              <a:lnSpc>
                <a:spcPct val="100000"/>
              </a:lnSpc>
              <a:spcBef>
                <a:spcPts val="0"/>
              </a:spcBef>
              <a:spcAft>
                <a:spcPts val="0"/>
              </a:spcAft>
              <a:buClrTx/>
              <a:buSzTx/>
              <a:buFontTx/>
              <a:buNone/>
              <a:tabLst/>
              <a:defRPr/>
            </a:pPr>
            <a:r>
              <a:rPr kumimoji="0" sz="4200" b="0" i="0" u="none" strike="noStrike" kern="1200" cap="none" spc="0" normalizeH="0" baseline="0" noProof="0" dirty="0">
                <a:ln>
                  <a:noFill/>
                </a:ln>
                <a:solidFill>
                  <a:srgbClr val="FFFFFF"/>
                </a:solidFill>
                <a:effectLst/>
                <a:uLnTx/>
                <a:uFillTx/>
                <a:latin typeface="Arial"/>
                <a:ea typeface="+mn-ea"/>
                <a:cs typeface="Arial"/>
              </a:rPr>
              <a:t>Fund</a:t>
            </a:r>
            <a:r>
              <a:rPr kumimoji="0" sz="4200" b="0" i="0" u="none" strike="noStrike" kern="1200" cap="none" spc="5" normalizeH="0" baseline="0" noProof="0" dirty="0">
                <a:ln>
                  <a:noFill/>
                </a:ln>
                <a:solidFill>
                  <a:srgbClr val="FFFFFF"/>
                </a:solidFill>
                <a:effectLst/>
                <a:uLnTx/>
                <a:uFillTx/>
                <a:latin typeface="Arial"/>
                <a:ea typeface="+mn-ea"/>
                <a:cs typeface="Arial"/>
              </a:rPr>
              <a:t>a</a:t>
            </a:r>
            <a:r>
              <a:rPr kumimoji="0" sz="4200" b="0" i="0" u="none" strike="noStrike" kern="1200" cap="none" spc="0" normalizeH="0" baseline="0" noProof="0" dirty="0">
                <a:ln>
                  <a:noFill/>
                </a:ln>
                <a:solidFill>
                  <a:srgbClr val="FFFFFF"/>
                </a:solidFill>
                <a:effectLst/>
                <a:uLnTx/>
                <a:uFillTx/>
                <a:latin typeface="Arial"/>
                <a:ea typeface="+mn-ea"/>
                <a:cs typeface="Arial"/>
              </a:rPr>
              <a:t>mentals</a:t>
            </a:r>
            <a:endParaRPr kumimoji="0" sz="42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p:nvPr/>
        </p:nvSpPr>
        <p:spPr>
          <a:xfrm>
            <a:off x="2209800" y="1524000"/>
            <a:ext cx="6629400" cy="492252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715000" y="228600"/>
            <a:ext cx="2810255" cy="961644"/>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482696" y="6503733"/>
            <a:ext cx="105410" cy="74930"/>
          </a:xfrm>
          <a:custGeom>
            <a:avLst/>
            <a:gdLst/>
            <a:ahLst/>
            <a:cxnLst/>
            <a:rect l="l" t="t" r="r" b="b"/>
            <a:pathLst>
              <a:path w="105409" h="74929">
                <a:moveTo>
                  <a:pt x="3951" y="63906"/>
                </a:moveTo>
                <a:lnTo>
                  <a:pt x="1919" y="68605"/>
                </a:lnTo>
                <a:lnTo>
                  <a:pt x="2173" y="69951"/>
                </a:lnTo>
                <a:lnTo>
                  <a:pt x="4840" y="72326"/>
                </a:lnTo>
                <a:lnTo>
                  <a:pt x="5602" y="72669"/>
                </a:lnTo>
                <a:lnTo>
                  <a:pt x="6618" y="72986"/>
                </a:lnTo>
                <a:lnTo>
                  <a:pt x="7888" y="73278"/>
                </a:lnTo>
                <a:lnTo>
                  <a:pt x="9031" y="73571"/>
                </a:lnTo>
                <a:lnTo>
                  <a:pt x="10428" y="73825"/>
                </a:lnTo>
                <a:lnTo>
                  <a:pt x="13476" y="74231"/>
                </a:lnTo>
                <a:lnTo>
                  <a:pt x="20715" y="74333"/>
                </a:lnTo>
                <a:lnTo>
                  <a:pt x="24398" y="73786"/>
                </a:lnTo>
                <a:lnTo>
                  <a:pt x="30748" y="71589"/>
                </a:lnTo>
                <a:lnTo>
                  <a:pt x="33415" y="70078"/>
                </a:lnTo>
                <a:lnTo>
                  <a:pt x="37538" y="66586"/>
                </a:lnTo>
                <a:lnTo>
                  <a:pt x="15254" y="66586"/>
                </a:lnTo>
                <a:lnTo>
                  <a:pt x="13603" y="66446"/>
                </a:lnTo>
                <a:lnTo>
                  <a:pt x="10555" y="65887"/>
                </a:lnTo>
                <a:lnTo>
                  <a:pt x="9158" y="65570"/>
                </a:lnTo>
                <a:lnTo>
                  <a:pt x="6872" y="64909"/>
                </a:lnTo>
                <a:lnTo>
                  <a:pt x="4459" y="64046"/>
                </a:lnTo>
                <a:lnTo>
                  <a:pt x="3951" y="63906"/>
                </a:lnTo>
                <a:close/>
              </a:path>
              <a:path w="105409" h="74929">
                <a:moveTo>
                  <a:pt x="47216" y="40970"/>
                </a:moveTo>
                <a:lnTo>
                  <a:pt x="37860" y="40970"/>
                </a:lnTo>
                <a:lnTo>
                  <a:pt x="37733" y="44386"/>
                </a:lnTo>
                <a:lnTo>
                  <a:pt x="37352" y="47637"/>
                </a:lnTo>
                <a:lnTo>
                  <a:pt x="36463" y="50736"/>
                </a:lnTo>
                <a:lnTo>
                  <a:pt x="35701" y="53822"/>
                </a:lnTo>
                <a:lnTo>
                  <a:pt x="34431" y="56540"/>
                </a:lnTo>
                <a:lnTo>
                  <a:pt x="31129" y="61226"/>
                </a:lnTo>
                <a:lnTo>
                  <a:pt x="29097" y="63093"/>
                </a:lnTo>
                <a:lnTo>
                  <a:pt x="26430" y="64490"/>
                </a:lnTo>
                <a:lnTo>
                  <a:pt x="23890" y="65887"/>
                </a:lnTo>
                <a:lnTo>
                  <a:pt x="20842" y="66586"/>
                </a:lnTo>
                <a:lnTo>
                  <a:pt x="37538" y="66586"/>
                </a:lnTo>
                <a:lnTo>
                  <a:pt x="46496" y="47015"/>
                </a:lnTo>
                <a:lnTo>
                  <a:pt x="47216" y="40970"/>
                </a:lnTo>
                <a:close/>
              </a:path>
              <a:path w="105409" h="74929">
                <a:moveTo>
                  <a:pt x="27065" y="0"/>
                </a:moveTo>
                <a:lnTo>
                  <a:pt x="19826" y="0"/>
                </a:lnTo>
                <a:lnTo>
                  <a:pt x="16270" y="647"/>
                </a:lnTo>
                <a:lnTo>
                  <a:pt x="0" y="27863"/>
                </a:lnTo>
                <a:lnTo>
                  <a:pt x="268" y="29870"/>
                </a:lnTo>
                <a:lnTo>
                  <a:pt x="1061" y="32613"/>
                </a:lnTo>
                <a:lnTo>
                  <a:pt x="1665" y="35090"/>
                </a:lnTo>
                <a:lnTo>
                  <a:pt x="2935" y="37337"/>
                </a:lnTo>
                <a:lnTo>
                  <a:pt x="6237" y="41135"/>
                </a:lnTo>
                <a:lnTo>
                  <a:pt x="8396" y="42633"/>
                </a:lnTo>
                <a:lnTo>
                  <a:pt x="11190" y="43726"/>
                </a:lnTo>
                <a:lnTo>
                  <a:pt x="13857" y="44818"/>
                </a:lnTo>
                <a:lnTo>
                  <a:pt x="17286" y="45377"/>
                </a:lnTo>
                <a:lnTo>
                  <a:pt x="24779" y="45377"/>
                </a:lnTo>
                <a:lnTo>
                  <a:pt x="27954" y="44932"/>
                </a:lnTo>
                <a:lnTo>
                  <a:pt x="33542" y="43141"/>
                </a:lnTo>
                <a:lnTo>
                  <a:pt x="35828" y="42113"/>
                </a:lnTo>
                <a:lnTo>
                  <a:pt x="37860" y="40970"/>
                </a:lnTo>
                <a:lnTo>
                  <a:pt x="47216" y="40970"/>
                </a:lnTo>
                <a:lnTo>
                  <a:pt x="47314" y="37833"/>
                </a:lnTo>
                <a:lnTo>
                  <a:pt x="20334" y="37833"/>
                </a:lnTo>
                <a:lnTo>
                  <a:pt x="18302" y="37490"/>
                </a:lnTo>
                <a:lnTo>
                  <a:pt x="9539" y="25412"/>
                </a:lnTo>
                <a:lnTo>
                  <a:pt x="9640" y="20739"/>
                </a:lnTo>
                <a:lnTo>
                  <a:pt x="9920" y="19329"/>
                </a:lnTo>
                <a:lnTo>
                  <a:pt x="10936" y="15608"/>
                </a:lnTo>
                <a:lnTo>
                  <a:pt x="11698" y="13944"/>
                </a:lnTo>
                <a:lnTo>
                  <a:pt x="12841" y="12471"/>
                </a:lnTo>
                <a:lnTo>
                  <a:pt x="13857" y="10998"/>
                </a:lnTo>
                <a:lnTo>
                  <a:pt x="15254" y="9829"/>
                </a:lnTo>
                <a:lnTo>
                  <a:pt x="17032" y="8953"/>
                </a:lnTo>
                <a:lnTo>
                  <a:pt x="18683" y="8077"/>
                </a:lnTo>
                <a:lnTo>
                  <a:pt x="20842" y="7645"/>
                </a:lnTo>
                <a:lnTo>
                  <a:pt x="41321" y="7645"/>
                </a:lnTo>
                <a:lnTo>
                  <a:pt x="39892" y="5867"/>
                </a:lnTo>
                <a:lnTo>
                  <a:pt x="38114" y="4432"/>
                </a:lnTo>
                <a:lnTo>
                  <a:pt x="36463" y="2997"/>
                </a:lnTo>
                <a:lnTo>
                  <a:pt x="34431" y="1904"/>
                </a:lnTo>
                <a:lnTo>
                  <a:pt x="29859" y="380"/>
                </a:lnTo>
                <a:lnTo>
                  <a:pt x="27065" y="0"/>
                </a:lnTo>
                <a:close/>
              </a:path>
              <a:path w="105409" h="74929">
                <a:moveTo>
                  <a:pt x="41321" y="7645"/>
                </a:moveTo>
                <a:lnTo>
                  <a:pt x="25541" y="7645"/>
                </a:lnTo>
                <a:lnTo>
                  <a:pt x="27573" y="8089"/>
                </a:lnTo>
                <a:lnTo>
                  <a:pt x="29478" y="8978"/>
                </a:lnTo>
                <a:lnTo>
                  <a:pt x="37733" y="33261"/>
                </a:lnTo>
                <a:lnTo>
                  <a:pt x="35828" y="34632"/>
                </a:lnTo>
                <a:lnTo>
                  <a:pt x="33542" y="35750"/>
                </a:lnTo>
                <a:lnTo>
                  <a:pt x="30875" y="36588"/>
                </a:lnTo>
                <a:lnTo>
                  <a:pt x="28335" y="37414"/>
                </a:lnTo>
                <a:lnTo>
                  <a:pt x="25668" y="37833"/>
                </a:lnTo>
                <a:lnTo>
                  <a:pt x="47314" y="37833"/>
                </a:lnTo>
                <a:lnTo>
                  <a:pt x="45353" y="16522"/>
                </a:lnTo>
                <a:lnTo>
                  <a:pt x="44713" y="13944"/>
                </a:lnTo>
                <a:lnTo>
                  <a:pt x="43702" y="11658"/>
                </a:lnTo>
                <a:lnTo>
                  <a:pt x="42559" y="9626"/>
                </a:lnTo>
                <a:lnTo>
                  <a:pt x="41321" y="7645"/>
                </a:lnTo>
                <a:close/>
              </a:path>
              <a:path w="105409" h="74929">
                <a:moveTo>
                  <a:pt x="89930" y="10655"/>
                </a:moveTo>
                <a:lnTo>
                  <a:pt x="80278" y="10655"/>
                </a:lnTo>
                <a:lnTo>
                  <a:pt x="80278" y="65570"/>
                </a:lnTo>
                <a:lnTo>
                  <a:pt x="64657" y="65658"/>
                </a:lnTo>
                <a:lnTo>
                  <a:pt x="64149" y="65989"/>
                </a:lnTo>
                <a:lnTo>
                  <a:pt x="64022" y="66230"/>
                </a:lnTo>
                <a:lnTo>
                  <a:pt x="63768" y="66547"/>
                </a:lnTo>
                <a:lnTo>
                  <a:pt x="63641" y="66865"/>
                </a:lnTo>
                <a:lnTo>
                  <a:pt x="63514" y="67271"/>
                </a:lnTo>
                <a:lnTo>
                  <a:pt x="63260" y="70789"/>
                </a:lnTo>
                <a:lnTo>
                  <a:pt x="63514" y="71754"/>
                </a:lnTo>
                <a:lnTo>
                  <a:pt x="63641" y="72148"/>
                </a:lnTo>
                <a:lnTo>
                  <a:pt x="63895" y="72440"/>
                </a:lnTo>
                <a:lnTo>
                  <a:pt x="64022" y="72732"/>
                </a:lnTo>
                <a:lnTo>
                  <a:pt x="64276" y="72948"/>
                </a:lnTo>
                <a:lnTo>
                  <a:pt x="64784" y="73215"/>
                </a:lnTo>
                <a:lnTo>
                  <a:pt x="103519" y="73215"/>
                </a:lnTo>
                <a:lnTo>
                  <a:pt x="103646" y="73088"/>
                </a:lnTo>
                <a:lnTo>
                  <a:pt x="103900" y="72948"/>
                </a:lnTo>
                <a:lnTo>
                  <a:pt x="104154" y="72732"/>
                </a:lnTo>
                <a:lnTo>
                  <a:pt x="104408" y="72440"/>
                </a:lnTo>
                <a:lnTo>
                  <a:pt x="104535" y="72148"/>
                </a:lnTo>
                <a:lnTo>
                  <a:pt x="104916" y="70789"/>
                </a:lnTo>
                <a:lnTo>
                  <a:pt x="104916" y="68237"/>
                </a:lnTo>
                <a:lnTo>
                  <a:pt x="104789" y="67754"/>
                </a:lnTo>
                <a:lnTo>
                  <a:pt x="104662" y="66865"/>
                </a:lnTo>
                <a:lnTo>
                  <a:pt x="104408" y="66547"/>
                </a:lnTo>
                <a:lnTo>
                  <a:pt x="104281" y="66230"/>
                </a:lnTo>
                <a:lnTo>
                  <a:pt x="104027" y="65989"/>
                </a:lnTo>
                <a:lnTo>
                  <a:pt x="103519" y="65658"/>
                </a:lnTo>
                <a:lnTo>
                  <a:pt x="89930" y="65570"/>
                </a:lnTo>
                <a:lnTo>
                  <a:pt x="89930" y="10655"/>
                </a:lnTo>
                <a:close/>
              </a:path>
              <a:path w="105409" h="74929">
                <a:moveTo>
                  <a:pt x="83707" y="584"/>
                </a:moveTo>
                <a:lnTo>
                  <a:pt x="64276" y="12115"/>
                </a:lnTo>
                <a:lnTo>
                  <a:pt x="63895" y="12331"/>
                </a:lnTo>
                <a:lnTo>
                  <a:pt x="63768" y="12560"/>
                </a:lnTo>
                <a:lnTo>
                  <a:pt x="63514" y="12776"/>
                </a:lnTo>
                <a:lnTo>
                  <a:pt x="63387" y="13042"/>
                </a:lnTo>
                <a:lnTo>
                  <a:pt x="63133" y="14008"/>
                </a:lnTo>
                <a:lnTo>
                  <a:pt x="62879" y="16929"/>
                </a:lnTo>
                <a:lnTo>
                  <a:pt x="63133" y="18745"/>
                </a:lnTo>
                <a:lnTo>
                  <a:pt x="63387" y="19151"/>
                </a:lnTo>
                <a:lnTo>
                  <a:pt x="63895" y="19634"/>
                </a:lnTo>
                <a:lnTo>
                  <a:pt x="64149" y="19723"/>
                </a:lnTo>
                <a:lnTo>
                  <a:pt x="65038" y="19570"/>
                </a:lnTo>
                <a:lnTo>
                  <a:pt x="65673" y="19342"/>
                </a:lnTo>
                <a:lnTo>
                  <a:pt x="80278" y="10655"/>
                </a:lnTo>
                <a:lnTo>
                  <a:pt x="89930" y="10655"/>
                </a:lnTo>
                <a:lnTo>
                  <a:pt x="89930" y="1892"/>
                </a:lnTo>
                <a:lnTo>
                  <a:pt x="89676" y="1269"/>
                </a:lnTo>
                <a:lnTo>
                  <a:pt x="89422" y="1104"/>
                </a:lnTo>
                <a:lnTo>
                  <a:pt x="88279" y="749"/>
                </a:lnTo>
                <a:lnTo>
                  <a:pt x="83707" y="58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709980" y="2727461"/>
            <a:ext cx="2165985" cy="1059180"/>
          </a:xfrm>
          <a:prstGeom prst="rect">
            <a:avLst/>
          </a:prstGeom>
        </p:spPr>
        <p:txBody>
          <a:bodyPr vert="horz" wrap="square" lIns="0" tIns="0" rIns="0" bIns="0" rtlCol="0">
            <a:spAutoFit/>
          </a:bodyPr>
          <a:lstStyle/>
          <a:p>
            <a:pPr marL="12700" marR="5080" lvl="0" indent="27305" algn="l" defTabSz="914400" rtl="0" eaLnBrk="1" fontAlgn="auto" latinLnBrk="0" hangingPunct="1">
              <a:lnSpc>
                <a:spcPct val="100000"/>
              </a:lnSpc>
              <a:spcBef>
                <a:spcPts val="0"/>
              </a:spcBef>
              <a:spcAft>
                <a:spcPts val="0"/>
              </a:spcAft>
              <a:buClrTx/>
              <a:buSzTx/>
              <a:buFontTx/>
              <a:buNone/>
              <a:tabLst/>
              <a:defRPr/>
            </a:pPr>
            <a:r>
              <a:rPr kumimoji="0" sz="3700" b="0" i="0" u="none" strike="noStrike" kern="1200" cap="none" spc="-20" normalizeH="0" baseline="0" noProof="0" dirty="0">
                <a:ln>
                  <a:noFill/>
                </a:ln>
                <a:solidFill>
                  <a:srgbClr val="0073AD"/>
                </a:solidFill>
                <a:effectLst/>
                <a:uLnTx/>
                <a:uFillTx/>
                <a:latin typeface="Arial"/>
                <a:ea typeface="+mn-ea"/>
                <a:cs typeface="Arial"/>
              </a:rPr>
              <a:t>Recruiting and</a:t>
            </a:r>
            <a:r>
              <a:rPr kumimoji="0" sz="3700" b="0" i="0" u="none" strike="noStrike" kern="1200" cap="none" spc="10" normalizeH="0" baseline="0" noProof="0" dirty="0">
                <a:ln>
                  <a:noFill/>
                </a:ln>
                <a:solidFill>
                  <a:srgbClr val="0073AD"/>
                </a:solidFill>
                <a:effectLst/>
                <a:uLnTx/>
                <a:uFillTx/>
                <a:latin typeface="Arial"/>
                <a:ea typeface="+mn-ea"/>
                <a:cs typeface="Arial"/>
              </a:rPr>
              <a:t> </a:t>
            </a:r>
            <a:r>
              <a:rPr kumimoji="0" sz="3700" b="0" i="0" u="none" strike="noStrike" kern="1200" cap="none" spc="-15" normalizeH="0" baseline="0" noProof="0" dirty="0">
                <a:ln>
                  <a:noFill/>
                </a:ln>
                <a:solidFill>
                  <a:srgbClr val="0073AD"/>
                </a:solidFill>
                <a:effectLst/>
                <a:uLnTx/>
                <a:uFillTx/>
                <a:latin typeface="Arial"/>
                <a:ea typeface="+mn-ea"/>
                <a:cs typeface="Arial"/>
              </a:rPr>
              <a:t>Hiri</a:t>
            </a:r>
            <a:r>
              <a:rPr kumimoji="0" sz="3700" b="0" i="0" u="none" strike="noStrike" kern="1200" cap="none" spc="-40" normalizeH="0" baseline="0" noProof="0" dirty="0">
                <a:ln>
                  <a:noFill/>
                </a:ln>
                <a:solidFill>
                  <a:srgbClr val="0073AD"/>
                </a:solidFill>
                <a:effectLst/>
                <a:uLnTx/>
                <a:uFillTx/>
                <a:latin typeface="Arial"/>
                <a:ea typeface="+mn-ea"/>
                <a:cs typeface="Arial"/>
              </a:rPr>
              <a:t>n</a:t>
            </a:r>
            <a:r>
              <a:rPr kumimoji="0" sz="3700" b="0" i="0" u="none" strike="noStrike" kern="1200" cap="none" spc="-25" normalizeH="0" baseline="0" noProof="0" dirty="0">
                <a:ln>
                  <a:noFill/>
                </a:ln>
                <a:solidFill>
                  <a:srgbClr val="0073AD"/>
                </a:solidFill>
                <a:effectLst/>
                <a:uLnTx/>
                <a:uFillTx/>
                <a:latin typeface="Arial"/>
                <a:ea typeface="+mn-ea"/>
                <a:cs typeface="Arial"/>
              </a:rPr>
              <a:t>g</a:t>
            </a:r>
            <a:endParaRPr kumimoji="0" sz="37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567429" y="751375"/>
            <a:ext cx="4833620" cy="4511675"/>
          </a:xfrm>
          <a:prstGeom prst="rect">
            <a:avLst/>
          </a:prstGeom>
        </p:spPr>
        <p:txBody>
          <a:bodyPr vert="horz" wrap="square" lIns="0" tIns="0" rIns="0" bIns="0" rtlCol="0">
            <a:spAutoFit/>
          </a:bodyPr>
          <a:lstStyle/>
          <a:p>
            <a:pPr marL="355600" marR="280670" lvl="0" indent="-342900" algn="l" defTabSz="914400" rtl="0" eaLnBrk="1" fontAlgn="auto" latinLnBrk="0" hangingPunct="1">
              <a:lnSpc>
                <a:spcPts val="2270"/>
              </a:lnSpc>
              <a:spcBef>
                <a:spcPts val="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do</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you</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n</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ct</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a:t>
            </a:r>
            <a:r>
              <a:rPr kumimoji="0" sz="2100" b="0" i="0" u="none" strike="noStrike" kern="1200" cap="none" spc="-15"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ur</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cruiters to </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ale</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t </a:t>
            </a:r>
            <a:r>
              <a:rPr kumimoji="0" sz="2100" b="0" i="0" u="none" strike="noStrike" kern="1200" cap="none" spc="-10" normalizeH="0" baseline="0" noProof="0" dirty="0">
                <a:ln>
                  <a:noFill/>
                </a:ln>
                <a:solidFill>
                  <a:srgbClr val="00679A"/>
                </a:solidFill>
                <a:effectLst/>
                <a:uLnTx/>
                <a:uFillTx/>
                <a:latin typeface="Arial"/>
                <a:ea typeface="+mn-ea"/>
                <a:cs typeface="Arial"/>
              </a:rPr>
              <a:t>p</a:t>
            </a:r>
            <a:r>
              <a:rPr kumimoji="0" sz="2100" b="0" i="0" u="none" strike="noStrike" kern="1200" cap="none" spc="0" normalizeH="0" baseline="0" noProof="0" dirty="0">
                <a:ln>
                  <a:noFill/>
                </a:ln>
                <a:solidFill>
                  <a:srgbClr val="00679A"/>
                </a:solidFill>
                <a:effectLst/>
                <a:uLnTx/>
                <a:uFillTx/>
                <a:latin typeface="Arial"/>
                <a:ea typeface="+mn-ea"/>
                <a:cs typeface="Arial"/>
              </a:rPr>
              <a:t>ipeline</a:t>
            </a:r>
            <a:r>
              <a:rPr kumimoji="0" sz="2100" b="0" i="0" u="none" strike="noStrike" kern="1200" cap="none" spc="-3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40" normalizeH="0" baseline="0" noProof="0" dirty="0">
                <a:ln>
                  <a:noFill/>
                </a:ln>
                <a:solidFill>
                  <a:srgbClr val="00679A"/>
                </a:solidFill>
                <a:effectLst/>
                <a:uLnTx/>
                <a:uFillTx/>
                <a:latin typeface="Arial"/>
                <a:ea typeface="+mn-ea"/>
                <a:cs typeface="Arial"/>
              </a:rPr>
              <a:t>f</a:t>
            </a:r>
            <a:r>
              <a:rPr kumimoji="0" sz="2100" b="0" i="0" u="none" strike="noStrike" kern="1200" cap="none" spc="0" normalizeH="0" baseline="0" noProof="0" dirty="0">
                <a:ln>
                  <a:noFill/>
                </a:ln>
                <a:solidFill>
                  <a:srgbClr val="00679A"/>
                </a:solidFill>
                <a:effectLst/>
                <a:uLnTx/>
                <a:uFillTx/>
                <a:latin typeface="Arial"/>
                <a:ea typeface="+mn-ea"/>
                <a:cs typeface="Arial"/>
              </a:rPr>
              <a:t>forts</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d to w</a:t>
            </a:r>
            <a:r>
              <a:rPr kumimoji="0" sz="2100" b="0" i="0" u="none" strike="noStrike" kern="1200" cap="none" spc="-15"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rkforce</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p</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io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ities?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1038860" lvl="0" indent="-342900" algn="l" defTabSz="914400" rtl="0" eaLnBrk="1" fontAlgn="auto" latinLnBrk="0" hangingPunct="1">
              <a:lnSpc>
                <a:spcPts val="227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Wh</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is</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the role</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of </a:t>
            </a:r>
            <a:r>
              <a:rPr kumimoji="0" sz="2100" b="0" i="0" u="none" strike="noStrike" kern="1200" cap="none" spc="-45" normalizeH="0" baseline="0" noProof="0" dirty="0">
                <a:ln>
                  <a:noFill/>
                </a:ln>
                <a:solidFill>
                  <a:srgbClr val="00679A"/>
                </a:solidFill>
                <a:effectLst/>
                <a:uLnTx/>
                <a:uFillTx/>
                <a:latin typeface="Arial"/>
                <a:ea typeface="+mn-ea"/>
                <a:cs typeface="Arial"/>
              </a:rPr>
              <a:t>W</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k</a:t>
            </a:r>
            <a:r>
              <a:rPr kumimoji="0" sz="2100" b="0" i="0" u="none" strike="noStrike" kern="1200" cap="none" spc="5" normalizeH="0" baseline="0" noProof="0" dirty="0">
                <a:ln>
                  <a:noFill/>
                </a:ln>
                <a:solidFill>
                  <a:srgbClr val="00679A"/>
                </a:solidFill>
                <a:effectLst/>
                <a:uLnTx/>
                <a:uFillTx/>
                <a:latin typeface="Arial"/>
                <a:ea typeface="+mn-ea"/>
                <a:cs typeface="Arial"/>
              </a:rPr>
              <a:t>f</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ce D</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v</a:t>
            </a:r>
            <a:r>
              <a:rPr kumimoji="0" sz="2100" b="0" i="0" u="none" strike="noStrike" kern="1200" cap="none" spc="-15"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lopm</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nt</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in</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cruitin</a:t>
            </a:r>
            <a:r>
              <a:rPr kumimoji="0" sz="2100" b="0" i="0" u="none" strike="noStrike" kern="1200" cap="none" spc="-10" normalizeH="0" baseline="0" noProof="0" dirty="0">
                <a:ln>
                  <a:noFill/>
                </a:ln>
                <a:solidFill>
                  <a:srgbClr val="00679A"/>
                </a:solidFill>
                <a:effectLst/>
                <a:uLnTx/>
                <a:uFillTx/>
                <a:latin typeface="Arial"/>
                <a:ea typeface="+mn-ea"/>
                <a:cs typeface="Arial"/>
              </a:rPr>
              <a:t>g</a:t>
            </a:r>
            <a:r>
              <a:rPr kumimoji="0" sz="2100" b="0" i="0" u="none" strike="noStrike" kern="1200" cap="none" spc="0" normalizeH="0" baseline="0" noProof="0" dirty="0">
                <a:ln>
                  <a:noFill/>
                </a:ln>
                <a:solidFill>
                  <a:srgbClr val="00679A"/>
                </a:solidFill>
                <a:effectLst/>
                <a:uLnTx/>
                <a:uFillTx/>
                <a:latin typeface="Arial"/>
                <a:ea typeface="+mn-ea"/>
                <a:cs typeface="Arial"/>
              </a:rPr>
              <a:t>?</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ts val="2395"/>
              </a:lnSpc>
              <a:spcBef>
                <a:spcPts val="91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Are</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ur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pip</a:t>
            </a:r>
            <a:r>
              <a:rPr kumimoji="0" sz="2100" b="0" i="0" u="none" strike="noStrike" kern="1200" cap="none" spc="-15"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lin</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p</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5" normalizeH="0" baseline="0" noProof="0" dirty="0">
                <a:ln>
                  <a:noFill/>
                </a:ln>
                <a:solidFill>
                  <a:srgbClr val="00679A"/>
                </a:solidFill>
                <a:effectLst/>
                <a:uLnTx/>
                <a:uFillTx/>
                <a:latin typeface="Arial"/>
                <a:ea typeface="+mn-ea"/>
                <a:cs typeface="Arial"/>
              </a:rPr>
              <a:t>v</a:t>
            </a:r>
            <a:r>
              <a:rPr kumimoji="0" sz="2100" b="0" i="0" u="none" strike="noStrike" kern="1200" cap="none" spc="0" normalizeH="0" baseline="0" noProof="0" dirty="0">
                <a:ln>
                  <a:noFill/>
                </a:ln>
                <a:solidFill>
                  <a:srgbClr val="00679A"/>
                </a:solidFill>
                <a:effectLst/>
                <a:uLnTx/>
                <a:uFillTx/>
                <a:latin typeface="Arial"/>
                <a:ea typeface="+mn-ea"/>
                <a:cs typeface="Arial"/>
              </a:rPr>
              <a:t>idi</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g</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5" normalizeH="0" baseline="0" noProof="0" dirty="0">
                <a:ln>
                  <a:noFill/>
                </a:ln>
                <a:solidFill>
                  <a:srgbClr val="00679A"/>
                </a:solidFill>
                <a:effectLst/>
                <a:uLnTx/>
                <a:uFillTx/>
                <a:latin typeface="Arial"/>
                <a:ea typeface="+mn-ea"/>
                <a:cs typeface="Arial"/>
              </a:rPr>
              <a:t>d</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5" normalizeH="0" baseline="0" noProof="0" dirty="0">
                <a:ln>
                  <a:noFill/>
                </a:ln>
                <a:solidFill>
                  <a:srgbClr val="00679A"/>
                </a:solidFill>
                <a:effectLst/>
                <a:uLnTx/>
                <a:uFillTx/>
                <a:latin typeface="Arial"/>
                <a:ea typeface="+mn-ea"/>
                <a:cs typeface="Arial"/>
              </a:rPr>
              <a:t>q</a:t>
            </a:r>
            <a:r>
              <a:rPr kumimoji="0" sz="2100" b="0" i="0" u="none" strike="noStrike" kern="1200" cap="none" spc="0" normalizeH="0" baseline="0" noProof="0" dirty="0">
                <a:ln>
                  <a:noFill/>
                </a:ln>
                <a:solidFill>
                  <a:srgbClr val="00679A"/>
                </a:solidFill>
                <a:effectLst/>
                <a:uLnTx/>
                <a:uFillTx/>
                <a:latin typeface="Arial"/>
                <a:ea typeface="+mn-ea"/>
                <a:cs typeface="Arial"/>
              </a:rPr>
              <a:t>u</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e</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ts val="2395"/>
              </a:lnSpc>
              <a:spcBef>
                <a:spcPts val="0"/>
              </a:spcBef>
              <a:spcAft>
                <a:spcPts val="0"/>
              </a:spcAft>
              <a:buClrTx/>
              <a:buSzTx/>
              <a:buFontTx/>
              <a:buNone/>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di</a:t>
            </a:r>
            <a:r>
              <a:rPr kumimoji="0" sz="2100" b="0" i="0" u="none" strike="noStrike" kern="1200" cap="none" spc="-10" normalizeH="0" baseline="0" noProof="0" dirty="0">
                <a:ln>
                  <a:noFill/>
                </a:ln>
                <a:solidFill>
                  <a:srgbClr val="00679A"/>
                </a:solidFill>
                <a:effectLst/>
                <a:uLnTx/>
                <a:uFillTx/>
                <a:latin typeface="Arial"/>
                <a:ea typeface="+mn-ea"/>
                <a:cs typeface="Arial"/>
              </a:rPr>
              <a:t>v</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5" normalizeH="0" baseline="0" noProof="0" dirty="0">
                <a:ln>
                  <a:noFill/>
                </a:ln>
                <a:solidFill>
                  <a:srgbClr val="00679A"/>
                </a:solidFill>
                <a:effectLst/>
                <a:uLnTx/>
                <a:uFillTx/>
                <a:latin typeface="Arial"/>
                <a:ea typeface="+mn-ea"/>
                <a:cs typeface="Arial"/>
              </a:rPr>
              <a:t>i</a:t>
            </a:r>
            <a:r>
              <a:rPr kumimoji="0" sz="2100" b="0" i="0" u="none" strike="noStrike" kern="1200" cap="none" spc="0" normalizeH="0" baseline="0" noProof="0" dirty="0">
                <a:ln>
                  <a:noFill/>
                </a:ln>
                <a:solidFill>
                  <a:srgbClr val="00679A"/>
                </a:solidFill>
                <a:effectLst/>
                <a:uLnTx/>
                <a:uFillTx/>
                <a:latin typeface="Arial"/>
                <a:ea typeface="+mn-ea"/>
                <a:cs typeface="Arial"/>
              </a:rPr>
              <a:t>ty?</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384175" lvl="0" indent="-342900" algn="l" defTabSz="914400" rtl="0" eaLnBrk="1" fontAlgn="auto" latinLnBrk="0" hangingPunct="1">
              <a:lnSpc>
                <a:spcPts val="2270"/>
              </a:lnSpc>
              <a:spcBef>
                <a:spcPts val="123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Wh</a:t>
            </a:r>
            <a:r>
              <a:rPr kumimoji="0" sz="2100" b="0" i="0" u="none" strike="noStrike" kern="1200" cap="none" spc="-15"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cred</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ntials</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do</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you</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recog</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i</a:t>
            </a:r>
            <a:r>
              <a:rPr kumimoji="0" sz="2100" b="0" i="0" u="none" strike="noStrike" kern="1200" cap="none" spc="5" normalizeH="0" baseline="0" noProof="0" dirty="0">
                <a:ln>
                  <a:noFill/>
                </a:ln>
                <a:solidFill>
                  <a:srgbClr val="00679A"/>
                </a:solidFill>
                <a:effectLst/>
                <a:uLnTx/>
                <a:uFillTx/>
                <a:latin typeface="Arial"/>
                <a:ea typeface="+mn-ea"/>
                <a:cs typeface="Arial"/>
              </a:rPr>
              <a:t>z</a:t>
            </a:r>
            <a:r>
              <a:rPr kumimoji="0" sz="2100" b="0" i="0" u="none" strike="noStrike" kern="1200" cap="none" spc="0" normalizeH="0" baseline="0" noProof="0" dirty="0">
                <a:ln>
                  <a:noFill/>
                </a:ln>
                <a:solidFill>
                  <a:srgbClr val="00679A"/>
                </a:solidFill>
                <a:effectLst/>
                <a:uLnTx/>
                <a:uFillTx/>
                <a:latin typeface="Arial"/>
                <a:ea typeface="+mn-ea"/>
                <a:cs typeface="Arial"/>
              </a:rPr>
              <a:t>e from pipeline</a:t>
            </a:r>
            <a:r>
              <a:rPr kumimoji="0" sz="2100" b="0" i="0" u="none" strike="noStrike" kern="1200" cap="none" spc="-3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initiativ</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ts val="2395"/>
              </a:lnSpc>
              <a:spcBef>
                <a:spcPts val="915"/>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5"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re</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ur hi</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ing</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ma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5" normalizeH="0" baseline="0" noProof="0" dirty="0">
                <a:ln>
                  <a:noFill/>
                </a:ln>
                <a:solidFill>
                  <a:srgbClr val="00679A"/>
                </a:solidFill>
                <a:effectLst/>
                <a:uLnTx/>
                <a:uFillTx/>
                <a:latin typeface="Arial"/>
                <a:ea typeface="+mn-ea"/>
                <a:cs typeface="Arial"/>
              </a:rPr>
              <a:t>g</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ts val="2395"/>
              </a:lnSpc>
              <a:spcBef>
                <a:spcPts val="0"/>
              </a:spcBef>
              <a:spcAft>
                <a:spcPts val="0"/>
              </a:spcAft>
              <a:buClrTx/>
              <a:buSzTx/>
              <a:buFontTx/>
              <a:buNone/>
              <a:tabLst/>
              <a:defRPr/>
            </a:pPr>
            <a:r>
              <a:rPr kumimoji="0" sz="2100" b="0" i="0" u="none" strike="noStrike" kern="1200" cap="none" spc="-5" normalizeH="0" baseline="0" noProof="0" dirty="0">
                <a:ln>
                  <a:noFill/>
                </a:ln>
                <a:solidFill>
                  <a:srgbClr val="00679A"/>
                </a:solidFill>
                <a:effectLst/>
                <a:uLnTx/>
                <a:uFillTx/>
                <a:latin typeface="Arial"/>
                <a:ea typeface="+mn-ea"/>
                <a:cs typeface="Arial"/>
              </a:rPr>
              <a:t>engage</a:t>
            </a: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i</a:t>
            </a:r>
            <a:r>
              <a:rPr kumimoji="0" sz="2100" b="0" i="0" u="none" strike="noStrike" kern="1200" cap="none" spc="0" normalizeH="0" baseline="0" noProof="0" dirty="0">
                <a:ln>
                  <a:noFill/>
                </a:ln>
                <a:solidFill>
                  <a:srgbClr val="00679A"/>
                </a:solidFill>
                <a:effectLst/>
                <a:uLnTx/>
                <a:uFillTx/>
                <a:latin typeface="Arial"/>
                <a:ea typeface="+mn-ea"/>
                <a:cs typeface="Arial"/>
              </a:rPr>
              <a:t>n</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work</a:t>
            </a:r>
            <a:r>
              <a:rPr kumimoji="0" sz="2100" b="0" i="0" u="none" strike="noStrike" kern="1200" cap="none" spc="5" normalizeH="0" baseline="0" noProof="0" dirty="0">
                <a:ln>
                  <a:noFill/>
                </a:ln>
                <a:solidFill>
                  <a:srgbClr val="00679A"/>
                </a:solidFill>
                <a:effectLst/>
                <a:uLnTx/>
                <a:uFillTx/>
                <a:latin typeface="Arial"/>
                <a:ea typeface="+mn-ea"/>
                <a:cs typeface="Arial"/>
              </a:rPr>
              <a:t>f</a:t>
            </a:r>
            <a:r>
              <a:rPr kumimoji="0" sz="2100" b="0" i="0" u="none" strike="noStrike" kern="1200" cap="none" spc="-5" normalizeH="0" baseline="0" noProof="0" dirty="0">
                <a:ln>
                  <a:noFill/>
                </a:ln>
                <a:solidFill>
                  <a:srgbClr val="00679A"/>
                </a:solidFill>
                <a:effectLst/>
                <a:uLnTx/>
                <a:uFillTx/>
                <a:latin typeface="Arial"/>
                <a:ea typeface="+mn-ea"/>
                <a:cs typeface="Arial"/>
              </a:rPr>
              <a:t>or</a:t>
            </a:r>
            <a:r>
              <a:rPr kumimoji="0" sz="2100" b="0" i="0" u="none" strike="noStrike" kern="1200" cap="none" spc="0" normalizeH="0" baseline="0" noProof="0" dirty="0">
                <a:ln>
                  <a:noFill/>
                </a:ln>
                <a:solidFill>
                  <a:srgbClr val="00679A"/>
                </a:solidFill>
                <a:effectLst/>
                <a:uLnTx/>
                <a:uFillTx/>
                <a:latin typeface="Arial"/>
                <a:ea typeface="+mn-ea"/>
                <a:cs typeface="Arial"/>
              </a:rPr>
              <a:t>ce</a:t>
            </a:r>
            <a:r>
              <a:rPr kumimoji="0" sz="2100" b="0" i="0" u="none" strike="noStrike" kern="1200" cap="none" spc="-5" normalizeH="0" baseline="0" noProof="0" dirty="0">
                <a:ln>
                  <a:noFill/>
                </a:ln>
                <a:solidFill>
                  <a:srgbClr val="00679A"/>
                </a:solidFill>
                <a:effectLst/>
                <a:uLnTx/>
                <a:uFillTx/>
                <a:latin typeface="Arial"/>
                <a:ea typeface="+mn-ea"/>
                <a:cs typeface="Arial"/>
              </a:rPr>
              <a:t> develop</a:t>
            </a:r>
            <a:r>
              <a:rPr kumimoji="0" sz="2100" b="0" i="0" u="none" strike="noStrike" kern="1200" cap="none" spc="0" normalizeH="0" baseline="0" noProof="0" dirty="0">
                <a:ln>
                  <a:noFill/>
                </a:ln>
                <a:solidFill>
                  <a:srgbClr val="00679A"/>
                </a:solidFill>
                <a:effectLst/>
                <a:uLnTx/>
                <a:uFillTx/>
                <a:latin typeface="Arial"/>
                <a:ea typeface="+mn-ea"/>
                <a:cs typeface="Arial"/>
              </a:rPr>
              <a:t>m</a:t>
            </a:r>
            <a:r>
              <a:rPr kumimoji="0" sz="2100" b="0" i="0" u="none" strike="noStrike" kern="1200" cap="none" spc="-5" normalizeH="0" baseline="0" noProof="0" dirty="0">
                <a:ln>
                  <a:noFill/>
                </a:ln>
                <a:solidFill>
                  <a:srgbClr val="00679A"/>
                </a:solidFill>
                <a:effectLst/>
                <a:uLnTx/>
                <a:uFillTx/>
                <a:latin typeface="Arial"/>
                <a:ea typeface="+mn-ea"/>
                <a:cs typeface="Arial"/>
              </a:rPr>
              <a:t>en</a:t>
            </a:r>
            <a:r>
              <a:rPr kumimoji="0" sz="2100" b="0" i="0" u="none" strike="noStrike" kern="1200" cap="none" spc="0" normalizeH="0" baseline="0" noProof="0" dirty="0">
                <a:ln>
                  <a:noFill/>
                </a:ln>
                <a:solidFill>
                  <a:srgbClr val="00679A"/>
                </a:solidFill>
                <a:effectLst/>
                <a:uLnTx/>
                <a:uFillTx/>
                <a:latin typeface="Arial"/>
                <a:ea typeface="+mn-ea"/>
                <a:cs typeface="Arial"/>
              </a:rPr>
              <a:t>t?</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57150" lvl="0" indent="-342900" algn="l" defTabSz="914400" rtl="0" eaLnBrk="1" fontAlgn="auto" latinLnBrk="0" hangingPunct="1">
              <a:lnSpc>
                <a:spcPts val="2270"/>
              </a:lnSpc>
              <a:spcBef>
                <a:spcPts val="123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do</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yo</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 ERGs</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supp</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rt</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cruiting 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d hiring</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40" normalizeH="0" baseline="0" noProof="0" dirty="0">
                <a:ln>
                  <a:noFill/>
                </a:ln>
                <a:solidFill>
                  <a:srgbClr val="00679A"/>
                </a:solidFill>
                <a:effectLst/>
                <a:uLnTx/>
                <a:uFillTx/>
                <a:latin typeface="Arial"/>
                <a:ea typeface="+mn-ea"/>
                <a:cs typeface="Arial"/>
              </a:rPr>
              <a:t>f</a:t>
            </a:r>
            <a:r>
              <a:rPr kumimoji="0" sz="2100" b="0" i="0" u="none" strike="noStrike" kern="1200" cap="none" spc="0" normalizeH="0" baseline="0" noProof="0" dirty="0">
                <a:ln>
                  <a:noFill/>
                </a:ln>
                <a:solidFill>
                  <a:srgbClr val="00679A"/>
                </a:solidFill>
                <a:effectLst/>
                <a:uLnTx/>
                <a:uFillTx/>
                <a:latin typeface="Arial"/>
                <a:ea typeface="+mn-ea"/>
                <a:cs typeface="Arial"/>
              </a:rPr>
              <a:t>fort</a:t>
            </a:r>
            <a:r>
              <a:rPr kumimoji="0" sz="2100" b="0" i="0" u="none" strike="noStrike" kern="1200" cap="none" spc="5" normalizeH="0" baseline="0" noProof="0" dirty="0">
                <a:ln>
                  <a:noFill/>
                </a:ln>
                <a:solidFill>
                  <a:srgbClr val="00679A"/>
                </a:solidFill>
                <a:effectLst/>
                <a:uLnTx/>
                <a:uFillTx/>
                <a:latin typeface="Arial"/>
                <a:ea typeface="+mn-ea"/>
                <a:cs typeface="Arial"/>
              </a:rPr>
              <a:t>s</a:t>
            </a:r>
            <a:r>
              <a:rPr kumimoji="0" sz="2100" b="0" i="0" u="none" strike="noStrike" kern="1200" cap="none" spc="0" normalizeH="0" baseline="0" noProof="0" dirty="0">
                <a:ln>
                  <a:noFill/>
                </a:ln>
                <a:solidFill>
                  <a:srgbClr val="00679A"/>
                </a:solidFill>
                <a:effectLst/>
                <a:uLnTx/>
                <a:uFillTx/>
                <a:latin typeface="Arial"/>
                <a:ea typeface="+mn-ea"/>
                <a:cs typeface="Arial"/>
              </a:rPr>
              <a:t>?</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p:nvPr/>
        </p:nvSpPr>
        <p:spPr>
          <a:xfrm>
            <a:off x="3221735" y="1610867"/>
            <a:ext cx="0" cy="3231515"/>
          </a:xfrm>
          <a:custGeom>
            <a:avLst/>
            <a:gdLst/>
            <a:ahLst/>
            <a:cxnLst/>
            <a:rect l="l" t="t" r="r" b="b"/>
            <a:pathLst>
              <a:path h="3231515">
                <a:moveTo>
                  <a:pt x="0" y="0"/>
                </a:moveTo>
                <a:lnTo>
                  <a:pt x="0" y="3231515"/>
                </a:lnTo>
              </a:path>
            </a:pathLst>
          </a:custGeom>
          <a:ln w="9144">
            <a:solidFill>
              <a:srgbClr val="497DB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592580" y="3787140"/>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592580" y="3566159"/>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592580" y="3346703"/>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592580" y="3125723"/>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592580" y="2904744"/>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592580" y="2685288"/>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592580" y="2464307"/>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592580" y="2243327"/>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592580" y="2023872"/>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592580" y="1802892"/>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807464" y="2859011"/>
            <a:ext cx="6595109" cy="114987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807464" y="2170163"/>
            <a:ext cx="6595109" cy="1075194"/>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665732" y="1802892"/>
            <a:ext cx="0" cy="2269490"/>
          </a:xfrm>
          <a:custGeom>
            <a:avLst/>
            <a:gdLst/>
            <a:ahLst/>
            <a:cxnLst/>
            <a:rect l="l" t="t" r="r" b="b"/>
            <a:pathLst>
              <a:path h="2269490">
                <a:moveTo>
                  <a:pt x="0" y="0"/>
                </a:moveTo>
                <a:lnTo>
                  <a:pt x="0" y="2269236"/>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592580" y="4006596"/>
            <a:ext cx="6954520" cy="0"/>
          </a:xfrm>
          <a:custGeom>
            <a:avLst/>
            <a:gdLst/>
            <a:ahLst/>
            <a:cxnLst/>
            <a:rect l="l" t="t" r="r" b="b"/>
            <a:pathLst>
              <a:path w="6954520">
                <a:moveTo>
                  <a:pt x="0" y="0"/>
                </a:moveTo>
                <a:lnTo>
                  <a:pt x="6954012"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156460"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648711"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3139439"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3631691"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4122420"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4614671"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105400"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597652"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089903"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6580631"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7072883"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7563611"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8055864"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8546592" y="4006596"/>
            <a:ext cx="0" cy="66040"/>
          </a:xfrm>
          <a:custGeom>
            <a:avLst/>
            <a:gdLst/>
            <a:ahLst/>
            <a:cxnLst/>
            <a:rect l="l" t="t" r="r" b="b"/>
            <a:pathLst>
              <a:path h="66039">
                <a:moveTo>
                  <a:pt x="0" y="0"/>
                </a:moveTo>
                <a:lnTo>
                  <a:pt x="0" y="65531"/>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911095" y="2036068"/>
            <a:ext cx="6390640" cy="1339850"/>
          </a:xfrm>
          <a:custGeom>
            <a:avLst/>
            <a:gdLst/>
            <a:ahLst/>
            <a:cxnLst/>
            <a:rect l="l" t="t" r="r" b="b"/>
            <a:pathLst>
              <a:path w="6390640" h="1339850">
                <a:moveTo>
                  <a:pt x="0" y="969005"/>
                </a:moveTo>
                <a:lnTo>
                  <a:pt x="49149" y="1007174"/>
                </a:lnTo>
                <a:lnTo>
                  <a:pt x="98298" y="1048593"/>
                </a:lnTo>
                <a:lnTo>
                  <a:pt x="147446" y="1091872"/>
                </a:lnTo>
                <a:lnTo>
                  <a:pt x="172021" y="1113774"/>
                </a:lnTo>
                <a:lnTo>
                  <a:pt x="196596" y="1135619"/>
                </a:lnTo>
                <a:lnTo>
                  <a:pt x="245745" y="1178444"/>
                </a:lnTo>
                <a:lnTo>
                  <a:pt x="294894" y="1218956"/>
                </a:lnTo>
                <a:lnTo>
                  <a:pt x="344043" y="1255765"/>
                </a:lnTo>
                <a:lnTo>
                  <a:pt x="393192" y="1287480"/>
                </a:lnTo>
                <a:lnTo>
                  <a:pt x="442341" y="1312711"/>
                </a:lnTo>
                <a:lnTo>
                  <a:pt x="491490" y="1330066"/>
                </a:lnTo>
                <a:lnTo>
                  <a:pt x="540673" y="1338560"/>
                </a:lnTo>
                <a:lnTo>
                  <a:pt x="565262" y="1339754"/>
                </a:lnTo>
                <a:lnTo>
                  <a:pt x="589849" y="1339146"/>
                </a:lnTo>
                <a:lnTo>
                  <a:pt x="639020" y="1333227"/>
                </a:lnTo>
                <a:lnTo>
                  <a:pt x="688185" y="1322208"/>
                </a:lnTo>
                <a:lnTo>
                  <a:pt x="737346" y="1307492"/>
                </a:lnTo>
                <a:lnTo>
                  <a:pt x="786502" y="1290482"/>
                </a:lnTo>
                <a:lnTo>
                  <a:pt x="835656" y="1272581"/>
                </a:lnTo>
                <a:lnTo>
                  <a:pt x="860232" y="1263736"/>
                </a:lnTo>
                <a:lnTo>
                  <a:pt x="909383" y="1247133"/>
                </a:lnTo>
                <a:lnTo>
                  <a:pt x="958532" y="1233148"/>
                </a:lnTo>
                <a:lnTo>
                  <a:pt x="1007681" y="1222275"/>
                </a:lnTo>
                <a:lnTo>
                  <a:pt x="1032256" y="1216451"/>
                </a:lnTo>
                <a:lnTo>
                  <a:pt x="1081405" y="1203617"/>
                </a:lnTo>
                <a:lnTo>
                  <a:pt x="1130553" y="1189825"/>
                </a:lnTo>
                <a:lnTo>
                  <a:pt x="1155128" y="1182805"/>
                </a:lnTo>
                <a:lnTo>
                  <a:pt x="1179703" y="1175828"/>
                </a:lnTo>
                <a:lnTo>
                  <a:pt x="1228852" y="1162378"/>
                </a:lnTo>
                <a:lnTo>
                  <a:pt x="1278001" y="1150228"/>
                </a:lnTo>
                <a:lnTo>
                  <a:pt x="1327149" y="1140129"/>
                </a:lnTo>
                <a:lnTo>
                  <a:pt x="1376299" y="1132833"/>
                </a:lnTo>
                <a:lnTo>
                  <a:pt x="1425447" y="1129093"/>
                </a:lnTo>
                <a:lnTo>
                  <a:pt x="1450022" y="1128791"/>
                </a:lnTo>
                <a:lnTo>
                  <a:pt x="1474596" y="1129660"/>
                </a:lnTo>
                <a:lnTo>
                  <a:pt x="1523780" y="1136312"/>
                </a:lnTo>
                <a:lnTo>
                  <a:pt x="1572956" y="1149197"/>
                </a:lnTo>
                <a:lnTo>
                  <a:pt x="1622127" y="1166735"/>
                </a:lnTo>
                <a:lnTo>
                  <a:pt x="1671292" y="1187350"/>
                </a:lnTo>
                <a:lnTo>
                  <a:pt x="1720453" y="1209464"/>
                </a:lnTo>
                <a:lnTo>
                  <a:pt x="1745031" y="1220589"/>
                </a:lnTo>
                <a:lnTo>
                  <a:pt x="1794187" y="1241990"/>
                </a:lnTo>
                <a:lnTo>
                  <a:pt x="1843339" y="1260944"/>
                </a:lnTo>
                <a:lnTo>
                  <a:pt x="1892490" y="1275873"/>
                </a:lnTo>
                <a:lnTo>
                  <a:pt x="1941639" y="1285199"/>
                </a:lnTo>
                <a:lnTo>
                  <a:pt x="1990788" y="1287918"/>
                </a:lnTo>
                <a:lnTo>
                  <a:pt x="2015363" y="1287685"/>
                </a:lnTo>
                <a:lnTo>
                  <a:pt x="2064512" y="1284714"/>
                </a:lnTo>
                <a:lnTo>
                  <a:pt x="2113660" y="1278644"/>
                </a:lnTo>
                <a:lnTo>
                  <a:pt x="2162810" y="1269767"/>
                </a:lnTo>
                <a:lnTo>
                  <a:pt x="2211959" y="1258374"/>
                </a:lnTo>
                <a:lnTo>
                  <a:pt x="2261108" y="1244756"/>
                </a:lnTo>
                <a:lnTo>
                  <a:pt x="2310257" y="1229205"/>
                </a:lnTo>
                <a:lnTo>
                  <a:pt x="2359406" y="1212010"/>
                </a:lnTo>
                <a:lnTo>
                  <a:pt x="2408555" y="1193463"/>
                </a:lnTo>
                <a:lnTo>
                  <a:pt x="2457704" y="1173856"/>
                </a:lnTo>
                <a:lnTo>
                  <a:pt x="2482279" y="1164110"/>
                </a:lnTo>
                <a:lnTo>
                  <a:pt x="2506856" y="1154809"/>
                </a:lnTo>
                <a:lnTo>
                  <a:pt x="2531435" y="1145798"/>
                </a:lnTo>
                <a:lnTo>
                  <a:pt x="2556015" y="1136921"/>
                </a:lnTo>
                <a:lnTo>
                  <a:pt x="2580596" y="1128025"/>
                </a:lnTo>
                <a:lnTo>
                  <a:pt x="2629761" y="1109551"/>
                </a:lnTo>
                <a:lnTo>
                  <a:pt x="2678928" y="1089136"/>
                </a:lnTo>
                <a:lnTo>
                  <a:pt x="2728096" y="1065538"/>
                </a:lnTo>
                <a:lnTo>
                  <a:pt x="2777263" y="1037518"/>
                </a:lnTo>
                <a:lnTo>
                  <a:pt x="2826428" y="1003835"/>
                </a:lnTo>
                <a:lnTo>
                  <a:pt x="2875589" y="963248"/>
                </a:lnTo>
                <a:lnTo>
                  <a:pt x="2924745" y="914516"/>
                </a:lnTo>
                <a:lnTo>
                  <a:pt x="2973895" y="854757"/>
                </a:lnTo>
                <a:lnTo>
                  <a:pt x="2998470" y="817460"/>
                </a:lnTo>
                <a:lnTo>
                  <a:pt x="3023044" y="775502"/>
                </a:lnTo>
                <a:lnTo>
                  <a:pt x="3047619" y="729568"/>
                </a:lnTo>
                <a:lnTo>
                  <a:pt x="3072193" y="680342"/>
                </a:lnTo>
                <a:lnTo>
                  <a:pt x="3096767" y="628508"/>
                </a:lnTo>
                <a:lnTo>
                  <a:pt x="3121342" y="574749"/>
                </a:lnTo>
                <a:lnTo>
                  <a:pt x="3145917" y="519752"/>
                </a:lnTo>
                <a:lnTo>
                  <a:pt x="3170491" y="464200"/>
                </a:lnTo>
                <a:lnTo>
                  <a:pt x="3195065" y="408776"/>
                </a:lnTo>
                <a:lnTo>
                  <a:pt x="3219640" y="354166"/>
                </a:lnTo>
                <a:lnTo>
                  <a:pt x="3244214" y="301054"/>
                </a:lnTo>
                <a:lnTo>
                  <a:pt x="3268789" y="250124"/>
                </a:lnTo>
                <a:lnTo>
                  <a:pt x="3293363" y="202060"/>
                </a:lnTo>
                <a:lnTo>
                  <a:pt x="3317938" y="157546"/>
                </a:lnTo>
                <a:lnTo>
                  <a:pt x="3342513" y="117268"/>
                </a:lnTo>
                <a:lnTo>
                  <a:pt x="3367087" y="81908"/>
                </a:lnTo>
                <a:lnTo>
                  <a:pt x="3391662" y="52152"/>
                </a:lnTo>
                <a:lnTo>
                  <a:pt x="3440811" y="12187"/>
                </a:lnTo>
                <a:lnTo>
                  <a:pt x="3489963" y="0"/>
                </a:lnTo>
                <a:lnTo>
                  <a:pt x="3514542" y="3064"/>
                </a:lnTo>
                <a:lnTo>
                  <a:pt x="3563703" y="24498"/>
                </a:lnTo>
                <a:lnTo>
                  <a:pt x="3612868" y="62323"/>
                </a:lnTo>
                <a:lnTo>
                  <a:pt x="3662035" y="111719"/>
                </a:lnTo>
                <a:lnTo>
                  <a:pt x="3711203" y="167868"/>
                </a:lnTo>
                <a:lnTo>
                  <a:pt x="3735787" y="196969"/>
                </a:lnTo>
                <a:lnTo>
                  <a:pt x="3760370" y="225951"/>
                </a:lnTo>
                <a:lnTo>
                  <a:pt x="3809535" y="281149"/>
                </a:lnTo>
                <a:lnTo>
                  <a:pt x="3858696" y="328643"/>
                </a:lnTo>
                <a:lnTo>
                  <a:pt x="3907852" y="363615"/>
                </a:lnTo>
                <a:lnTo>
                  <a:pt x="3957002" y="382849"/>
                </a:lnTo>
                <a:lnTo>
                  <a:pt x="4006151" y="393437"/>
                </a:lnTo>
                <a:lnTo>
                  <a:pt x="4055300" y="397999"/>
                </a:lnTo>
                <a:lnTo>
                  <a:pt x="4079875" y="398418"/>
                </a:lnTo>
                <a:lnTo>
                  <a:pt x="4104449" y="397809"/>
                </a:lnTo>
                <a:lnTo>
                  <a:pt x="4153598" y="394137"/>
                </a:lnTo>
                <a:lnTo>
                  <a:pt x="4202747" y="388256"/>
                </a:lnTo>
                <a:lnTo>
                  <a:pt x="4251896" y="381437"/>
                </a:lnTo>
                <a:lnTo>
                  <a:pt x="4276471" y="378074"/>
                </a:lnTo>
                <a:lnTo>
                  <a:pt x="4325620" y="372233"/>
                </a:lnTo>
                <a:lnTo>
                  <a:pt x="4374769" y="368634"/>
                </a:lnTo>
                <a:lnTo>
                  <a:pt x="4399343" y="368073"/>
                </a:lnTo>
                <a:lnTo>
                  <a:pt x="4423918" y="368549"/>
                </a:lnTo>
                <a:lnTo>
                  <a:pt x="4473067" y="371258"/>
                </a:lnTo>
                <a:lnTo>
                  <a:pt x="4522217" y="375101"/>
                </a:lnTo>
                <a:lnTo>
                  <a:pt x="4571368" y="379827"/>
                </a:lnTo>
                <a:lnTo>
                  <a:pt x="4620522" y="385183"/>
                </a:lnTo>
                <a:lnTo>
                  <a:pt x="4669678" y="390917"/>
                </a:lnTo>
                <a:lnTo>
                  <a:pt x="4694258" y="393847"/>
                </a:lnTo>
                <a:lnTo>
                  <a:pt x="4718839" y="396776"/>
                </a:lnTo>
                <a:lnTo>
                  <a:pt x="4768004" y="402510"/>
                </a:lnTo>
                <a:lnTo>
                  <a:pt x="4817175" y="407864"/>
                </a:lnTo>
                <a:lnTo>
                  <a:pt x="4866351" y="412588"/>
                </a:lnTo>
                <a:lnTo>
                  <a:pt x="4915534" y="416428"/>
                </a:lnTo>
                <a:lnTo>
                  <a:pt x="4964684" y="419711"/>
                </a:lnTo>
                <a:lnTo>
                  <a:pt x="5013833" y="422877"/>
                </a:lnTo>
                <a:lnTo>
                  <a:pt x="5062982" y="425851"/>
                </a:lnTo>
                <a:lnTo>
                  <a:pt x="5112131" y="428553"/>
                </a:lnTo>
                <a:lnTo>
                  <a:pt x="5161280" y="430906"/>
                </a:lnTo>
                <a:lnTo>
                  <a:pt x="5210429" y="432832"/>
                </a:lnTo>
                <a:lnTo>
                  <a:pt x="5259577" y="434254"/>
                </a:lnTo>
                <a:lnTo>
                  <a:pt x="5308727" y="435094"/>
                </a:lnTo>
                <a:lnTo>
                  <a:pt x="5357876" y="435274"/>
                </a:lnTo>
                <a:lnTo>
                  <a:pt x="5382450" y="435092"/>
                </a:lnTo>
                <a:lnTo>
                  <a:pt x="5431599" y="434081"/>
                </a:lnTo>
                <a:lnTo>
                  <a:pt x="5480748" y="431843"/>
                </a:lnTo>
                <a:lnTo>
                  <a:pt x="5529899" y="428543"/>
                </a:lnTo>
                <a:lnTo>
                  <a:pt x="5579051" y="424452"/>
                </a:lnTo>
                <a:lnTo>
                  <a:pt x="5628207" y="419842"/>
                </a:lnTo>
                <a:lnTo>
                  <a:pt x="5677365" y="414986"/>
                </a:lnTo>
                <a:lnTo>
                  <a:pt x="5701946" y="412551"/>
                </a:lnTo>
                <a:lnTo>
                  <a:pt x="5751111" y="407835"/>
                </a:lnTo>
                <a:lnTo>
                  <a:pt x="5800282" y="403553"/>
                </a:lnTo>
                <a:lnTo>
                  <a:pt x="5849458" y="399977"/>
                </a:lnTo>
                <a:lnTo>
                  <a:pt x="5898642" y="397378"/>
                </a:lnTo>
                <a:lnTo>
                  <a:pt x="5947791" y="395726"/>
                </a:lnTo>
                <a:lnTo>
                  <a:pt x="5996940" y="394664"/>
                </a:lnTo>
                <a:lnTo>
                  <a:pt x="6046089" y="394088"/>
                </a:lnTo>
                <a:lnTo>
                  <a:pt x="6095238" y="393895"/>
                </a:lnTo>
                <a:lnTo>
                  <a:pt x="6119812" y="393909"/>
                </a:lnTo>
                <a:lnTo>
                  <a:pt x="6168961" y="394096"/>
                </a:lnTo>
                <a:lnTo>
                  <a:pt x="6218110" y="394405"/>
                </a:lnTo>
                <a:lnTo>
                  <a:pt x="6242684" y="394574"/>
                </a:lnTo>
                <a:lnTo>
                  <a:pt x="6267259" y="394735"/>
                </a:lnTo>
                <a:lnTo>
                  <a:pt x="6291834" y="394875"/>
                </a:lnTo>
                <a:lnTo>
                  <a:pt x="6316408" y="394980"/>
                </a:lnTo>
                <a:lnTo>
                  <a:pt x="6340983" y="395039"/>
                </a:lnTo>
                <a:lnTo>
                  <a:pt x="6365557" y="395039"/>
                </a:lnTo>
                <a:lnTo>
                  <a:pt x="6390132" y="394965"/>
                </a:lnTo>
              </a:path>
            </a:pathLst>
          </a:custGeom>
          <a:ln w="7620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txBox="1"/>
          <p:nvPr/>
        </p:nvSpPr>
        <p:spPr>
          <a:xfrm>
            <a:off x="1045260" y="1685163"/>
            <a:ext cx="421005" cy="2458720"/>
          </a:xfrm>
          <a:prstGeom prst="rect">
            <a:avLst/>
          </a:prstGeom>
        </p:spPr>
        <p:txBody>
          <a:bodyPr vert="horz" wrap="square" lIns="0" tIns="0" rIns="0" bIns="0" rtlCol="0">
            <a:spAutoFit/>
          </a:bodyPr>
          <a:lstStyle/>
          <a:p>
            <a:pPr marL="0" marR="0" lvl="0" indent="0" algn="ctr" defTabSz="914400" rtl="0" eaLnBrk="1" fontAlgn="auto" latinLnBrk="0" hangingPunct="1">
              <a:lnSpc>
                <a:spcPts val="1950"/>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10%</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9%</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8%</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7%</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6%</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4%</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3%</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2%</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735"/>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1%</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70" marR="0" lvl="0" indent="0" algn="ctr" defTabSz="914400" rtl="0" eaLnBrk="1" fontAlgn="auto" latinLnBrk="0" hangingPunct="1">
              <a:lnSpc>
                <a:spcPts val="1950"/>
              </a:lnSpc>
              <a:spcBef>
                <a:spcPts val="0"/>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Calibri"/>
                <a:ea typeface="+mn-ea"/>
                <a:cs typeface="Calibri"/>
              </a:rPr>
              <a:t>0%</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7" name="object 37"/>
          <p:cNvSpPr/>
          <p:nvPr/>
        </p:nvSpPr>
        <p:spPr>
          <a:xfrm>
            <a:off x="1137729" y="4220717"/>
            <a:ext cx="7200709" cy="96520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txBox="1"/>
          <p:nvPr/>
        </p:nvSpPr>
        <p:spPr>
          <a:xfrm>
            <a:off x="774217" y="2148547"/>
            <a:ext cx="254635" cy="1517015"/>
          </a:xfrm>
          <a:prstGeom prst="rect">
            <a:avLst/>
          </a:prstGeom>
        </p:spPr>
        <p:txBody>
          <a:bodyPr vert="vert270"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of</a:t>
            </a:r>
            <a:r>
              <a:rPr kumimoji="0" sz="1800" b="1" i="0" u="none" strike="noStrike" kern="1200" cap="none" spc="-5" normalizeH="0" baseline="0" noProof="0" dirty="0">
                <a:ln>
                  <a:noFill/>
                </a:ln>
                <a:solidFill>
                  <a:prstClr val="black"/>
                </a:solidFill>
                <a:effectLst/>
                <a:uLnTx/>
                <a:uFillTx/>
                <a:latin typeface="Calibri"/>
                <a:ea typeface="+mn-ea"/>
                <a:cs typeface="Calibri"/>
              </a:rPr>
              <a:t> Emplo</a:t>
            </a:r>
            <a:r>
              <a:rPr kumimoji="0" sz="1800" b="1" i="0" u="none" strike="noStrike" kern="1200" cap="none" spc="-30" normalizeH="0" baseline="0" noProof="0" dirty="0">
                <a:ln>
                  <a:noFill/>
                </a:ln>
                <a:solidFill>
                  <a:prstClr val="black"/>
                </a:solidFill>
                <a:effectLst/>
                <a:uLnTx/>
                <a:uFillTx/>
                <a:latin typeface="Calibri"/>
                <a:ea typeface="+mn-ea"/>
                <a:cs typeface="Calibri"/>
              </a:rPr>
              <a:t>y</a:t>
            </a:r>
            <a:r>
              <a:rPr kumimoji="0" sz="1800" b="1" i="0" u="none" strike="noStrike" kern="1200" cap="none" spc="-5" normalizeH="0" baseline="0" noProof="0" dirty="0">
                <a:ln>
                  <a:noFill/>
                </a:ln>
                <a:solidFill>
                  <a:prstClr val="black"/>
                </a:solidFill>
                <a:effectLst/>
                <a:uLnTx/>
                <a:uFillTx/>
                <a:latin typeface="Calibri"/>
                <a:ea typeface="+mn-ea"/>
                <a:cs typeface="Calibri"/>
              </a:rPr>
              <a:t>e</a:t>
            </a:r>
            <a:r>
              <a:rPr kumimoji="0" sz="1800" b="1" i="0" u="none" strike="noStrike" kern="1200" cap="none" spc="5" normalizeH="0" baseline="0" noProof="0" dirty="0">
                <a:ln>
                  <a:noFill/>
                </a:ln>
                <a:solidFill>
                  <a:prstClr val="black"/>
                </a:solidFill>
                <a:effectLst/>
                <a:uLnTx/>
                <a:uFillTx/>
                <a:latin typeface="Calibri"/>
                <a:ea typeface="+mn-ea"/>
                <a:cs typeface="Calibri"/>
              </a:rPr>
              <a:t>e</a:t>
            </a:r>
            <a:r>
              <a:rPr kumimoji="0" sz="1800" b="1" i="0" u="none" strike="noStrike" kern="1200" cap="none" spc="0" normalizeH="0" baseline="0" noProof="0" dirty="0">
                <a:ln>
                  <a:noFill/>
                </a:ln>
                <a:solidFill>
                  <a:prstClr val="black"/>
                </a:solidFill>
                <a:effectLst/>
                <a:uLnTx/>
                <a:uFillTx/>
                <a:latin typeface="Calibri"/>
                <a:ea typeface="+mn-ea"/>
                <a:cs typeface="Calibri"/>
              </a:rPr>
              <a:t>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9" name="object 39"/>
          <p:cNvSpPr/>
          <p:nvPr/>
        </p:nvSpPr>
        <p:spPr>
          <a:xfrm>
            <a:off x="2247900" y="5417820"/>
            <a:ext cx="250698" cy="119634"/>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txBox="1"/>
          <p:nvPr/>
        </p:nvSpPr>
        <p:spPr>
          <a:xfrm>
            <a:off x="2508885" y="5372861"/>
            <a:ext cx="207391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Non-</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etirement</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t</a:t>
            </a:r>
            <a:r>
              <a:rPr kumimoji="0" sz="1600" b="0" i="0" u="none" strike="noStrike" kern="1200" cap="none" spc="-20"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i</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15" normalizeH="0" baseline="0" noProof="0" dirty="0">
                <a:ln>
                  <a:noFill/>
                </a:ln>
                <a:solidFill>
                  <a:prstClr val="black"/>
                </a:solidFill>
                <a:effectLst/>
                <a:uLnTx/>
                <a:uFillTx/>
                <a:latin typeface="Calibri"/>
                <a:ea typeface="+mn-ea"/>
                <a:cs typeface="Calibri"/>
              </a:rPr>
              <a:t>on</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1" name="object 41"/>
          <p:cNvSpPr/>
          <p:nvPr/>
        </p:nvSpPr>
        <p:spPr>
          <a:xfrm>
            <a:off x="4823459" y="5417820"/>
            <a:ext cx="250698" cy="11963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txBox="1"/>
          <p:nvPr/>
        </p:nvSpPr>
        <p:spPr>
          <a:xfrm>
            <a:off x="5084190" y="5372861"/>
            <a:ext cx="104013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20"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ir</a:t>
            </a:r>
            <a:r>
              <a:rPr kumimoji="0" sz="1600" b="0" i="0" u="none" strike="noStrike" kern="1200" cap="none" spc="-10" normalizeH="0" baseline="0" noProof="0" dirty="0">
                <a:ln>
                  <a:noFill/>
                </a:ln>
                <a:solidFill>
                  <a:prstClr val="black"/>
                </a:solidFill>
                <a:effectLst/>
                <a:uLnTx/>
                <a:uFillTx/>
                <a:latin typeface="Calibri"/>
                <a:ea typeface="+mn-ea"/>
                <a:cs typeface="Calibri"/>
              </a:rPr>
              <a:t>eme</a:t>
            </a:r>
            <a:r>
              <a:rPr kumimoji="0" sz="1600" b="0" i="0" u="none" strike="noStrike" kern="1200" cap="none" spc="-15" normalizeH="0" baseline="0" noProof="0" dirty="0">
                <a:ln>
                  <a:noFill/>
                </a:ln>
                <a:solidFill>
                  <a:prstClr val="black"/>
                </a:solidFill>
                <a:effectLst/>
                <a:uLnTx/>
                <a:uFillTx/>
                <a:latin typeface="Calibri"/>
                <a:ea typeface="+mn-ea"/>
                <a:cs typeface="Calibri"/>
              </a:rPr>
              <a:t>nts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3" name="object 43"/>
          <p:cNvSpPr/>
          <p:nvPr/>
        </p:nvSpPr>
        <p:spPr>
          <a:xfrm>
            <a:off x="6367271" y="5477255"/>
            <a:ext cx="243840" cy="0"/>
          </a:xfrm>
          <a:custGeom>
            <a:avLst/>
            <a:gdLst/>
            <a:ahLst/>
            <a:cxnLst/>
            <a:rect l="l" t="t" r="r" b="b"/>
            <a:pathLst>
              <a:path w="243840">
                <a:moveTo>
                  <a:pt x="0" y="0"/>
                </a:moveTo>
                <a:lnTo>
                  <a:pt x="243839" y="0"/>
                </a:lnTo>
              </a:path>
            </a:pathLst>
          </a:custGeom>
          <a:ln w="7620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6625590" y="5372861"/>
            <a:ext cx="45085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H</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5" name="object 45"/>
          <p:cNvSpPr txBox="1">
            <a:spLocks noGrp="1"/>
          </p:cNvSpPr>
          <p:nvPr>
            <p:ph type="title"/>
          </p:nvPr>
        </p:nvSpPr>
        <p:spPr>
          <a:prstGeom prst="rect">
            <a:avLst/>
          </a:prstGeom>
        </p:spPr>
        <p:txBody>
          <a:bodyPr vert="horz" wrap="square" lIns="0" tIns="0" rIns="0" bIns="0" rtlCol="0">
            <a:spAutoFit/>
          </a:bodyPr>
          <a:lstStyle/>
          <a:p>
            <a:pPr marL="448945" algn="ctr">
              <a:lnSpc>
                <a:spcPct val="100000"/>
              </a:lnSpc>
            </a:pPr>
            <a:r>
              <a:rPr sz="4000" b="1" spc="-150" dirty="0">
                <a:solidFill>
                  <a:srgbClr val="000000"/>
                </a:solidFill>
                <a:latin typeface="Franklin Gothic Demi Cond"/>
                <a:cs typeface="Franklin Gothic Demi Cond"/>
              </a:rPr>
              <a:t>T</a:t>
            </a:r>
            <a:r>
              <a:rPr sz="4000" b="1" spc="-20" dirty="0">
                <a:solidFill>
                  <a:srgbClr val="000000"/>
                </a:solidFill>
                <a:latin typeface="Franklin Gothic Demi Cond"/>
                <a:cs typeface="Franklin Gothic Demi Cond"/>
              </a:rPr>
              <a:t>o</a:t>
            </a:r>
            <a:r>
              <a:rPr sz="4000" b="1" spc="25" dirty="0">
                <a:solidFill>
                  <a:srgbClr val="000000"/>
                </a:solidFill>
                <a:latin typeface="Franklin Gothic Demi Cond"/>
                <a:cs typeface="Franklin Gothic Demi Cond"/>
              </a:rPr>
              <a:t>t</a:t>
            </a:r>
            <a:r>
              <a:rPr sz="4000" b="1" spc="-15" dirty="0">
                <a:solidFill>
                  <a:srgbClr val="000000"/>
                </a:solidFill>
                <a:latin typeface="Franklin Gothic Demi Cond"/>
                <a:cs typeface="Franklin Gothic Demi Cond"/>
              </a:rPr>
              <a:t>a</a:t>
            </a:r>
            <a:r>
              <a:rPr sz="4000" b="1" spc="-10" dirty="0">
                <a:solidFill>
                  <a:srgbClr val="000000"/>
                </a:solidFill>
                <a:latin typeface="Franklin Gothic Demi Cond"/>
                <a:cs typeface="Franklin Gothic Demi Cond"/>
              </a:rPr>
              <a:t>l</a:t>
            </a:r>
            <a:r>
              <a:rPr sz="4000" b="1" spc="-50" dirty="0">
                <a:solidFill>
                  <a:srgbClr val="000000"/>
                </a:solidFill>
                <a:latin typeface="Franklin Gothic Demi Cond"/>
                <a:cs typeface="Franklin Gothic Demi Cond"/>
              </a:rPr>
              <a:t> </a:t>
            </a:r>
            <a:r>
              <a:rPr sz="4000" b="1" spc="-45" dirty="0">
                <a:solidFill>
                  <a:srgbClr val="000000"/>
                </a:solidFill>
                <a:latin typeface="Franklin Gothic Demi Cond"/>
                <a:cs typeface="Franklin Gothic Demi Cond"/>
              </a:rPr>
              <a:t>A</a:t>
            </a:r>
            <a:r>
              <a:rPr sz="4000" b="1" spc="-15" dirty="0">
                <a:solidFill>
                  <a:srgbClr val="000000"/>
                </a:solidFill>
                <a:latin typeface="Franklin Gothic Demi Cond"/>
                <a:cs typeface="Franklin Gothic Demi Cond"/>
              </a:rPr>
              <a:t>t</a:t>
            </a:r>
            <a:r>
              <a:rPr sz="4000" b="1" spc="-5" dirty="0">
                <a:solidFill>
                  <a:srgbClr val="000000"/>
                </a:solidFill>
                <a:latin typeface="Franklin Gothic Demi Cond"/>
                <a:cs typeface="Franklin Gothic Demi Cond"/>
              </a:rPr>
              <a:t>t</a:t>
            </a:r>
            <a:r>
              <a:rPr sz="4000" b="1" spc="-15" dirty="0">
                <a:solidFill>
                  <a:srgbClr val="000000"/>
                </a:solidFill>
                <a:latin typeface="Franklin Gothic Demi Cond"/>
                <a:cs typeface="Franklin Gothic Demi Cond"/>
              </a:rPr>
              <a:t>r</a:t>
            </a:r>
            <a:r>
              <a:rPr sz="4000" b="1" dirty="0">
                <a:solidFill>
                  <a:srgbClr val="000000"/>
                </a:solidFill>
                <a:latin typeface="Franklin Gothic Demi Cond"/>
                <a:cs typeface="Franklin Gothic Demi Cond"/>
              </a:rPr>
              <a:t>i</a:t>
            </a:r>
            <a:r>
              <a:rPr sz="4000" b="1" spc="-15" dirty="0">
                <a:solidFill>
                  <a:srgbClr val="000000"/>
                </a:solidFill>
                <a:latin typeface="Franklin Gothic Demi Cond"/>
                <a:cs typeface="Franklin Gothic Demi Cond"/>
              </a:rPr>
              <a:t>tion</a:t>
            </a:r>
            <a:r>
              <a:rPr sz="4000" b="1" spc="-45" dirty="0">
                <a:solidFill>
                  <a:srgbClr val="000000"/>
                </a:solidFill>
                <a:latin typeface="Franklin Gothic Demi Cond"/>
                <a:cs typeface="Franklin Gothic Demi Cond"/>
              </a:rPr>
              <a:t> </a:t>
            </a:r>
            <a:r>
              <a:rPr sz="4000" b="1" dirty="0">
                <a:solidFill>
                  <a:srgbClr val="000000"/>
                </a:solidFill>
                <a:latin typeface="Franklin Gothic Demi Cond"/>
                <a:cs typeface="Franklin Gothic Demi Cond"/>
              </a:rPr>
              <a:t>v</a:t>
            </a:r>
            <a:r>
              <a:rPr sz="4000" b="1" spc="-20" dirty="0">
                <a:solidFill>
                  <a:srgbClr val="000000"/>
                </a:solidFill>
                <a:latin typeface="Franklin Gothic Demi Cond"/>
                <a:cs typeface="Franklin Gothic Demi Cond"/>
              </a:rPr>
              <a:t>s</a:t>
            </a:r>
            <a:r>
              <a:rPr sz="4000" b="1" dirty="0">
                <a:solidFill>
                  <a:srgbClr val="000000"/>
                </a:solidFill>
                <a:latin typeface="Franklin Gothic Demi Cond"/>
                <a:cs typeface="Franklin Gothic Demi Cond"/>
              </a:rPr>
              <a:t> </a:t>
            </a:r>
            <a:r>
              <a:rPr sz="4000" b="1" spc="-145" dirty="0">
                <a:solidFill>
                  <a:srgbClr val="000000"/>
                </a:solidFill>
                <a:latin typeface="Franklin Gothic Demi Cond"/>
                <a:cs typeface="Franklin Gothic Demi Cond"/>
              </a:rPr>
              <a:t>T</a:t>
            </a:r>
            <a:r>
              <a:rPr sz="4000" b="1" spc="-20" dirty="0">
                <a:solidFill>
                  <a:srgbClr val="000000"/>
                </a:solidFill>
                <a:latin typeface="Franklin Gothic Demi Cond"/>
                <a:cs typeface="Franklin Gothic Demi Cond"/>
              </a:rPr>
              <a:t>o</a:t>
            </a:r>
            <a:r>
              <a:rPr sz="4000" b="1" spc="25" dirty="0">
                <a:solidFill>
                  <a:srgbClr val="000000"/>
                </a:solidFill>
                <a:latin typeface="Franklin Gothic Demi Cond"/>
                <a:cs typeface="Franklin Gothic Demi Cond"/>
              </a:rPr>
              <a:t>t</a:t>
            </a:r>
            <a:r>
              <a:rPr sz="4000" b="1" spc="-15" dirty="0">
                <a:solidFill>
                  <a:srgbClr val="000000"/>
                </a:solidFill>
                <a:latin typeface="Franklin Gothic Demi Cond"/>
                <a:cs typeface="Franklin Gothic Demi Cond"/>
              </a:rPr>
              <a:t>a</a:t>
            </a:r>
            <a:r>
              <a:rPr sz="4000" b="1" spc="-10" dirty="0">
                <a:solidFill>
                  <a:srgbClr val="000000"/>
                </a:solidFill>
                <a:latin typeface="Franklin Gothic Demi Cond"/>
                <a:cs typeface="Franklin Gothic Demi Cond"/>
              </a:rPr>
              <a:t>l</a:t>
            </a:r>
            <a:r>
              <a:rPr sz="4000" b="1" spc="-50" dirty="0">
                <a:solidFill>
                  <a:srgbClr val="000000"/>
                </a:solidFill>
                <a:latin typeface="Franklin Gothic Demi Cond"/>
                <a:cs typeface="Franklin Gothic Demi Cond"/>
              </a:rPr>
              <a:t> </a:t>
            </a:r>
            <a:r>
              <a:rPr sz="4000" b="1" spc="-20" dirty="0">
                <a:solidFill>
                  <a:srgbClr val="000000"/>
                </a:solidFill>
                <a:latin typeface="Franklin Gothic Demi Cond"/>
                <a:cs typeface="Franklin Gothic Demi Cond"/>
              </a:rPr>
              <a:t>H</a:t>
            </a:r>
            <a:r>
              <a:rPr sz="4000" b="1" spc="-15" dirty="0">
                <a:solidFill>
                  <a:srgbClr val="000000"/>
                </a:solidFill>
                <a:latin typeface="Franklin Gothic Demi Cond"/>
                <a:cs typeface="Franklin Gothic Demi Cond"/>
              </a:rPr>
              <a:t>i</a:t>
            </a:r>
            <a:r>
              <a:rPr sz="4000" b="1" spc="-5" dirty="0">
                <a:solidFill>
                  <a:srgbClr val="000000"/>
                </a:solidFill>
                <a:latin typeface="Franklin Gothic Demi Cond"/>
                <a:cs typeface="Franklin Gothic Demi Cond"/>
              </a:rPr>
              <a:t>r</a:t>
            </a:r>
            <a:r>
              <a:rPr sz="4000" b="1" spc="-20" dirty="0">
                <a:solidFill>
                  <a:srgbClr val="000000"/>
                </a:solidFill>
                <a:latin typeface="Franklin Gothic Demi Cond"/>
                <a:cs typeface="Franklin Gothic Demi Cond"/>
              </a:rPr>
              <a:t>es</a:t>
            </a:r>
            <a:endParaRPr sz="4000">
              <a:latin typeface="Franklin Gothic Demi Cond"/>
              <a:cs typeface="Franklin Gothic Demi Cond"/>
            </a:endParaRPr>
          </a:p>
          <a:p>
            <a:pPr marL="454659" algn="ctr">
              <a:lnSpc>
                <a:spcPct val="100000"/>
              </a:lnSpc>
              <a:spcBef>
                <a:spcPts val="35"/>
              </a:spcBef>
            </a:pPr>
            <a:r>
              <a:rPr sz="2900" b="1" spc="-85" dirty="0">
                <a:solidFill>
                  <a:srgbClr val="000000"/>
                </a:solidFill>
                <a:latin typeface="Franklin Gothic Demi Cond"/>
                <a:cs typeface="Franklin Gothic Demi Cond"/>
              </a:rPr>
              <a:t>T</a:t>
            </a:r>
            <a:r>
              <a:rPr sz="2900" b="1" dirty="0">
                <a:solidFill>
                  <a:srgbClr val="000000"/>
                </a:solidFill>
                <a:latin typeface="Franklin Gothic Demi Cond"/>
                <a:cs typeface="Franklin Gothic Demi Cond"/>
              </a:rPr>
              <a:t>o</a:t>
            </a:r>
            <a:r>
              <a:rPr sz="2900" b="1" spc="35" dirty="0">
                <a:solidFill>
                  <a:srgbClr val="000000"/>
                </a:solidFill>
                <a:latin typeface="Franklin Gothic Demi Cond"/>
                <a:cs typeface="Franklin Gothic Demi Cond"/>
              </a:rPr>
              <a:t>t</a:t>
            </a:r>
            <a:r>
              <a:rPr sz="2900" b="1" spc="-20" dirty="0">
                <a:solidFill>
                  <a:srgbClr val="000000"/>
                </a:solidFill>
                <a:latin typeface="Franklin Gothic Demi Cond"/>
                <a:cs typeface="Franklin Gothic Demi Cond"/>
              </a:rPr>
              <a:t>a</a:t>
            </a:r>
            <a:r>
              <a:rPr sz="2900" b="1" spc="-10" dirty="0">
                <a:solidFill>
                  <a:srgbClr val="000000"/>
                </a:solidFill>
                <a:latin typeface="Franklin Gothic Demi Cond"/>
                <a:cs typeface="Franklin Gothic Demi Cond"/>
              </a:rPr>
              <a:t>l</a:t>
            </a:r>
            <a:r>
              <a:rPr sz="2900" b="1" spc="-45" dirty="0">
                <a:solidFill>
                  <a:srgbClr val="000000"/>
                </a:solidFill>
                <a:latin typeface="Franklin Gothic Demi Cond"/>
                <a:cs typeface="Franklin Gothic Demi Cond"/>
              </a:rPr>
              <a:t> </a:t>
            </a:r>
            <a:r>
              <a:rPr sz="2900" b="1" spc="10" dirty="0">
                <a:solidFill>
                  <a:srgbClr val="000000"/>
                </a:solidFill>
                <a:latin typeface="Franklin Gothic Demi Cond"/>
                <a:cs typeface="Franklin Gothic Demi Cond"/>
              </a:rPr>
              <a:t>C</a:t>
            </a:r>
            <a:r>
              <a:rPr sz="2900" b="1" dirty="0">
                <a:solidFill>
                  <a:srgbClr val="000000"/>
                </a:solidFill>
                <a:latin typeface="Franklin Gothic Demi Cond"/>
                <a:cs typeface="Franklin Gothic Demi Cond"/>
              </a:rPr>
              <a:t>o</a:t>
            </a:r>
            <a:r>
              <a:rPr sz="2900" b="1" spc="25" dirty="0">
                <a:solidFill>
                  <a:srgbClr val="000000"/>
                </a:solidFill>
                <a:latin typeface="Franklin Gothic Demi Cond"/>
                <a:cs typeface="Franklin Gothic Demi Cond"/>
              </a:rPr>
              <a:t>m</a:t>
            </a:r>
            <a:r>
              <a:rPr sz="2900" b="1" spc="-20" dirty="0">
                <a:solidFill>
                  <a:srgbClr val="000000"/>
                </a:solidFill>
                <a:latin typeface="Franklin Gothic Demi Cond"/>
                <a:cs typeface="Franklin Gothic Demi Cond"/>
              </a:rPr>
              <a:t>p</a:t>
            </a:r>
            <a:r>
              <a:rPr sz="2900" b="1" spc="-5" dirty="0">
                <a:solidFill>
                  <a:srgbClr val="000000"/>
                </a:solidFill>
                <a:latin typeface="Franklin Gothic Demi Cond"/>
                <a:cs typeface="Franklin Gothic Demi Cond"/>
              </a:rPr>
              <a:t>any</a:t>
            </a:r>
            <a:endParaRPr sz="2900">
              <a:latin typeface="Franklin Gothic Demi Cond"/>
              <a:cs typeface="Franklin Gothic Demi Cond"/>
            </a:endParaRPr>
          </a:p>
        </p:txBody>
      </p:sp>
      <p:sp>
        <p:nvSpPr>
          <p:cNvPr id="46" name="object 46"/>
          <p:cNvSpPr txBox="1"/>
          <p:nvPr/>
        </p:nvSpPr>
        <p:spPr>
          <a:xfrm>
            <a:off x="6970521" y="6154880"/>
            <a:ext cx="134620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ea typeface="+mn-ea"/>
                <a:cs typeface="Arial"/>
              </a:rPr>
              <a:t>Re</a:t>
            </a:r>
            <a:r>
              <a:rPr kumimoji="0" sz="1200" b="1" i="0" u="none" strike="noStrike" kern="1200" cap="none" spc="5" normalizeH="0" baseline="0" noProof="0" dirty="0">
                <a:ln>
                  <a:noFill/>
                </a:ln>
                <a:solidFill>
                  <a:prstClr val="black"/>
                </a:solidFill>
                <a:effectLst/>
                <a:uLnTx/>
                <a:uFillTx/>
                <a:latin typeface="Arial"/>
                <a:ea typeface="+mn-ea"/>
                <a:cs typeface="Arial"/>
              </a:rPr>
              <a:t>s</a:t>
            </a:r>
            <a:r>
              <a:rPr kumimoji="0" sz="1200" b="1" i="0" u="none" strike="noStrike" kern="1200" cap="none" spc="0" normalizeH="0" baseline="0" noProof="0" dirty="0">
                <a:ln>
                  <a:noFill/>
                </a:ln>
                <a:solidFill>
                  <a:prstClr val="black"/>
                </a:solidFill>
                <a:effectLst/>
                <a:uLnTx/>
                <a:uFillTx/>
                <a:latin typeface="Arial"/>
                <a:ea typeface="+mn-ea"/>
                <a:cs typeface="Arial"/>
              </a:rPr>
              <a:t>pon</a:t>
            </a:r>
            <a:r>
              <a:rPr kumimoji="0" sz="1200" b="1" i="0" u="none" strike="noStrike" kern="1200" cap="none" spc="-5" normalizeH="0" baseline="0" noProof="0" dirty="0">
                <a:ln>
                  <a:noFill/>
                </a:ln>
                <a:solidFill>
                  <a:prstClr val="black"/>
                </a:solidFill>
                <a:effectLst/>
                <a:uLnTx/>
                <a:uFillTx/>
                <a:latin typeface="Arial"/>
                <a:ea typeface="+mn-ea"/>
                <a:cs typeface="Arial"/>
              </a:rPr>
              <a:t>d</a:t>
            </a:r>
            <a:r>
              <a:rPr kumimoji="0" sz="1200" b="1" i="0" u="none" strike="noStrike" kern="1200" cap="none" spc="0" normalizeH="0" baseline="0" noProof="0" dirty="0">
                <a:ln>
                  <a:noFill/>
                </a:ln>
                <a:solidFill>
                  <a:prstClr val="black"/>
                </a:solidFill>
                <a:effectLst/>
                <a:uLnTx/>
                <a:uFillTx/>
                <a:latin typeface="Arial"/>
                <a:ea typeface="+mn-ea"/>
                <a:cs typeface="Arial"/>
              </a:rPr>
              <a:t>en</a:t>
            </a:r>
            <a:r>
              <a:rPr kumimoji="0" sz="1200" b="1" i="0" u="none" strike="noStrike" kern="1200" cap="none" spc="-5" normalizeH="0" baseline="0" noProof="0" dirty="0">
                <a:ln>
                  <a:noFill/>
                </a:ln>
                <a:solidFill>
                  <a:prstClr val="black"/>
                </a:solidFill>
                <a:effectLst/>
                <a:uLnTx/>
                <a:uFillTx/>
                <a:latin typeface="Arial"/>
                <a:ea typeface="+mn-ea"/>
                <a:cs typeface="Arial"/>
              </a:rPr>
              <a:t>t</a:t>
            </a:r>
            <a:r>
              <a:rPr kumimoji="0" sz="1200" b="1" i="0" u="none" strike="noStrike" kern="1200" cap="none" spc="0" normalizeH="0" baseline="0" noProof="0" dirty="0">
                <a:ln>
                  <a:noFill/>
                </a:ln>
                <a:solidFill>
                  <a:prstClr val="black"/>
                </a:solidFill>
                <a:effectLst/>
                <a:uLnTx/>
                <a:uFillTx/>
                <a:latin typeface="Arial"/>
                <a:ea typeface="+mn-ea"/>
                <a:cs typeface="Arial"/>
              </a:rPr>
              <a:t>s</a:t>
            </a:r>
            <a:r>
              <a:rPr kumimoji="0" sz="1200" b="1" i="0" u="none" strike="noStrike" kern="1200" cap="none" spc="-10" normalizeH="0" baseline="0" noProof="0" dirty="0">
                <a:ln>
                  <a:noFill/>
                </a:ln>
                <a:solidFill>
                  <a:prstClr val="black"/>
                </a:solidFill>
                <a:effectLst/>
                <a:uLnTx/>
                <a:uFillTx/>
                <a:latin typeface="Arial"/>
                <a:ea typeface="+mn-ea"/>
                <a:cs typeface="Arial"/>
              </a:rPr>
              <a:t> </a:t>
            </a:r>
            <a:r>
              <a:rPr kumimoji="0" sz="1200" b="1" i="0" u="none" strike="noStrike" kern="1200" cap="none" spc="0" normalizeH="0" baseline="0" noProof="0" dirty="0">
                <a:ln>
                  <a:noFill/>
                </a:ln>
                <a:solidFill>
                  <a:prstClr val="black"/>
                </a:solidFill>
                <a:effectLst/>
                <a:uLnTx/>
                <a:uFillTx/>
                <a:latin typeface="Arial"/>
                <a:ea typeface="+mn-ea"/>
                <a:cs typeface="Arial"/>
              </a:rPr>
              <a:t>only</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47" name="object 47"/>
          <p:cNvSpPr/>
          <p:nvPr/>
        </p:nvSpPr>
        <p:spPr>
          <a:xfrm>
            <a:off x="7154418" y="1646682"/>
            <a:ext cx="273050" cy="684530"/>
          </a:xfrm>
          <a:custGeom>
            <a:avLst/>
            <a:gdLst/>
            <a:ahLst/>
            <a:cxnLst/>
            <a:rect l="l" t="t" r="r" b="b"/>
            <a:pathLst>
              <a:path w="273050" h="684530">
                <a:moveTo>
                  <a:pt x="272796" y="547877"/>
                </a:moveTo>
                <a:lnTo>
                  <a:pt x="0" y="547877"/>
                </a:lnTo>
                <a:lnTo>
                  <a:pt x="136398" y="684276"/>
                </a:lnTo>
                <a:lnTo>
                  <a:pt x="272796" y="547877"/>
                </a:lnTo>
                <a:close/>
              </a:path>
              <a:path w="273050" h="684530">
                <a:moveTo>
                  <a:pt x="204597" y="0"/>
                </a:moveTo>
                <a:lnTo>
                  <a:pt x="68199" y="0"/>
                </a:lnTo>
                <a:lnTo>
                  <a:pt x="68199" y="547877"/>
                </a:lnTo>
                <a:lnTo>
                  <a:pt x="204597" y="547877"/>
                </a:lnTo>
                <a:lnTo>
                  <a:pt x="204597"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7154418" y="1646682"/>
            <a:ext cx="273050" cy="684530"/>
          </a:xfrm>
          <a:custGeom>
            <a:avLst/>
            <a:gdLst/>
            <a:ahLst/>
            <a:cxnLst/>
            <a:rect l="l" t="t" r="r" b="b"/>
            <a:pathLst>
              <a:path w="273050" h="684530">
                <a:moveTo>
                  <a:pt x="0" y="547877"/>
                </a:moveTo>
                <a:lnTo>
                  <a:pt x="68199" y="547877"/>
                </a:lnTo>
                <a:lnTo>
                  <a:pt x="68199" y="0"/>
                </a:lnTo>
                <a:lnTo>
                  <a:pt x="204597" y="0"/>
                </a:lnTo>
                <a:lnTo>
                  <a:pt x="204597" y="547877"/>
                </a:lnTo>
                <a:lnTo>
                  <a:pt x="272796" y="547877"/>
                </a:lnTo>
                <a:lnTo>
                  <a:pt x="136398" y="684276"/>
                </a:lnTo>
                <a:lnTo>
                  <a:pt x="0" y="547877"/>
                </a:lnTo>
                <a:close/>
              </a:path>
            </a:pathLst>
          </a:custGeom>
          <a:ln w="25908">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83540" y="374901"/>
            <a:ext cx="8550275" cy="5334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000" b="1" i="0" u="none" strike="noStrike" kern="1200" cap="none" spc="-20" normalizeH="0" baseline="0" noProof="0" dirty="0">
                <a:ln>
                  <a:noFill/>
                </a:ln>
                <a:solidFill>
                  <a:srgbClr val="0073AD"/>
                </a:solidFill>
                <a:effectLst/>
                <a:uLnTx/>
                <a:uFillTx/>
                <a:latin typeface="Arial"/>
                <a:ea typeface="+mn-ea"/>
                <a:cs typeface="Arial"/>
              </a:rPr>
              <a:t>Diversity</a:t>
            </a:r>
            <a:r>
              <a:rPr kumimoji="0" sz="4000" b="1" i="0" u="none" strike="noStrike" kern="1200" cap="none" spc="30" normalizeH="0" baseline="0" noProof="0" dirty="0">
                <a:ln>
                  <a:noFill/>
                </a:ln>
                <a:solidFill>
                  <a:srgbClr val="0073AD"/>
                </a:solidFill>
                <a:effectLst/>
                <a:uLnTx/>
                <a:uFillTx/>
                <a:latin typeface="Arial"/>
                <a:ea typeface="+mn-ea"/>
                <a:cs typeface="Arial"/>
              </a:rPr>
              <a:t> </a:t>
            </a:r>
            <a:r>
              <a:rPr kumimoji="0" sz="4000" b="1" i="0" u="none" strike="noStrike" kern="1200" cap="none" spc="-20" normalizeH="0" baseline="0" noProof="0" dirty="0">
                <a:ln>
                  <a:noFill/>
                </a:ln>
                <a:solidFill>
                  <a:srgbClr val="0073AD"/>
                </a:solidFill>
                <a:effectLst/>
                <a:uLnTx/>
                <a:uFillTx/>
                <a:latin typeface="Arial"/>
                <a:ea typeface="+mn-ea"/>
                <a:cs typeface="Arial"/>
              </a:rPr>
              <a:t>Hires</a:t>
            </a:r>
            <a:r>
              <a:rPr kumimoji="0" sz="4000" b="1" i="0" u="none" strike="noStrike" kern="1200" cap="none" spc="10" normalizeH="0" baseline="0" noProof="0" dirty="0">
                <a:ln>
                  <a:noFill/>
                </a:ln>
                <a:solidFill>
                  <a:srgbClr val="0073AD"/>
                </a:solidFill>
                <a:effectLst/>
                <a:uLnTx/>
                <a:uFillTx/>
                <a:latin typeface="Arial"/>
                <a:ea typeface="+mn-ea"/>
                <a:cs typeface="Arial"/>
              </a:rPr>
              <a:t> </a:t>
            </a:r>
            <a:r>
              <a:rPr kumimoji="0" sz="4000" b="1" i="0" u="none" strike="noStrike" kern="1200" cap="none" spc="-25" normalizeH="0" baseline="0" noProof="0" dirty="0">
                <a:ln>
                  <a:noFill/>
                </a:ln>
                <a:solidFill>
                  <a:srgbClr val="0073AD"/>
                </a:solidFill>
                <a:effectLst/>
                <a:uLnTx/>
                <a:uFillTx/>
                <a:latin typeface="Arial"/>
                <a:ea typeface="+mn-ea"/>
                <a:cs typeface="Arial"/>
              </a:rPr>
              <a:t>(Res</a:t>
            </a:r>
            <a:r>
              <a:rPr kumimoji="0" sz="4000" b="1" i="0" u="none" strike="noStrike" kern="1200" cap="none" spc="-40" normalizeH="0" baseline="0" noProof="0" dirty="0">
                <a:ln>
                  <a:noFill/>
                </a:ln>
                <a:solidFill>
                  <a:srgbClr val="0073AD"/>
                </a:solidFill>
                <a:effectLst/>
                <a:uLnTx/>
                <a:uFillTx/>
                <a:latin typeface="Arial"/>
                <a:ea typeface="+mn-ea"/>
                <a:cs typeface="Arial"/>
              </a:rPr>
              <a:t>p</a:t>
            </a:r>
            <a:r>
              <a:rPr kumimoji="0" sz="4000" b="1" i="0" u="none" strike="noStrike" kern="1200" cap="none" spc="-25" normalizeH="0" baseline="0" noProof="0" dirty="0">
                <a:ln>
                  <a:noFill/>
                </a:ln>
                <a:solidFill>
                  <a:srgbClr val="0073AD"/>
                </a:solidFill>
                <a:effectLst/>
                <a:uLnTx/>
                <a:uFillTx/>
                <a:latin typeface="Arial"/>
                <a:ea typeface="+mn-ea"/>
                <a:cs typeface="Arial"/>
              </a:rPr>
              <a:t>on</a:t>
            </a:r>
            <a:r>
              <a:rPr kumimoji="0" sz="4000" b="1" i="0" u="none" strike="noStrike" kern="1200" cap="none" spc="-45" normalizeH="0" baseline="0" noProof="0" dirty="0">
                <a:ln>
                  <a:noFill/>
                </a:ln>
                <a:solidFill>
                  <a:srgbClr val="0073AD"/>
                </a:solidFill>
                <a:effectLst/>
                <a:uLnTx/>
                <a:uFillTx/>
                <a:latin typeface="Arial"/>
                <a:ea typeface="+mn-ea"/>
                <a:cs typeface="Arial"/>
              </a:rPr>
              <a:t>d</a:t>
            </a:r>
            <a:r>
              <a:rPr kumimoji="0" sz="4000" b="1" i="0" u="none" strike="noStrike" kern="1200" cap="none" spc="-25" normalizeH="0" baseline="0" noProof="0" dirty="0">
                <a:ln>
                  <a:noFill/>
                </a:ln>
                <a:solidFill>
                  <a:srgbClr val="0073AD"/>
                </a:solidFill>
                <a:effectLst/>
                <a:uLnTx/>
                <a:uFillTx/>
                <a:latin typeface="Arial"/>
                <a:ea typeface="+mn-ea"/>
                <a:cs typeface="Arial"/>
              </a:rPr>
              <a:t>ents</a:t>
            </a:r>
            <a:r>
              <a:rPr kumimoji="0" sz="4000" b="1" i="0" u="none" strike="noStrike" kern="1200" cap="none" spc="35" normalizeH="0" baseline="0" noProof="0" dirty="0">
                <a:ln>
                  <a:noFill/>
                </a:ln>
                <a:solidFill>
                  <a:srgbClr val="0073AD"/>
                </a:solidFill>
                <a:effectLst/>
                <a:uLnTx/>
                <a:uFillTx/>
                <a:latin typeface="Arial"/>
                <a:ea typeface="+mn-ea"/>
                <a:cs typeface="Arial"/>
              </a:rPr>
              <a:t> </a:t>
            </a:r>
            <a:r>
              <a:rPr kumimoji="0" sz="4000" b="1" i="0" u="none" strike="noStrike" kern="1200" cap="none" spc="-25" normalizeH="0" baseline="0" noProof="0" dirty="0">
                <a:ln>
                  <a:noFill/>
                </a:ln>
                <a:solidFill>
                  <a:srgbClr val="0073AD"/>
                </a:solidFill>
                <a:effectLst/>
                <a:uLnTx/>
                <a:uFillTx/>
                <a:latin typeface="Arial"/>
                <a:ea typeface="+mn-ea"/>
                <a:cs typeface="Arial"/>
              </a:rPr>
              <a:t>Only)</a:t>
            </a:r>
            <a:endParaRPr kumimoji="0" sz="40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3861815" y="2136648"/>
            <a:ext cx="9144" cy="313182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776215" y="2136648"/>
            <a:ext cx="9144" cy="313182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692140" y="2136648"/>
            <a:ext cx="9144" cy="313182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608064" y="2136648"/>
            <a:ext cx="9143" cy="313182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523988" y="2136648"/>
            <a:ext cx="9143" cy="313182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8439911" y="2136648"/>
            <a:ext cx="9144" cy="313182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948939" y="2212848"/>
            <a:ext cx="4800600" cy="272491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948939" y="2516123"/>
            <a:ext cx="5034534" cy="266319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948939" y="2228088"/>
            <a:ext cx="4763262" cy="2649474"/>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949701" y="2135885"/>
            <a:ext cx="0" cy="3131820"/>
          </a:xfrm>
          <a:custGeom>
            <a:avLst/>
            <a:gdLst/>
            <a:ahLst/>
            <a:cxnLst/>
            <a:rect l="l" t="t" r="r" b="b"/>
            <a:pathLst>
              <a:path h="3131820">
                <a:moveTo>
                  <a:pt x="0" y="3131820"/>
                </a:moveTo>
                <a:lnTo>
                  <a:pt x="0" y="0"/>
                </a:lnTo>
              </a:path>
            </a:pathLst>
          </a:custGeom>
          <a:ln w="19812">
            <a:solidFill>
              <a:srgbClr val="40404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7684389" y="4930266"/>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55</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4195064" y="4146930"/>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17</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4030217" y="3068320"/>
            <a:ext cx="431165" cy="52387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15</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13995" marR="0" lvl="0" indent="0" algn="l" defTabSz="914400" rtl="0" eaLnBrk="1" fontAlgn="auto" latinLnBrk="0" hangingPunct="1">
              <a:lnSpc>
                <a:spcPct val="100000"/>
              </a:lnSpc>
              <a:spcBef>
                <a:spcPts val="405"/>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17</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3672966" y="2284983"/>
            <a:ext cx="403860" cy="523875"/>
          </a:xfrm>
          <a:prstGeom prst="rect">
            <a:avLst/>
          </a:prstGeom>
        </p:spPr>
        <p:txBody>
          <a:bodyPr vert="horz" wrap="square" lIns="0" tIns="0" rIns="0" bIns="0" rtlCol="0">
            <a:spAutoFit/>
          </a:bodyPr>
          <a:lstStyle/>
          <a:p>
            <a:pPr marL="18669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13</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405"/>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11</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7418578" y="4634610"/>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52</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4487926" y="3851655"/>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20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2886201" y="5427141"/>
            <a:ext cx="1282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404040"/>
                </a:solidFill>
                <a:effectLst/>
                <a:uLnTx/>
                <a:uFillTx/>
                <a:latin typeface="Calibri"/>
                <a:ea typeface="+mn-ea"/>
                <a:cs typeface="Calibri"/>
              </a:rPr>
              <a:t>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3750690" y="5427141"/>
            <a:ext cx="23304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04040"/>
                </a:solidFill>
                <a:effectLst/>
                <a:uLnTx/>
                <a:uFillTx/>
                <a:latin typeface="Calibri"/>
                <a:ea typeface="+mn-ea"/>
                <a:cs typeface="Calibri"/>
              </a:rPr>
              <a:t>10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p:nvPr/>
        </p:nvSpPr>
        <p:spPr>
          <a:xfrm>
            <a:off x="4666234" y="5427141"/>
            <a:ext cx="23304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04040"/>
                </a:solidFill>
                <a:effectLst/>
                <a:uLnTx/>
                <a:uFillTx/>
                <a:latin typeface="Calibri"/>
                <a:ea typeface="+mn-ea"/>
                <a:cs typeface="Calibri"/>
              </a:rPr>
              <a:t>20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5582158" y="5427141"/>
            <a:ext cx="23304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04040"/>
                </a:solidFill>
                <a:effectLst/>
                <a:uLnTx/>
                <a:uFillTx/>
                <a:latin typeface="Calibri"/>
                <a:ea typeface="+mn-ea"/>
                <a:cs typeface="Calibri"/>
              </a:rPr>
              <a:t>30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6498082" y="5427141"/>
            <a:ext cx="23304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04040"/>
                </a:solidFill>
                <a:effectLst/>
                <a:uLnTx/>
                <a:uFillTx/>
                <a:latin typeface="Calibri"/>
                <a:ea typeface="+mn-ea"/>
                <a:cs typeface="Calibri"/>
              </a:rPr>
              <a:t>40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7413752" y="5427141"/>
            <a:ext cx="23304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04040"/>
                </a:solidFill>
                <a:effectLst/>
                <a:uLnTx/>
                <a:uFillTx/>
                <a:latin typeface="Calibri"/>
                <a:ea typeface="+mn-ea"/>
                <a:cs typeface="Calibri"/>
              </a:rPr>
              <a:t>50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8329676" y="5427141"/>
            <a:ext cx="23304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srgbClr val="404040"/>
                </a:solidFill>
                <a:effectLst/>
                <a:uLnTx/>
                <a:uFillTx/>
                <a:latin typeface="Calibri"/>
                <a:ea typeface="+mn-ea"/>
                <a:cs typeface="Calibri"/>
              </a:rPr>
              <a:t>60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873353" y="4771034"/>
            <a:ext cx="190182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20" normalizeH="0" baseline="0" noProof="0" dirty="0">
                <a:ln>
                  <a:noFill/>
                </a:ln>
                <a:solidFill>
                  <a:srgbClr val="404040"/>
                </a:solidFill>
                <a:effectLst/>
                <a:uLnTx/>
                <a:uFillTx/>
                <a:latin typeface="Calibri"/>
                <a:ea typeface="+mn-ea"/>
                <a:cs typeface="Calibri"/>
              </a:rPr>
              <a:t>M</a:t>
            </a:r>
            <a:r>
              <a:rPr kumimoji="0" sz="1600" b="1" i="0" u="none" strike="noStrike" kern="1200" cap="none" spc="-10" normalizeH="0" baseline="0" noProof="0" dirty="0">
                <a:ln>
                  <a:noFill/>
                </a:ln>
                <a:solidFill>
                  <a:srgbClr val="404040"/>
                </a:solidFill>
                <a:effectLst/>
                <a:uLnTx/>
                <a:uFillTx/>
                <a:latin typeface="Calibri"/>
                <a:ea typeface="+mn-ea"/>
                <a:cs typeface="Calibri"/>
              </a:rPr>
              <a:t>ALE</a:t>
            </a:r>
            <a:r>
              <a:rPr kumimoji="0" sz="1600" b="1" i="0" u="none" strike="noStrike" kern="1200" cap="none" spc="5" normalizeH="0" baseline="0" noProof="0" dirty="0">
                <a:ln>
                  <a:noFill/>
                </a:ln>
                <a:solidFill>
                  <a:srgbClr val="404040"/>
                </a:solidFill>
                <a:effectLst/>
                <a:uLnTx/>
                <a:uFillTx/>
                <a:latin typeface="Calibri"/>
                <a:ea typeface="+mn-ea"/>
                <a:cs typeface="Calibri"/>
              </a:rPr>
              <a:t> </a:t>
            </a:r>
            <a:r>
              <a:rPr kumimoji="0" sz="1600" b="1" i="0" u="none" strike="noStrike" kern="1200" cap="none" spc="-15" normalizeH="0" baseline="0" noProof="0" dirty="0">
                <a:ln>
                  <a:noFill/>
                </a:ln>
                <a:solidFill>
                  <a:srgbClr val="404040"/>
                </a:solidFill>
                <a:effectLst/>
                <a:uLnTx/>
                <a:uFillTx/>
                <a:latin typeface="Calibri"/>
                <a:ea typeface="+mn-ea"/>
                <a:cs typeface="Calibri"/>
              </a:rPr>
              <a:t>NO</a:t>
            </a:r>
            <a:r>
              <a:rPr kumimoji="0" sz="1600" b="1" i="0" u="none" strike="noStrike" kern="1200" cap="none" spc="-10" normalizeH="0" baseline="0" noProof="0" dirty="0">
                <a:ln>
                  <a:noFill/>
                </a:ln>
                <a:solidFill>
                  <a:srgbClr val="404040"/>
                </a:solidFill>
                <a:effectLst/>
                <a:uLnTx/>
                <a:uFillTx/>
                <a:latin typeface="Calibri"/>
                <a:ea typeface="+mn-ea"/>
                <a:cs typeface="Calibri"/>
              </a:rPr>
              <a:t>N</a:t>
            </a:r>
            <a:r>
              <a:rPr kumimoji="0" sz="1600" b="1" i="0" u="none" strike="noStrike" kern="1200" cap="none" spc="-5" normalizeH="0" baseline="0" noProof="0" dirty="0">
                <a:ln>
                  <a:noFill/>
                </a:ln>
                <a:solidFill>
                  <a:srgbClr val="404040"/>
                </a:solidFill>
                <a:effectLst/>
                <a:uLnTx/>
                <a:uFillTx/>
                <a:latin typeface="Calibri"/>
                <a:ea typeface="+mn-ea"/>
                <a:cs typeface="Calibri"/>
              </a:rPr>
              <a:t>-</a:t>
            </a:r>
            <a:r>
              <a:rPr kumimoji="0" sz="1600" b="1" i="0" u="none" strike="noStrike" kern="1200" cap="none" spc="-20" normalizeH="0" baseline="0" noProof="0" dirty="0">
                <a:ln>
                  <a:noFill/>
                </a:ln>
                <a:solidFill>
                  <a:srgbClr val="404040"/>
                </a:solidFill>
                <a:effectLst/>
                <a:uLnTx/>
                <a:uFillTx/>
                <a:latin typeface="Calibri"/>
                <a:ea typeface="+mn-ea"/>
                <a:cs typeface="Calibri"/>
              </a:rPr>
              <a:t>M</a:t>
            </a:r>
            <a:r>
              <a:rPr kumimoji="0" sz="1600" b="1" i="0" u="none" strike="noStrike" kern="1200" cap="none" spc="-15" normalizeH="0" baseline="0" noProof="0" dirty="0">
                <a:ln>
                  <a:noFill/>
                </a:ln>
                <a:solidFill>
                  <a:srgbClr val="404040"/>
                </a:solidFill>
                <a:effectLst/>
                <a:uLnTx/>
                <a:uFillTx/>
                <a:latin typeface="Calibri"/>
                <a:ea typeface="+mn-ea"/>
                <a:cs typeface="Calibri"/>
              </a:rPr>
              <a:t>I</a:t>
            </a:r>
            <a:r>
              <a:rPr kumimoji="0" sz="1600" b="1" i="0" u="none" strike="noStrike" kern="1200" cap="none" spc="-10" normalizeH="0" baseline="0" noProof="0" dirty="0">
                <a:ln>
                  <a:noFill/>
                </a:ln>
                <a:solidFill>
                  <a:srgbClr val="404040"/>
                </a:solidFill>
                <a:effectLst/>
                <a:uLnTx/>
                <a:uFillTx/>
                <a:latin typeface="Calibri"/>
                <a:ea typeface="+mn-ea"/>
                <a:cs typeface="Calibri"/>
              </a:rPr>
              <a:t>NORITY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1340358" y="3988180"/>
            <a:ext cx="143192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404040"/>
                </a:solidFill>
                <a:effectLst/>
                <a:uLnTx/>
                <a:uFillTx/>
                <a:latin typeface="Calibri"/>
                <a:ea typeface="+mn-ea"/>
                <a:cs typeface="Calibri"/>
              </a:rPr>
              <a:t>MALE</a:t>
            </a:r>
            <a:r>
              <a:rPr kumimoji="0" sz="1600" b="1" i="0" u="none" strike="noStrike" kern="1200" cap="none" spc="5" normalizeH="0" baseline="0" noProof="0" dirty="0">
                <a:ln>
                  <a:noFill/>
                </a:ln>
                <a:solidFill>
                  <a:srgbClr val="404040"/>
                </a:solidFill>
                <a:effectLst/>
                <a:uLnTx/>
                <a:uFillTx/>
                <a:latin typeface="Calibri"/>
                <a:ea typeface="+mn-ea"/>
                <a:cs typeface="Calibri"/>
              </a:rPr>
              <a:t> </a:t>
            </a:r>
            <a:r>
              <a:rPr kumimoji="0" sz="1600" b="1" i="0" u="none" strike="noStrike" kern="1200" cap="none" spc="-15" normalizeH="0" baseline="0" noProof="0" dirty="0">
                <a:ln>
                  <a:noFill/>
                </a:ln>
                <a:solidFill>
                  <a:srgbClr val="404040"/>
                </a:solidFill>
                <a:effectLst/>
                <a:uLnTx/>
                <a:uFillTx/>
                <a:latin typeface="Calibri"/>
                <a:ea typeface="+mn-ea"/>
                <a:cs typeface="Calibri"/>
              </a:rPr>
              <a:t>MI</a:t>
            </a:r>
            <a:r>
              <a:rPr kumimoji="0" sz="1600" b="1" i="0" u="none" strike="noStrike" kern="1200" cap="none" spc="-10" normalizeH="0" baseline="0" noProof="0" dirty="0">
                <a:ln>
                  <a:noFill/>
                </a:ln>
                <a:solidFill>
                  <a:srgbClr val="404040"/>
                </a:solidFill>
                <a:effectLst/>
                <a:uLnTx/>
                <a:uFillTx/>
                <a:latin typeface="Calibri"/>
                <a:ea typeface="+mn-ea"/>
                <a:cs typeface="Calibri"/>
              </a:rPr>
              <a:t>NORITY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681329" y="3204845"/>
            <a:ext cx="209232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404040"/>
                </a:solidFill>
                <a:effectLst/>
                <a:uLnTx/>
                <a:uFillTx/>
                <a:latin typeface="Calibri"/>
                <a:ea typeface="+mn-ea"/>
                <a:cs typeface="Calibri"/>
              </a:rPr>
              <a:t>FEMALE</a:t>
            </a:r>
            <a:r>
              <a:rPr kumimoji="0" sz="1600" b="1" i="0" u="none" strike="noStrike" kern="1200" cap="none" spc="5" normalizeH="0" baseline="0" noProof="0" dirty="0">
                <a:ln>
                  <a:noFill/>
                </a:ln>
                <a:solidFill>
                  <a:srgbClr val="404040"/>
                </a:solidFill>
                <a:effectLst/>
                <a:uLnTx/>
                <a:uFillTx/>
                <a:latin typeface="Calibri"/>
                <a:ea typeface="+mn-ea"/>
                <a:cs typeface="Calibri"/>
              </a:rPr>
              <a:t> </a:t>
            </a:r>
            <a:r>
              <a:rPr kumimoji="0" sz="1600" b="1" i="0" u="none" strike="noStrike" kern="1200" cap="none" spc="-15" normalizeH="0" baseline="0" noProof="0" dirty="0">
                <a:ln>
                  <a:noFill/>
                </a:ln>
                <a:solidFill>
                  <a:srgbClr val="404040"/>
                </a:solidFill>
                <a:effectLst/>
                <a:uLnTx/>
                <a:uFillTx/>
                <a:latin typeface="Calibri"/>
                <a:ea typeface="+mn-ea"/>
                <a:cs typeface="Calibri"/>
              </a:rPr>
              <a:t>NO</a:t>
            </a:r>
            <a:r>
              <a:rPr kumimoji="0" sz="1600" b="1" i="0" u="none" strike="noStrike" kern="1200" cap="none" spc="-10" normalizeH="0" baseline="0" noProof="0" dirty="0">
                <a:ln>
                  <a:noFill/>
                </a:ln>
                <a:solidFill>
                  <a:srgbClr val="404040"/>
                </a:solidFill>
                <a:effectLst/>
                <a:uLnTx/>
                <a:uFillTx/>
                <a:latin typeface="Calibri"/>
                <a:ea typeface="+mn-ea"/>
                <a:cs typeface="Calibri"/>
              </a:rPr>
              <a:t>N-M</a:t>
            </a:r>
            <a:r>
              <a:rPr kumimoji="0" sz="1600" b="1" i="0" u="none" strike="noStrike" kern="1200" cap="none" spc="-15" normalizeH="0" baseline="0" noProof="0" dirty="0">
                <a:ln>
                  <a:noFill/>
                </a:ln>
                <a:solidFill>
                  <a:srgbClr val="404040"/>
                </a:solidFill>
                <a:effectLst/>
                <a:uLnTx/>
                <a:uFillTx/>
                <a:latin typeface="Calibri"/>
                <a:ea typeface="+mn-ea"/>
                <a:cs typeface="Calibri"/>
              </a:rPr>
              <a:t>I</a:t>
            </a:r>
            <a:r>
              <a:rPr kumimoji="0" sz="1600" b="1" i="0" u="none" strike="noStrike" kern="1200" cap="none" spc="-10" normalizeH="0" baseline="0" noProof="0" dirty="0">
                <a:ln>
                  <a:noFill/>
                </a:ln>
                <a:solidFill>
                  <a:srgbClr val="404040"/>
                </a:solidFill>
                <a:effectLst/>
                <a:uLnTx/>
                <a:uFillTx/>
                <a:latin typeface="Calibri"/>
                <a:ea typeface="+mn-ea"/>
                <a:cs typeface="Calibri"/>
              </a:rPr>
              <a:t>NORITY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1148283" y="2421280"/>
            <a:ext cx="162560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404040"/>
                </a:solidFill>
                <a:effectLst/>
                <a:uLnTx/>
                <a:uFillTx/>
                <a:latin typeface="Calibri"/>
                <a:ea typeface="+mn-ea"/>
                <a:cs typeface="Calibri"/>
              </a:rPr>
              <a:t>FE</a:t>
            </a:r>
            <a:r>
              <a:rPr kumimoji="0" sz="1600" b="1" i="0" u="none" strike="noStrike" kern="1200" cap="none" spc="-25" normalizeH="0" baseline="0" noProof="0" dirty="0">
                <a:ln>
                  <a:noFill/>
                </a:ln>
                <a:solidFill>
                  <a:srgbClr val="404040"/>
                </a:solidFill>
                <a:effectLst/>
                <a:uLnTx/>
                <a:uFillTx/>
                <a:latin typeface="Calibri"/>
                <a:ea typeface="+mn-ea"/>
                <a:cs typeface="Calibri"/>
              </a:rPr>
              <a:t>M</a:t>
            </a:r>
            <a:r>
              <a:rPr kumimoji="0" sz="1600" b="1" i="0" u="none" strike="noStrike" kern="1200" cap="none" spc="-10" normalizeH="0" baseline="0" noProof="0" dirty="0">
                <a:ln>
                  <a:noFill/>
                </a:ln>
                <a:solidFill>
                  <a:srgbClr val="404040"/>
                </a:solidFill>
                <a:effectLst/>
                <a:uLnTx/>
                <a:uFillTx/>
                <a:latin typeface="Calibri"/>
                <a:ea typeface="+mn-ea"/>
                <a:cs typeface="Calibri"/>
              </a:rPr>
              <a:t>ALE</a:t>
            </a:r>
            <a:r>
              <a:rPr kumimoji="0" sz="1600" b="1" i="0" u="none" strike="noStrike" kern="1200" cap="none" spc="5" normalizeH="0" baseline="0" noProof="0" dirty="0">
                <a:ln>
                  <a:noFill/>
                </a:ln>
                <a:solidFill>
                  <a:srgbClr val="404040"/>
                </a:solidFill>
                <a:effectLst/>
                <a:uLnTx/>
                <a:uFillTx/>
                <a:latin typeface="Calibri"/>
                <a:ea typeface="+mn-ea"/>
                <a:cs typeface="Calibri"/>
              </a:rPr>
              <a:t> </a:t>
            </a:r>
            <a:r>
              <a:rPr kumimoji="0" sz="1600" b="1" i="0" u="none" strike="noStrike" kern="1200" cap="none" spc="-20" normalizeH="0" baseline="0" noProof="0" dirty="0">
                <a:ln>
                  <a:noFill/>
                </a:ln>
                <a:solidFill>
                  <a:srgbClr val="404040"/>
                </a:solidFill>
                <a:effectLst/>
                <a:uLnTx/>
                <a:uFillTx/>
                <a:latin typeface="Calibri"/>
                <a:ea typeface="+mn-ea"/>
                <a:cs typeface="Calibri"/>
              </a:rPr>
              <a:t>M</a:t>
            </a:r>
            <a:r>
              <a:rPr kumimoji="0" sz="1600" b="1" i="0" u="none" strike="noStrike" kern="1200" cap="none" spc="-15" normalizeH="0" baseline="0" noProof="0" dirty="0">
                <a:ln>
                  <a:noFill/>
                </a:ln>
                <a:solidFill>
                  <a:srgbClr val="404040"/>
                </a:solidFill>
                <a:effectLst/>
                <a:uLnTx/>
                <a:uFillTx/>
                <a:latin typeface="Calibri"/>
                <a:ea typeface="+mn-ea"/>
                <a:cs typeface="Calibri"/>
              </a:rPr>
              <a:t>I</a:t>
            </a:r>
            <a:r>
              <a:rPr kumimoji="0" sz="1600" b="1" i="0" u="none" strike="noStrike" kern="1200" cap="none" spc="-10" normalizeH="0" baseline="0" noProof="0" dirty="0">
                <a:ln>
                  <a:noFill/>
                </a:ln>
                <a:solidFill>
                  <a:srgbClr val="404040"/>
                </a:solidFill>
                <a:effectLst/>
                <a:uLnTx/>
                <a:uFillTx/>
                <a:latin typeface="Calibri"/>
                <a:ea typeface="+mn-ea"/>
                <a:cs typeface="Calibri"/>
              </a:rPr>
              <a:t>NORITY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txBox="1"/>
          <p:nvPr/>
        </p:nvSpPr>
        <p:spPr>
          <a:xfrm>
            <a:off x="1883410" y="1602866"/>
            <a:ext cx="5527040" cy="381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100" normalizeH="0" baseline="0" noProof="0" dirty="0">
                <a:ln>
                  <a:noFill/>
                </a:ln>
                <a:solidFill>
                  <a:srgbClr val="404040"/>
                </a:solidFill>
                <a:effectLst/>
                <a:uLnTx/>
                <a:uFillTx/>
                <a:latin typeface="Calibri"/>
                <a:ea typeface="+mn-ea"/>
                <a:cs typeface="Calibri"/>
              </a:rPr>
              <a:t>A</a:t>
            </a:r>
            <a:r>
              <a:rPr kumimoji="0" sz="2800" b="1" i="0" u="none" strike="noStrike" kern="1200" cap="none" spc="-45" normalizeH="0" baseline="0" noProof="0" dirty="0">
                <a:ln>
                  <a:noFill/>
                </a:ln>
                <a:solidFill>
                  <a:srgbClr val="404040"/>
                </a:solidFill>
                <a:effectLst/>
                <a:uLnTx/>
                <a:uFillTx/>
                <a:latin typeface="Calibri"/>
                <a:ea typeface="+mn-ea"/>
                <a:cs typeface="Calibri"/>
              </a:rPr>
              <a:t>v</a:t>
            </a:r>
            <a:r>
              <a:rPr kumimoji="0" sz="2800" b="1" i="0" u="none" strike="noStrike" kern="1200" cap="none" spc="-20" normalizeH="0" baseline="0" noProof="0" dirty="0">
                <a:ln>
                  <a:noFill/>
                </a:ln>
                <a:solidFill>
                  <a:srgbClr val="404040"/>
                </a:solidFill>
                <a:effectLst/>
                <a:uLnTx/>
                <a:uFillTx/>
                <a:latin typeface="Calibri"/>
                <a:ea typeface="+mn-ea"/>
                <a:cs typeface="Calibri"/>
              </a:rPr>
              <a:t>e</a:t>
            </a:r>
            <a:r>
              <a:rPr kumimoji="0" sz="2800" b="1" i="0" u="none" strike="noStrike" kern="1200" cap="none" spc="-70" normalizeH="0" baseline="0" noProof="0" dirty="0">
                <a:ln>
                  <a:noFill/>
                </a:ln>
                <a:solidFill>
                  <a:srgbClr val="404040"/>
                </a:solidFill>
                <a:effectLst/>
                <a:uLnTx/>
                <a:uFillTx/>
                <a:latin typeface="Calibri"/>
                <a:ea typeface="+mn-ea"/>
                <a:cs typeface="Calibri"/>
              </a:rPr>
              <a:t>r</a:t>
            </a:r>
            <a:r>
              <a:rPr kumimoji="0" sz="2800" b="1" i="0" u="none" strike="noStrike" kern="1200" cap="none" spc="-15" normalizeH="0" baseline="0" noProof="0" dirty="0">
                <a:ln>
                  <a:noFill/>
                </a:ln>
                <a:solidFill>
                  <a:srgbClr val="404040"/>
                </a:solidFill>
                <a:effectLst/>
                <a:uLnTx/>
                <a:uFillTx/>
                <a:latin typeface="Calibri"/>
                <a:ea typeface="+mn-ea"/>
                <a:cs typeface="Calibri"/>
              </a:rPr>
              <a:t>a</a:t>
            </a:r>
            <a:r>
              <a:rPr kumimoji="0" sz="2800" b="1" i="0" u="none" strike="noStrike" kern="1200" cap="none" spc="-50" normalizeH="0" baseline="0" noProof="0" dirty="0">
                <a:ln>
                  <a:noFill/>
                </a:ln>
                <a:solidFill>
                  <a:srgbClr val="404040"/>
                </a:solidFill>
                <a:effectLst/>
                <a:uLnTx/>
                <a:uFillTx/>
                <a:latin typeface="Calibri"/>
                <a:ea typeface="+mn-ea"/>
                <a:cs typeface="Calibri"/>
              </a:rPr>
              <a:t>g</a:t>
            </a:r>
            <a:r>
              <a:rPr kumimoji="0" sz="2800" b="1" i="0" u="none" strike="noStrike" kern="1200" cap="none" spc="-15" normalizeH="0" baseline="0" noProof="0" dirty="0">
                <a:ln>
                  <a:noFill/>
                </a:ln>
                <a:solidFill>
                  <a:srgbClr val="404040"/>
                </a:solidFill>
                <a:effectLst/>
                <a:uLnTx/>
                <a:uFillTx/>
                <a:latin typeface="Calibri"/>
                <a:ea typeface="+mn-ea"/>
                <a:cs typeface="Calibri"/>
              </a:rPr>
              <a:t>e</a:t>
            </a:r>
            <a:r>
              <a:rPr kumimoji="0" sz="2800" b="1" i="0" u="none" strike="noStrike" kern="1200" cap="none" spc="20" normalizeH="0" baseline="0" noProof="0" dirty="0">
                <a:ln>
                  <a:noFill/>
                </a:ln>
                <a:solidFill>
                  <a:srgbClr val="404040"/>
                </a:solidFill>
                <a:effectLst/>
                <a:uLnTx/>
                <a:uFillTx/>
                <a:latin typeface="Calibri"/>
                <a:ea typeface="+mn-ea"/>
                <a:cs typeface="Calibri"/>
              </a:rPr>
              <a:t> </a:t>
            </a:r>
            <a:r>
              <a:rPr kumimoji="0" sz="2800" b="1" i="0" u="none" strike="noStrike" kern="1200" cap="none" spc="-65" normalizeH="0" baseline="0" noProof="0" dirty="0">
                <a:ln>
                  <a:noFill/>
                </a:ln>
                <a:solidFill>
                  <a:srgbClr val="404040"/>
                </a:solidFill>
                <a:effectLst/>
                <a:uLnTx/>
                <a:uFillTx/>
                <a:latin typeface="Calibri"/>
                <a:ea typeface="+mn-ea"/>
                <a:cs typeface="Calibri"/>
              </a:rPr>
              <a:t>P</a:t>
            </a:r>
            <a:r>
              <a:rPr kumimoji="0" sz="2800" b="1" i="0" u="none" strike="noStrike" kern="1200" cap="none" spc="-20" normalizeH="0" baseline="0" noProof="0" dirty="0">
                <a:ln>
                  <a:noFill/>
                </a:ln>
                <a:solidFill>
                  <a:srgbClr val="404040"/>
                </a:solidFill>
                <a:effectLst/>
                <a:uLnTx/>
                <a:uFillTx/>
                <a:latin typeface="Calibri"/>
                <a:ea typeface="+mn-ea"/>
                <a:cs typeface="Calibri"/>
              </a:rPr>
              <a:t>e</a:t>
            </a:r>
            <a:r>
              <a:rPr kumimoji="0" sz="2800" b="1" i="0" u="none" strike="noStrike" kern="1200" cap="none" spc="-50" normalizeH="0" baseline="0" noProof="0" dirty="0">
                <a:ln>
                  <a:noFill/>
                </a:ln>
                <a:solidFill>
                  <a:srgbClr val="404040"/>
                </a:solidFill>
                <a:effectLst/>
                <a:uLnTx/>
                <a:uFillTx/>
                <a:latin typeface="Calibri"/>
                <a:ea typeface="+mn-ea"/>
                <a:cs typeface="Calibri"/>
              </a:rPr>
              <a:t>r</a:t>
            </a:r>
            <a:r>
              <a:rPr kumimoji="0" sz="2800" b="1" i="0" u="none" strike="noStrike" kern="1200" cap="none" spc="-20" normalizeH="0" baseline="0" noProof="0" dirty="0">
                <a:ln>
                  <a:noFill/>
                </a:ln>
                <a:solidFill>
                  <a:srgbClr val="404040"/>
                </a:solidFill>
                <a:effectLst/>
                <a:uLnTx/>
                <a:uFillTx/>
                <a:latin typeface="Calibri"/>
                <a:ea typeface="+mn-ea"/>
                <a:cs typeface="Calibri"/>
              </a:rPr>
              <a:t>ce</a:t>
            </a:r>
            <a:r>
              <a:rPr kumimoji="0" sz="2800" b="1" i="0" u="none" strike="noStrike" kern="1200" cap="none" spc="-35" normalizeH="0" baseline="0" noProof="0" dirty="0">
                <a:ln>
                  <a:noFill/>
                </a:ln>
                <a:solidFill>
                  <a:srgbClr val="404040"/>
                </a:solidFill>
                <a:effectLst/>
                <a:uLnTx/>
                <a:uFillTx/>
                <a:latin typeface="Calibri"/>
                <a:ea typeface="+mn-ea"/>
                <a:cs typeface="Calibri"/>
              </a:rPr>
              <a:t>nt</a:t>
            </a:r>
            <a:r>
              <a:rPr kumimoji="0" sz="2800" b="1" i="0" u="none" strike="noStrike" kern="1200" cap="none" spc="-15" normalizeH="0" baseline="0" noProof="0" dirty="0">
                <a:ln>
                  <a:noFill/>
                </a:ln>
                <a:solidFill>
                  <a:srgbClr val="404040"/>
                </a:solidFill>
                <a:effectLst/>
                <a:uLnTx/>
                <a:uFillTx/>
                <a:latin typeface="Calibri"/>
                <a:ea typeface="+mn-ea"/>
                <a:cs typeface="Calibri"/>
              </a:rPr>
              <a:t>a</a:t>
            </a:r>
            <a:r>
              <a:rPr kumimoji="0" sz="2800" b="1" i="0" u="none" strike="noStrike" kern="1200" cap="none" spc="-50" normalizeH="0" baseline="0" noProof="0" dirty="0">
                <a:ln>
                  <a:noFill/>
                </a:ln>
                <a:solidFill>
                  <a:srgbClr val="404040"/>
                </a:solidFill>
                <a:effectLst/>
                <a:uLnTx/>
                <a:uFillTx/>
                <a:latin typeface="Calibri"/>
                <a:ea typeface="+mn-ea"/>
                <a:cs typeface="Calibri"/>
              </a:rPr>
              <a:t>g</a:t>
            </a:r>
            <a:r>
              <a:rPr kumimoji="0" sz="2800" b="1" i="0" u="none" strike="noStrike" kern="1200" cap="none" spc="-15" normalizeH="0" baseline="0" noProof="0" dirty="0">
                <a:ln>
                  <a:noFill/>
                </a:ln>
                <a:solidFill>
                  <a:srgbClr val="404040"/>
                </a:solidFill>
                <a:effectLst/>
                <a:uLnTx/>
                <a:uFillTx/>
                <a:latin typeface="Calibri"/>
                <a:ea typeface="+mn-ea"/>
                <a:cs typeface="Calibri"/>
              </a:rPr>
              <a:t>e</a:t>
            </a:r>
            <a:r>
              <a:rPr kumimoji="0" sz="2800" b="1" i="0" u="none" strike="noStrike" kern="1200" cap="none" spc="-5" normalizeH="0" baseline="0" noProof="0" dirty="0">
                <a:ln>
                  <a:noFill/>
                </a:ln>
                <a:solidFill>
                  <a:srgbClr val="404040"/>
                </a:solidFill>
                <a:effectLst/>
                <a:uLnTx/>
                <a:uFillTx/>
                <a:latin typeface="Calibri"/>
                <a:ea typeface="+mn-ea"/>
                <a:cs typeface="Calibri"/>
              </a:rPr>
              <a:t> </a:t>
            </a:r>
            <a:r>
              <a:rPr kumimoji="0" sz="2800" b="1" i="0" u="none" strike="noStrike" kern="1200" cap="none" spc="-15" normalizeH="0" baseline="0" noProof="0" dirty="0">
                <a:ln>
                  <a:noFill/>
                </a:ln>
                <a:solidFill>
                  <a:srgbClr val="404040"/>
                </a:solidFill>
                <a:effectLst/>
                <a:uLnTx/>
                <a:uFillTx/>
                <a:latin typeface="Calibri"/>
                <a:ea typeface="+mn-ea"/>
                <a:cs typeface="Calibri"/>
              </a:rPr>
              <a:t>of</a:t>
            </a:r>
            <a:r>
              <a:rPr kumimoji="0" sz="2800" b="1" i="0" u="none" strike="noStrike" kern="1200" cap="none" spc="10" normalizeH="0" baseline="0" noProof="0" dirty="0">
                <a:ln>
                  <a:noFill/>
                </a:ln>
                <a:solidFill>
                  <a:srgbClr val="404040"/>
                </a:solidFill>
                <a:effectLst/>
                <a:uLnTx/>
                <a:uFillTx/>
                <a:latin typeface="Calibri"/>
                <a:ea typeface="+mn-ea"/>
                <a:cs typeface="Calibri"/>
              </a:rPr>
              <a:t> </a:t>
            </a:r>
            <a:r>
              <a:rPr kumimoji="0" sz="2800" b="1" i="0" u="none" strike="noStrike" kern="1200" cap="none" spc="-20" normalizeH="0" baseline="0" noProof="0" dirty="0">
                <a:ln>
                  <a:noFill/>
                </a:ln>
                <a:solidFill>
                  <a:srgbClr val="404040"/>
                </a:solidFill>
                <a:effectLst/>
                <a:uLnTx/>
                <a:uFillTx/>
                <a:latin typeface="Calibri"/>
                <a:ea typeface="+mn-ea"/>
                <a:cs typeface="Calibri"/>
              </a:rPr>
              <a:t>Di</a:t>
            </a:r>
            <a:r>
              <a:rPr kumimoji="0" sz="2800" b="1" i="0" u="none" strike="noStrike" kern="1200" cap="none" spc="-45" normalizeH="0" baseline="0" noProof="0" dirty="0">
                <a:ln>
                  <a:noFill/>
                </a:ln>
                <a:solidFill>
                  <a:srgbClr val="404040"/>
                </a:solidFill>
                <a:effectLst/>
                <a:uLnTx/>
                <a:uFillTx/>
                <a:latin typeface="Calibri"/>
                <a:ea typeface="+mn-ea"/>
                <a:cs typeface="Calibri"/>
              </a:rPr>
              <a:t>v</a:t>
            </a:r>
            <a:r>
              <a:rPr kumimoji="0" sz="2800" b="1" i="0" u="none" strike="noStrike" kern="1200" cap="none" spc="-20" normalizeH="0" baseline="0" noProof="0" dirty="0">
                <a:ln>
                  <a:noFill/>
                </a:ln>
                <a:solidFill>
                  <a:srgbClr val="404040"/>
                </a:solidFill>
                <a:effectLst/>
                <a:uLnTx/>
                <a:uFillTx/>
                <a:latin typeface="Calibri"/>
                <a:ea typeface="+mn-ea"/>
                <a:cs typeface="Calibri"/>
              </a:rPr>
              <a:t>e</a:t>
            </a:r>
            <a:r>
              <a:rPr kumimoji="0" sz="2800" b="1" i="0" u="none" strike="noStrike" kern="1200" cap="none" spc="-50" normalizeH="0" baseline="0" noProof="0" dirty="0">
                <a:ln>
                  <a:noFill/>
                </a:ln>
                <a:solidFill>
                  <a:srgbClr val="404040"/>
                </a:solidFill>
                <a:effectLst/>
                <a:uLnTx/>
                <a:uFillTx/>
                <a:latin typeface="Calibri"/>
                <a:ea typeface="+mn-ea"/>
                <a:cs typeface="Calibri"/>
              </a:rPr>
              <a:t>r</a:t>
            </a:r>
            <a:r>
              <a:rPr kumimoji="0" sz="2800" b="1" i="0" u="none" strike="noStrike" kern="1200" cap="none" spc="-15" normalizeH="0" baseline="0" noProof="0" dirty="0">
                <a:ln>
                  <a:noFill/>
                </a:ln>
                <a:solidFill>
                  <a:srgbClr val="404040"/>
                </a:solidFill>
                <a:effectLst/>
                <a:uLnTx/>
                <a:uFillTx/>
                <a:latin typeface="Calibri"/>
                <a:ea typeface="+mn-ea"/>
                <a:cs typeface="Calibri"/>
              </a:rPr>
              <a:t>sity</a:t>
            </a:r>
            <a:r>
              <a:rPr kumimoji="0" sz="2800" b="1" i="0" u="none" strike="noStrike" kern="1200" cap="none" spc="5" normalizeH="0" baseline="0" noProof="0" dirty="0">
                <a:ln>
                  <a:noFill/>
                </a:ln>
                <a:solidFill>
                  <a:srgbClr val="404040"/>
                </a:solidFill>
                <a:effectLst/>
                <a:uLnTx/>
                <a:uFillTx/>
                <a:latin typeface="Calibri"/>
                <a:ea typeface="+mn-ea"/>
                <a:cs typeface="Calibri"/>
              </a:rPr>
              <a:t> </a:t>
            </a:r>
            <a:r>
              <a:rPr kumimoji="0" sz="2800" b="1" i="0" u="none" strike="noStrike" kern="1200" cap="none" spc="-15" normalizeH="0" baseline="0" noProof="0" dirty="0">
                <a:ln>
                  <a:noFill/>
                </a:ln>
                <a:solidFill>
                  <a:srgbClr val="404040"/>
                </a:solidFill>
                <a:effectLst/>
                <a:uLnTx/>
                <a:uFillTx/>
                <a:latin typeface="Calibri"/>
                <a:ea typeface="+mn-ea"/>
                <a:cs typeface="Calibri"/>
              </a:rPr>
              <a:t>Hi</a:t>
            </a:r>
            <a:r>
              <a:rPr kumimoji="0" sz="2800" b="1" i="0" u="none" strike="noStrike" kern="1200" cap="none" spc="-50" normalizeH="0" baseline="0" noProof="0" dirty="0">
                <a:ln>
                  <a:noFill/>
                </a:ln>
                <a:solidFill>
                  <a:srgbClr val="404040"/>
                </a:solidFill>
                <a:effectLst/>
                <a:uLnTx/>
                <a:uFillTx/>
                <a:latin typeface="Calibri"/>
                <a:ea typeface="+mn-ea"/>
                <a:cs typeface="Calibri"/>
              </a:rPr>
              <a:t>r</a:t>
            </a:r>
            <a:r>
              <a:rPr kumimoji="0" sz="2800" b="1" i="0" u="none" strike="noStrike" kern="1200" cap="none" spc="-20" normalizeH="0" baseline="0" noProof="0" dirty="0">
                <a:ln>
                  <a:noFill/>
                </a:ln>
                <a:solidFill>
                  <a:srgbClr val="404040"/>
                </a:solidFill>
                <a:effectLst/>
                <a:uLnTx/>
                <a:uFillTx/>
                <a:latin typeface="Calibri"/>
                <a:ea typeface="+mn-ea"/>
                <a:cs typeface="Calibri"/>
              </a:rPr>
              <a:t>es</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p:nvPr/>
        </p:nvSpPr>
        <p:spPr>
          <a:xfrm>
            <a:off x="2641092" y="5727191"/>
            <a:ext cx="4014470" cy="445134"/>
          </a:xfrm>
          <a:custGeom>
            <a:avLst/>
            <a:gdLst/>
            <a:ahLst/>
            <a:cxnLst/>
            <a:rect l="l" t="t" r="r" b="b"/>
            <a:pathLst>
              <a:path w="4014470" h="445135">
                <a:moveTo>
                  <a:pt x="0" y="445007"/>
                </a:moveTo>
                <a:lnTo>
                  <a:pt x="4014215" y="445007"/>
                </a:lnTo>
                <a:lnTo>
                  <a:pt x="4014215" y="0"/>
                </a:lnTo>
                <a:lnTo>
                  <a:pt x="0" y="0"/>
                </a:lnTo>
                <a:lnTo>
                  <a:pt x="0" y="445007"/>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2953511" y="5862828"/>
            <a:ext cx="174498" cy="17449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4843271" y="5856732"/>
            <a:ext cx="186689" cy="18669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609600" y="1447800"/>
            <a:ext cx="8077200" cy="4800600"/>
          </a:xfrm>
          <a:custGeom>
            <a:avLst/>
            <a:gdLst/>
            <a:ahLst/>
            <a:cxnLst/>
            <a:rect l="l" t="t" r="r" b="b"/>
            <a:pathLst>
              <a:path w="8077200" h="4800600">
                <a:moveTo>
                  <a:pt x="0" y="4800600"/>
                </a:moveTo>
                <a:lnTo>
                  <a:pt x="8077200" y="4800600"/>
                </a:lnTo>
                <a:lnTo>
                  <a:pt x="8077200" y="0"/>
                </a:lnTo>
                <a:lnTo>
                  <a:pt x="0" y="0"/>
                </a:lnTo>
                <a:lnTo>
                  <a:pt x="0" y="4800600"/>
                </a:lnTo>
                <a:close/>
              </a:path>
            </a:pathLst>
          </a:custGeom>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txBox="1"/>
          <p:nvPr/>
        </p:nvSpPr>
        <p:spPr>
          <a:xfrm>
            <a:off x="2896616" y="5796788"/>
            <a:ext cx="3621404" cy="821690"/>
          </a:xfrm>
          <a:prstGeom prst="rect">
            <a:avLst/>
          </a:prstGeom>
        </p:spPr>
        <p:txBody>
          <a:bodyPr vert="horz" wrap="square" lIns="0" tIns="0" rIns="0" bIns="0" rtlCol="0">
            <a:spAutoFit/>
          </a:bodyPr>
          <a:lstStyle/>
          <a:p>
            <a:pPr marL="307975" marR="0" lvl="0" indent="0" algn="l" defTabSz="914400" rtl="0" eaLnBrk="1" fontAlgn="auto" latinLnBrk="0" hangingPunct="1">
              <a:lnSpc>
                <a:spcPct val="100000"/>
              </a:lnSpc>
              <a:spcBef>
                <a:spcPts val="0"/>
              </a:spcBef>
              <a:spcAft>
                <a:spcPts val="0"/>
              </a:spcAft>
              <a:buClrTx/>
              <a:buSzTx/>
              <a:buFontTx/>
              <a:buNone/>
              <a:tabLst>
                <a:tab pos="2203450" algn="l"/>
              </a:tabLst>
              <a:defRPr/>
            </a:pPr>
            <a:r>
              <a:rPr kumimoji="0" sz="2400" b="1" i="0" u="none" strike="noStrike" kern="1200" cap="none" spc="-15" normalizeH="0" baseline="0" noProof="0" dirty="0">
                <a:ln>
                  <a:noFill/>
                </a:ln>
                <a:solidFill>
                  <a:srgbClr val="404040"/>
                </a:solidFill>
                <a:effectLst/>
                <a:uLnTx/>
                <a:uFillTx/>
                <a:latin typeface="Calibri"/>
                <a:ea typeface="+mn-ea"/>
                <a:cs typeface="Calibri"/>
              </a:rPr>
              <a:t>2016</a:t>
            </a:r>
            <a:r>
              <a:rPr kumimoji="0" sz="2400" b="1" i="0" u="none" strike="noStrike" kern="1200" cap="none" spc="-5" normalizeH="0" baseline="0" noProof="0" dirty="0">
                <a:ln>
                  <a:noFill/>
                </a:ln>
                <a:solidFill>
                  <a:srgbClr val="404040"/>
                </a:solidFill>
                <a:effectLst/>
                <a:uLnTx/>
                <a:uFillTx/>
                <a:latin typeface="Calibri"/>
                <a:ea typeface="+mn-ea"/>
                <a:cs typeface="Calibri"/>
              </a:rPr>
              <a:t> </a:t>
            </a:r>
            <a:r>
              <a:rPr kumimoji="0" sz="2400" b="1" i="0" u="none" strike="noStrike" kern="1200" cap="none" spc="0" normalizeH="0" baseline="0" noProof="0" dirty="0">
                <a:ln>
                  <a:noFill/>
                </a:ln>
                <a:solidFill>
                  <a:srgbClr val="404040"/>
                </a:solidFill>
                <a:effectLst/>
                <a:uLnTx/>
                <a:uFillTx/>
                <a:latin typeface="Calibri"/>
                <a:ea typeface="+mn-ea"/>
                <a:cs typeface="Calibri"/>
              </a:rPr>
              <a:t>Hires	</a:t>
            </a:r>
            <a:r>
              <a:rPr kumimoji="0" sz="2400" b="1" i="0" u="none" strike="noStrike" kern="1200" cap="none" spc="-15" normalizeH="0" baseline="0" noProof="0" dirty="0">
                <a:ln>
                  <a:noFill/>
                </a:ln>
                <a:solidFill>
                  <a:srgbClr val="404040"/>
                </a:solidFill>
                <a:effectLst/>
                <a:uLnTx/>
                <a:uFillTx/>
                <a:latin typeface="Calibri"/>
                <a:ea typeface="+mn-ea"/>
                <a:cs typeface="Calibri"/>
              </a:rPr>
              <a:t>2014</a:t>
            </a:r>
            <a:r>
              <a:rPr kumimoji="0" sz="2400" b="1" i="0" u="none" strike="noStrike" kern="1200" cap="none" spc="-5" normalizeH="0" baseline="0" noProof="0" dirty="0">
                <a:ln>
                  <a:noFill/>
                </a:ln>
                <a:solidFill>
                  <a:srgbClr val="404040"/>
                </a:solidFill>
                <a:effectLst/>
                <a:uLnTx/>
                <a:uFillTx/>
                <a:latin typeface="Calibri"/>
                <a:ea typeface="+mn-ea"/>
                <a:cs typeface="Calibri"/>
              </a:rPr>
              <a:t> </a:t>
            </a:r>
            <a:r>
              <a:rPr kumimoji="0" sz="2400" b="1" i="0" u="none" strike="noStrike" kern="1200" cap="none" spc="0" normalizeH="0" baseline="0" noProof="0" dirty="0">
                <a:ln>
                  <a:noFill/>
                </a:ln>
                <a:solidFill>
                  <a:srgbClr val="404040"/>
                </a:solidFill>
                <a:effectLst/>
                <a:uLnTx/>
                <a:uFillTx/>
                <a:latin typeface="Calibri"/>
                <a:ea typeface="+mn-ea"/>
                <a:cs typeface="Calibri"/>
              </a:rPr>
              <a:t>Hires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84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Pr</a:t>
            </a:r>
            <a:r>
              <a:rPr kumimoji="0" sz="1800" b="1" i="0" u="none" strike="noStrike" kern="1200" cap="none" spc="-10" normalizeH="0" baseline="0" noProof="0" dirty="0">
                <a:ln>
                  <a:noFill/>
                </a:ln>
                <a:solidFill>
                  <a:prstClr val="black"/>
                </a:solidFill>
                <a:effectLst/>
                <a:uLnTx/>
                <a:uFillTx/>
                <a:latin typeface="Arial"/>
                <a:ea typeface="+mn-ea"/>
                <a:cs typeface="Arial"/>
              </a:rPr>
              <a:t>e</a:t>
            </a:r>
            <a:r>
              <a:rPr kumimoji="0" sz="1800" b="1" i="0" u="none" strike="noStrike" kern="1200" cap="none" spc="0" normalizeH="0" baseline="0" noProof="0" dirty="0">
                <a:ln>
                  <a:noFill/>
                </a:ln>
                <a:solidFill>
                  <a:prstClr val="black"/>
                </a:solidFill>
                <a:effectLst/>
                <a:uLnTx/>
                <a:uFillTx/>
                <a:latin typeface="Arial"/>
                <a:ea typeface="+mn-ea"/>
                <a:cs typeface="Arial"/>
              </a:rPr>
              <a:t>l</a:t>
            </a:r>
            <a:r>
              <a:rPr kumimoji="0" sz="1800" b="1" i="0" u="none" strike="noStrike" kern="1200" cap="none" spc="5" normalizeH="0" baseline="0" noProof="0" dirty="0">
                <a:ln>
                  <a:noFill/>
                </a:ln>
                <a:solidFill>
                  <a:prstClr val="black"/>
                </a:solidFill>
                <a:effectLst/>
                <a:uLnTx/>
                <a:uFillTx/>
                <a:latin typeface="Arial"/>
                <a:ea typeface="+mn-ea"/>
                <a:cs typeface="Arial"/>
              </a:rPr>
              <a:t>i</a:t>
            </a:r>
            <a:r>
              <a:rPr kumimoji="0" sz="1800" b="1" i="0" u="none" strike="noStrike" kern="1200" cap="none" spc="0" normalizeH="0" baseline="0" noProof="0" dirty="0">
                <a:ln>
                  <a:noFill/>
                </a:ln>
                <a:solidFill>
                  <a:prstClr val="black"/>
                </a:solidFill>
                <a:effectLst/>
                <a:uLnTx/>
                <a:uFillTx/>
                <a:latin typeface="Arial"/>
                <a:ea typeface="+mn-ea"/>
                <a:cs typeface="Arial"/>
              </a:rPr>
              <a:t>mina</a:t>
            </a:r>
            <a:r>
              <a:rPr kumimoji="0" sz="1800" b="1" i="0" u="none" strike="noStrike" kern="1200" cap="none" spc="-10" normalizeH="0" baseline="0" noProof="0" dirty="0">
                <a:ln>
                  <a:noFill/>
                </a:ln>
                <a:solidFill>
                  <a:prstClr val="black"/>
                </a:solidFill>
                <a:effectLst/>
                <a:uLnTx/>
                <a:uFillTx/>
                <a:latin typeface="Arial"/>
                <a:ea typeface="+mn-ea"/>
                <a:cs typeface="Arial"/>
              </a:rPr>
              <a:t>r</a:t>
            </a:r>
            <a:r>
              <a:rPr kumimoji="0" sz="1800" b="1" i="0" u="none" strike="noStrike" kern="1200" cap="none" spc="0" normalizeH="0" baseline="0" noProof="0" dirty="0">
                <a:ln>
                  <a:noFill/>
                </a:ln>
                <a:solidFill>
                  <a:prstClr val="black"/>
                </a:solidFill>
                <a:effectLst/>
                <a:uLnTx/>
                <a:uFillTx/>
                <a:latin typeface="Arial"/>
                <a:ea typeface="+mn-ea"/>
                <a:cs typeface="Arial"/>
              </a:rPr>
              <a:t>y –</a:t>
            </a:r>
            <a:r>
              <a:rPr kumimoji="0" sz="1800" b="1" i="0" u="none" strike="noStrike" kern="1200" cap="none" spc="-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Not for Distrib</a:t>
            </a:r>
            <a:r>
              <a:rPr kumimoji="0" sz="1800" b="1" i="0" u="none" strike="noStrike" kern="1200" cap="none" spc="5" normalizeH="0" baseline="0" noProof="0" dirty="0">
                <a:ln>
                  <a:noFill/>
                </a:ln>
                <a:solidFill>
                  <a:prstClr val="black"/>
                </a:solidFill>
                <a:effectLst/>
                <a:uLnTx/>
                <a:uFillTx/>
                <a:latin typeface="Arial"/>
                <a:ea typeface="+mn-ea"/>
                <a:cs typeface="Arial"/>
              </a:rPr>
              <a:t>u</a:t>
            </a:r>
            <a:r>
              <a:rPr kumimoji="0" sz="1800" b="1" i="0" u="none" strike="noStrike" kern="1200" cap="none" spc="0" normalizeH="0" baseline="0" noProof="0" dirty="0">
                <a:ln>
                  <a:noFill/>
                </a:ln>
                <a:solidFill>
                  <a:prstClr val="black"/>
                </a:solidFill>
                <a:effectLst/>
                <a:uLnTx/>
                <a:uFillTx/>
                <a:latin typeface="Arial"/>
                <a:ea typeface="+mn-ea"/>
                <a:cs typeface="Arial"/>
              </a:rPr>
              <a:t>ti</a:t>
            </a:r>
            <a:r>
              <a:rPr kumimoji="0" sz="1800" b="1" i="0" u="none" strike="noStrike" kern="1200" cap="none" spc="5" normalizeH="0" baseline="0" noProof="0" dirty="0">
                <a:ln>
                  <a:noFill/>
                </a:ln>
                <a:solidFill>
                  <a:prstClr val="black"/>
                </a:solidFill>
                <a:effectLst/>
                <a:uLnTx/>
                <a:uFillTx/>
                <a:latin typeface="Arial"/>
                <a:ea typeface="+mn-ea"/>
                <a:cs typeface="Arial"/>
              </a:rPr>
              <a:t>o</a:t>
            </a:r>
            <a:r>
              <a:rPr kumimoji="0" sz="1800" b="1" i="0" u="none" strike="noStrike" kern="1200" cap="none" spc="0" normalizeH="0" baseline="0" noProof="0" dirty="0">
                <a:ln>
                  <a:noFill/>
                </a:ln>
                <a:solidFill>
                  <a:prstClr val="black"/>
                </a:solidFill>
                <a:effectLst/>
                <a:uLnTx/>
                <a:uFillTx/>
                <a:latin typeface="Arial"/>
                <a:ea typeface="+mn-ea"/>
                <a:cs typeface="Arial"/>
              </a:rPr>
              <a:t>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prstGeom prst="rect">
            <a:avLst/>
          </a:prstGeom>
        </p:spPr>
        <p:txBody>
          <a:bodyPr vert="horz" wrap="square" lIns="0" tIns="230181" rIns="0" bIns="0" rtlCol="0">
            <a:spAutoFit/>
          </a:bodyPr>
          <a:lstStyle/>
          <a:p>
            <a:pPr marL="12700">
              <a:lnSpc>
                <a:spcPct val="100000"/>
              </a:lnSpc>
            </a:pPr>
            <a:r>
              <a:rPr sz="4400" b="1" dirty="0">
                <a:solidFill>
                  <a:srgbClr val="0073AD"/>
                </a:solidFill>
                <a:latin typeface="Arial"/>
                <a:cs typeface="Arial"/>
              </a:rPr>
              <a:t>Diversity &amp; Inclusi</a:t>
            </a:r>
            <a:r>
              <a:rPr sz="4400" b="1" spc="-15" dirty="0">
                <a:solidFill>
                  <a:srgbClr val="0073AD"/>
                </a:solidFill>
                <a:latin typeface="Arial"/>
                <a:cs typeface="Arial"/>
              </a:rPr>
              <a:t>o</a:t>
            </a:r>
            <a:r>
              <a:rPr sz="4400" b="1" dirty="0">
                <a:solidFill>
                  <a:srgbClr val="0073AD"/>
                </a:solidFill>
                <a:latin typeface="Arial"/>
                <a:cs typeface="Arial"/>
              </a:rPr>
              <a:t>n</a:t>
            </a:r>
            <a:endParaRPr sz="4400">
              <a:latin typeface="Arial"/>
              <a:cs typeface="Arial"/>
            </a:endParaRPr>
          </a:p>
        </p:txBody>
      </p:sp>
      <p:sp>
        <p:nvSpPr>
          <p:cNvPr id="8" name="object 8"/>
          <p:cNvSpPr txBox="1"/>
          <p:nvPr/>
        </p:nvSpPr>
        <p:spPr>
          <a:xfrm>
            <a:off x="818489" y="1553241"/>
            <a:ext cx="2920365" cy="3549650"/>
          </a:xfrm>
          <a:prstGeom prst="rect">
            <a:avLst/>
          </a:prstGeom>
        </p:spPr>
        <p:txBody>
          <a:bodyPr vert="horz" wrap="square" lIns="0" tIns="0" rIns="0" bIns="0" rtlCol="0">
            <a:spAutoFit/>
          </a:bodyPr>
          <a:lstStyle/>
          <a:p>
            <a:pPr marL="355600" marR="0" lvl="0" indent="-342900" algn="l" defTabSz="914400" rtl="0" eaLnBrk="1" fontAlgn="auto" latinLnBrk="0" hangingPunct="1">
              <a:lnSpc>
                <a:spcPct val="100000"/>
              </a:lnSpc>
              <a:spcBef>
                <a:spcPts val="0"/>
              </a:spcBef>
              <a:spcAft>
                <a:spcPts val="0"/>
              </a:spcAft>
              <a:buClr>
                <a:srgbClr val="50B847"/>
              </a:buClr>
              <a:buSzTx/>
              <a:buFont typeface="Arial Unicode MS"/>
              <a:buChar char="▪"/>
              <a:tabLst>
                <a:tab pos="355600" algn="l"/>
              </a:tabLst>
              <a:defRPr/>
            </a:pPr>
            <a:r>
              <a:rPr kumimoji="0" sz="2400" b="0" i="0" u="none" strike="noStrike" kern="1200" cap="none" spc="-50" normalizeH="0" baseline="0" noProof="0" dirty="0">
                <a:ln>
                  <a:noFill/>
                </a:ln>
                <a:solidFill>
                  <a:srgbClr val="0073AD"/>
                </a:solidFill>
                <a:effectLst/>
                <a:uLnTx/>
                <a:uFillTx/>
                <a:latin typeface="Arial"/>
                <a:ea typeface="+mn-ea"/>
                <a:cs typeface="Arial"/>
              </a:rPr>
              <a:t>W</a:t>
            </a:r>
            <a:r>
              <a:rPr kumimoji="0" sz="2400" b="0" i="0" u="none" strike="noStrike" kern="1200" cap="none" spc="0" normalizeH="0" baseline="0" noProof="0" dirty="0">
                <a:ln>
                  <a:noFill/>
                </a:ln>
                <a:solidFill>
                  <a:srgbClr val="0073AD"/>
                </a:solidFill>
                <a:effectLst/>
                <a:uLnTx/>
                <a:uFillTx/>
                <a:latin typeface="Arial"/>
                <a:ea typeface="+mn-ea"/>
                <a:cs typeface="Arial"/>
              </a:rPr>
              <a:t>eb</a:t>
            </a:r>
            <a:r>
              <a:rPr kumimoji="0" sz="2400" b="0" i="0" u="none" strike="noStrike" kern="1200" cap="none" spc="-10" normalizeH="0" baseline="0" noProof="0" dirty="0">
                <a:ln>
                  <a:noFill/>
                </a:ln>
                <a:solidFill>
                  <a:srgbClr val="0073AD"/>
                </a:solidFill>
                <a:effectLst/>
                <a:uLnTx/>
                <a:uFillTx/>
                <a:latin typeface="Arial"/>
                <a:ea typeface="+mn-ea"/>
                <a:cs typeface="Arial"/>
              </a:rPr>
              <a:t>i</a:t>
            </a:r>
            <a:r>
              <a:rPr kumimoji="0" sz="2400" b="0" i="0" u="none" strike="noStrike" kern="1200" cap="none" spc="0" normalizeH="0" baseline="0" noProof="0" dirty="0">
                <a:ln>
                  <a:noFill/>
                </a:ln>
                <a:solidFill>
                  <a:srgbClr val="0073AD"/>
                </a:solidFill>
                <a:effectLst/>
                <a:uLnTx/>
                <a:uFillTx/>
                <a:latin typeface="Arial"/>
                <a:ea typeface="+mn-ea"/>
                <a:cs typeface="Arial"/>
              </a:rPr>
              <a:t>nar</a:t>
            </a:r>
            <a:r>
              <a:rPr kumimoji="0" sz="2400" b="0" i="0" u="none" strike="noStrike" kern="1200" cap="none" spc="10" normalizeH="0" baseline="0" noProof="0" dirty="0">
                <a:ln>
                  <a:noFill/>
                </a:ln>
                <a:solidFill>
                  <a:srgbClr val="0073AD"/>
                </a:solidFill>
                <a:effectLst/>
                <a:uLnTx/>
                <a:uFillTx/>
                <a:latin typeface="Arial"/>
                <a:ea typeface="+mn-ea"/>
                <a:cs typeface="Arial"/>
              </a:rPr>
              <a:t> </a:t>
            </a:r>
            <a:r>
              <a:rPr kumimoji="0" sz="2400" b="0" i="0" u="none" strike="noStrike" kern="1200" cap="none" spc="0" normalizeH="0" baseline="0" noProof="0" dirty="0">
                <a:ln>
                  <a:noFill/>
                </a:ln>
                <a:solidFill>
                  <a:srgbClr val="0073AD"/>
                </a:solidFill>
                <a:effectLst/>
                <a:uLnTx/>
                <a:uFillTx/>
                <a:latin typeface="Arial"/>
                <a:ea typeface="+mn-ea"/>
                <a:cs typeface="Arial"/>
              </a:rPr>
              <a:t>S</a:t>
            </a:r>
            <a:r>
              <a:rPr kumimoji="0" sz="2400" b="0" i="0" u="none" strike="noStrike" kern="1200" cap="none" spc="-10" normalizeH="0" baseline="0" noProof="0" dirty="0">
                <a:ln>
                  <a:noFill/>
                </a:ln>
                <a:solidFill>
                  <a:srgbClr val="0073AD"/>
                </a:solidFill>
                <a:effectLst/>
                <a:uLnTx/>
                <a:uFillTx/>
                <a:latin typeface="Arial"/>
                <a:ea typeface="+mn-ea"/>
                <a:cs typeface="Arial"/>
              </a:rPr>
              <a:t>e</a:t>
            </a:r>
            <a:r>
              <a:rPr kumimoji="0" sz="2400" b="0" i="0" u="none" strike="noStrike" kern="1200" cap="none" spc="0" normalizeH="0" baseline="0" noProof="0" dirty="0">
                <a:ln>
                  <a:noFill/>
                </a:ln>
                <a:solidFill>
                  <a:srgbClr val="0073AD"/>
                </a:solidFill>
                <a:effectLst/>
                <a:uLnTx/>
                <a:uFillTx/>
                <a:latin typeface="Arial"/>
                <a:ea typeface="+mn-ea"/>
                <a:cs typeface="Arial"/>
              </a:rPr>
              <a:t>ries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575"/>
              </a:spcBef>
              <a:spcAft>
                <a:spcPts val="0"/>
              </a:spcAft>
              <a:buClr>
                <a:srgbClr val="50B847"/>
              </a:buClr>
              <a:buSzTx/>
              <a:buFont typeface="Arial Unicode MS"/>
              <a:buChar char="▪"/>
              <a:tabLst>
                <a:tab pos="355600" algn="l"/>
              </a:tabLst>
              <a:defRPr/>
            </a:pPr>
            <a:r>
              <a:rPr kumimoji="0" sz="2400" b="0" i="0" u="none" strike="noStrike" kern="1200" cap="none" spc="0" normalizeH="0" baseline="0" noProof="0" dirty="0">
                <a:ln>
                  <a:noFill/>
                </a:ln>
                <a:solidFill>
                  <a:srgbClr val="0073AD"/>
                </a:solidFill>
                <a:effectLst/>
                <a:uLnTx/>
                <a:uFillTx/>
                <a:latin typeface="Arial"/>
                <a:ea typeface="+mn-ea"/>
                <a:cs typeface="Arial"/>
              </a:rPr>
              <a:t>N</a:t>
            </a:r>
            <a:r>
              <a:rPr kumimoji="0" sz="2400" b="0" i="0" u="none" strike="noStrike" kern="1200" cap="none" spc="-10" normalizeH="0" baseline="0" noProof="0" dirty="0">
                <a:ln>
                  <a:noFill/>
                </a:ln>
                <a:solidFill>
                  <a:srgbClr val="0073AD"/>
                </a:solidFill>
                <a:effectLst/>
                <a:uLnTx/>
                <a:uFillTx/>
                <a:latin typeface="Arial"/>
                <a:ea typeface="+mn-ea"/>
                <a:cs typeface="Arial"/>
              </a:rPr>
              <a:t>e</a:t>
            </a:r>
            <a:r>
              <a:rPr kumimoji="0" sz="2400" b="0" i="0" u="none" strike="noStrike" kern="1200" cap="none" spc="0" normalizeH="0" baseline="0" noProof="0" dirty="0">
                <a:ln>
                  <a:noFill/>
                </a:ln>
                <a:solidFill>
                  <a:srgbClr val="0073AD"/>
                </a:solidFill>
                <a:effectLst/>
                <a:uLnTx/>
                <a:uFillTx/>
                <a:latin typeface="Arial"/>
                <a:ea typeface="+mn-ea"/>
                <a:cs typeface="Arial"/>
              </a:rPr>
              <a:t>w</a:t>
            </a:r>
            <a:r>
              <a:rPr kumimoji="0" sz="2400" b="0" i="0" u="none" strike="noStrike" kern="1200" cap="none" spc="5" normalizeH="0" baseline="0" noProof="0" dirty="0">
                <a:ln>
                  <a:noFill/>
                </a:ln>
                <a:solidFill>
                  <a:srgbClr val="0073AD"/>
                </a:solidFill>
                <a:effectLst/>
                <a:uLnTx/>
                <a:uFillTx/>
                <a:latin typeface="Arial"/>
                <a:ea typeface="+mn-ea"/>
                <a:cs typeface="Arial"/>
              </a:rPr>
              <a:t> </a:t>
            </a:r>
            <a:r>
              <a:rPr kumimoji="0" sz="2400" b="0" i="0" u="none" strike="noStrike" kern="1200" cap="none" spc="0" normalizeH="0" baseline="0" noProof="0" dirty="0">
                <a:ln>
                  <a:noFill/>
                </a:ln>
                <a:solidFill>
                  <a:srgbClr val="0073AD"/>
                </a:solidFill>
                <a:effectLst/>
                <a:uLnTx/>
                <a:uFillTx/>
                <a:latin typeface="Arial"/>
                <a:ea typeface="+mn-ea"/>
                <a:cs typeface="Arial"/>
              </a:rPr>
              <a:t>a</a:t>
            </a:r>
            <a:r>
              <a:rPr kumimoji="0" sz="2400" b="0" i="0" u="none" strike="noStrike" kern="1200" cap="none" spc="-10" normalizeH="0" baseline="0" noProof="0" dirty="0">
                <a:ln>
                  <a:noFill/>
                </a:ln>
                <a:solidFill>
                  <a:srgbClr val="0073AD"/>
                </a:solidFill>
                <a:effectLst/>
                <a:uLnTx/>
                <a:uFillTx/>
                <a:latin typeface="Arial"/>
                <a:ea typeface="+mn-ea"/>
                <a:cs typeface="Arial"/>
              </a:rPr>
              <a:t>l</a:t>
            </a:r>
            <a:r>
              <a:rPr kumimoji="0" sz="2400" b="0" i="0" u="none" strike="noStrike" kern="1200" cap="none" spc="0" normalizeH="0" baseline="0" noProof="0" dirty="0">
                <a:ln>
                  <a:noFill/>
                </a:ln>
                <a:solidFill>
                  <a:srgbClr val="0073AD"/>
                </a:solidFill>
                <a:effectLst/>
                <a:uLnTx/>
                <a:uFillTx/>
                <a:latin typeface="Arial"/>
                <a:ea typeface="+mn-ea"/>
                <a:cs typeface="Arial"/>
              </a:rPr>
              <a:t>l</a:t>
            </a:r>
            <a:r>
              <a:rPr kumimoji="0" sz="2400" b="0" i="0" u="none" strike="noStrike" kern="1200" cap="none" spc="-10" normalizeH="0" baseline="0" noProof="0" dirty="0">
                <a:ln>
                  <a:noFill/>
                </a:ln>
                <a:solidFill>
                  <a:srgbClr val="0073AD"/>
                </a:solidFill>
                <a:effectLst/>
                <a:uLnTx/>
                <a:uFillTx/>
                <a:latin typeface="Arial"/>
                <a:ea typeface="+mn-ea"/>
                <a:cs typeface="Arial"/>
              </a:rPr>
              <a:t>i</a:t>
            </a:r>
            <a:r>
              <a:rPr kumimoji="0" sz="2400" b="0" i="0" u="none" strike="noStrike" kern="1200" cap="none" spc="0" normalizeH="0" baseline="0" noProof="0" dirty="0">
                <a:ln>
                  <a:noFill/>
                </a:ln>
                <a:solidFill>
                  <a:srgbClr val="0073AD"/>
                </a:solidFill>
                <a:effectLst/>
                <a:uLnTx/>
                <a:uFillTx/>
                <a:latin typeface="Arial"/>
                <a:ea typeface="+mn-ea"/>
                <a:cs typeface="Arial"/>
              </a:rPr>
              <a:t>anc</a:t>
            </a:r>
            <a:r>
              <a:rPr kumimoji="0" sz="2400" b="0" i="0" u="none" strike="noStrike" kern="1200" cap="none" spc="-10" normalizeH="0" baseline="0" noProof="0" dirty="0">
                <a:ln>
                  <a:noFill/>
                </a:ln>
                <a:solidFill>
                  <a:srgbClr val="0073AD"/>
                </a:solidFill>
                <a:effectLst/>
                <a:uLnTx/>
                <a:uFillTx/>
                <a:latin typeface="Arial"/>
                <a:ea typeface="+mn-ea"/>
                <a:cs typeface="Arial"/>
              </a:rPr>
              <a:t>e</a:t>
            </a:r>
            <a:r>
              <a:rPr kumimoji="0" sz="2400" b="0" i="0" u="none" strike="noStrike" kern="1200" cap="none" spc="0" normalizeH="0" baseline="0" noProof="0" dirty="0">
                <a:ln>
                  <a:noFill/>
                </a:ln>
                <a:solidFill>
                  <a:srgbClr val="0073AD"/>
                </a:solidFill>
                <a:effectLst/>
                <a:uLnTx/>
                <a:uFillTx/>
                <a:latin typeface="Arial"/>
                <a:ea typeface="+mn-ea"/>
                <a:cs typeface="Arial"/>
              </a:rPr>
              <a:t>s</a:t>
            </a:r>
            <a:r>
              <a:rPr kumimoji="0" sz="2400" b="0" i="0" u="none" strike="noStrike" kern="1200" cap="none" spc="55" normalizeH="0" baseline="0" noProof="0" dirty="0">
                <a:ln>
                  <a:noFill/>
                </a:ln>
                <a:solidFill>
                  <a:srgbClr val="0073AD"/>
                </a:solidFill>
                <a:effectLst/>
                <a:uLnTx/>
                <a:uFillTx/>
                <a:latin typeface="Arial"/>
                <a:ea typeface="+mn-ea"/>
                <a:cs typeface="Arial"/>
              </a:rPr>
              <a:t> </a:t>
            </a:r>
            <a:r>
              <a:rPr kumimoji="0" sz="2400" b="0" i="0" u="none" strike="noStrike" kern="1200" cap="none" spc="0" normalizeH="0" baseline="0" noProof="0" dirty="0">
                <a:ln>
                  <a:noFill/>
                </a:ln>
                <a:solidFill>
                  <a:srgbClr val="0073AD"/>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0073AD"/>
                </a:solidFill>
                <a:effectLst/>
                <a:uLnTx/>
                <a:uFillTx/>
                <a:latin typeface="Arial"/>
                <a:ea typeface="+mn-ea"/>
                <a:cs typeface="Arial"/>
              </a:rPr>
              <a:t>C</a:t>
            </a:r>
            <a:r>
              <a:rPr kumimoji="0" sz="2400" b="0" i="0" u="none" strike="noStrike" kern="1200" cap="none" spc="-15" normalizeH="0" baseline="0" noProof="0" dirty="0">
                <a:ln>
                  <a:noFill/>
                </a:ln>
                <a:solidFill>
                  <a:srgbClr val="0073AD"/>
                </a:solidFill>
                <a:effectLst/>
                <a:uLnTx/>
                <a:uFillTx/>
                <a:latin typeface="Arial"/>
                <a:ea typeface="+mn-ea"/>
                <a:cs typeface="Arial"/>
              </a:rPr>
              <a:t>S</a:t>
            </a:r>
            <a:r>
              <a:rPr kumimoji="0" sz="2400" b="0" i="0" u="none" strike="noStrike" kern="1200" cap="none" spc="0" normalizeH="0" baseline="0" noProof="0" dirty="0">
                <a:ln>
                  <a:noFill/>
                </a:ln>
                <a:solidFill>
                  <a:srgbClr val="0073AD"/>
                </a:solidFill>
                <a:effectLst/>
                <a:uLnTx/>
                <a:uFillTx/>
                <a:latin typeface="Arial"/>
                <a:ea typeface="+mn-ea"/>
                <a:cs typeface="Arial"/>
              </a:rPr>
              <a:t>MLe</a:t>
            </a:r>
            <a:r>
              <a:rPr kumimoji="0" sz="2400" b="0" i="0" u="none" strike="noStrike" kern="1200" cap="none" spc="-10" normalizeH="0" baseline="0" noProof="0" dirty="0">
                <a:ln>
                  <a:noFill/>
                </a:ln>
                <a:solidFill>
                  <a:srgbClr val="0073AD"/>
                </a:solidFill>
                <a:effectLst/>
                <a:uLnTx/>
                <a:uFillTx/>
                <a:latin typeface="Arial"/>
                <a:ea typeface="+mn-ea"/>
                <a:cs typeface="Arial"/>
              </a:rPr>
              <a:t>a</a:t>
            </a:r>
            <a:r>
              <a:rPr kumimoji="0" sz="2400" b="0" i="0" u="none" strike="noStrike" kern="1200" cap="none" spc="0" normalizeH="0" baseline="0" noProof="0" dirty="0">
                <a:ln>
                  <a:noFill/>
                </a:ln>
                <a:solidFill>
                  <a:srgbClr val="0073AD"/>
                </a:solidFill>
                <a:effectLst/>
                <a:uLnTx/>
                <a:uFillTx/>
                <a:latin typeface="Arial"/>
                <a:ea typeface="+mn-ea"/>
                <a:cs typeface="Arial"/>
              </a:rPr>
              <a:t>rn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580"/>
              </a:spcBef>
              <a:spcAft>
                <a:spcPts val="0"/>
              </a:spcAft>
              <a:buClr>
                <a:srgbClr val="50B847"/>
              </a:buClr>
              <a:buSzTx/>
              <a:buFont typeface="Arial Unicode MS"/>
              <a:buChar char="▪"/>
              <a:tabLst>
                <a:tab pos="355600" algn="l"/>
              </a:tabLst>
              <a:defRPr/>
            </a:pPr>
            <a:r>
              <a:rPr kumimoji="0" sz="2400" b="0" i="0" u="none" strike="noStrike" kern="1200" cap="none" spc="0" normalizeH="0" baseline="0" noProof="0" dirty="0">
                <a:ln>
                  <a:noFill/>
                </a:ln>
                <a:solidFill>
                  <a:srgbClr val="0073AD"/>
                </a:solidFill>
                <a:effectLst/>
                <a:uLnTx/>
                <a:uFillTx/>
                <a:latin typeface="Arial"/>
                <a:ea typeface="+mn-ea"/>
                <a:cs typeface="Arial"/>
              </a:rPr>
              <a:t>N</a:t>
            </a:r>
            <a:r>
              <a:rPr kumimoji="0" sz="2400" b="0" i="0" u="none" strike="noStrike" kern="1200" cap="none" spc="-10" normalizeH="0" baseline="0" noProof="0" dirty="0">
                <a:ln>
                  <a:noFill/>
                </a:ln>
                <a:solidFill>
                  <a:srgbClr val="0073AD"/>
                </a:solidFill>
                <a:effectLst/>
                <a:uLnTx/>
                <a:uFillTx/>
                <a:latin typeface="Arial"/>
                <a:ea typeface="+mn-ea"/>
                <a:cs typeface="Arial"/>
              </a:rPr>
              <a:t>e</a:t>
            </a:r>
            <a:r>
              <a:rPr kumimoji="0" sz="2400" b="0" i="0" u="none" strike="noStrike" kern="1200" cap="none" spc="0" normalizeH="0" baseline="0" noProof="0" dirty="0">
                <a:ln>
                  <a:noFill/>
                </a:ln>
                <a:solidFill>
                  <a:srgbClr val="0073AD"/>
                </a:solidFill>
                <a:effectLst/>
                <a:uLnTx/>
                <a:uFillTx/>
                <a:latin typeface="Arial"/>
                <a:ea typeface="+mn-ea"/>
                <a:cs typeface="Arial"/>
              </a:rPr>
              <a:t>w</a:t>
            </a:r>
            <a:r>
              <a:rPr kumimoji="0" sz="2400" b="0" i="0" u="none" strike="noStrike" kern="1200" cap="none" spc="5" normalizeH="0" baseline="0" noProof="0" dirty="0">
                <a:ln>
                  <a:noFill/>
                </a:ln>
                <a:solidFill>
                  <a:srgbClr val="0073AD"/>
                </a:solidFill>
                <a:effectLst/>
                <a:uLnTx/>
                <a:uFillTx/>
                <a:latin typeface="Arial"/>
                <a:ea typeface="+mn-ea"/>
                <a:cs typeface="Arial"/>
              </a:rPr>
              <a:t> </a:t>
            </a:r>
            <a:r>
              <a:rPr kumimoji="0" sz="2400" b="0" i="0" u="none" strike="noStrike" kern="1200" cap="none" spc="0" normalizeH="0" baseline="0" noProof="0" dirty="0">
                <a:ln>
                  <a:noFill/>
                </a:ln>
                <a:solidFill>
                  <a:srgbClr val="0073AD"/>
                </a:solidFill>
                <a:effectLst/>
                <a:uLnTx/>
                <a:uFillTx/>
                <a:latin typeface="Arial"/>
                <a:ea typeface="+mn-ea"/>
                <a:cs typeface="Arial"/>
              </a:rPr>
              <a:t>resources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100000"/>
              </a:lnSpc>
              <a:spcBef>
                <a:spcPts val="575"/>
              </a:spcBef>
              <a:spcAft>
                <a:spcPts val="0"/>
              </a:spcAft>
              <a:buClr>
                <a:srgbClr val="50B847"/>
              </a:buClr>
              <a:buSzTx/>
              <a:buFont typeface="Arial Unicode MS"/>
              <a:buChar char="▪"/>
              <a:tabLst>
                <a:tab pos="355600" algn="l"/>
              </a:tabLst>
              <a:defRPr/>
            </a:pPr>
            <a:r>
              <a:rPr kumimoji="0" sz="2400" b="0" i="0" u="none" strike="noStrike" kern="1200" cap="none" spc="0" normalizeH="0" baseline="0" noProof="0" dirty="0">
                <a:ln>
                  <a:noFill/>
                </a:ln>
                <a:solidFill>
                  <a:srgbClr val="0073AD"/>
                </a:solidFill>
                <a:effectLst/>
                <a:uLnTx/>
                <a:uFillTx/>
                <a:latin typeface="Arial"/>
                <a:ea typeface="+mn-ea"/>
                <a:cs typeface="Arial"/>
              </a:rPr>
              <a:t>Integration w</a:t>
            </a:r>
            <a:r>
              <a:rPr kumimoji="0" sz="2400" b="0" i="0" u="none" strike="noStrike" kern="1200" cap="none" spc="-15" normalizeH="0" baseline="0" noProof="0" dirty="0">
                <a:ln>
                  <a:noFill/>
                </a:ln>
                <a:solidFill>
                  <a:srgbClr val="0073AD"/>
                </a:solidFill>
                <a:effectLst/>
                <a:uLnTx/>
                <a:uFillTx/>
                <a:latin typeface="Arial"/>
                <a:ea typeface="+mn-ea"/>
                <a:cs typeface="Arial"/>
              </a:rPr>
              <a:t>i</a:t>
            </a:r>
            <a:r>
              <a:rPr kumimoji="0" sz="2400" b="0" i="0" u="none" strike="noStrike" kern="1200" cap="none" spc="0" normalizeH="0" baseline="0" noProof="0" dirty="0">
                <a:ln>
                  <a:noFill/>
                </a:ln>
                <a:solidFill>
                  <a:srgbClr val="0073AD"/>
                </a:solidFill>
                <a:effectLst/>
                <a:uLnTx/>
                <a:uFillTx/>
                <a:latin typeface="Arial"/>
                <a:ea typeface="+mn-ea"/>
                <a:cs typeface="Arial"/>
              </a:rPr>
              <a:t>th E</a:t>
            </a:r>
            <a:r>
              <a:rPr kumimoji="0" sz="2400" b="0" i="0" u="none" strike="noStrike" kern="1200" cap="none" spc="-15" normalizeH="0" baseline="0" noProof="0" dirty="0">
                <a:ln>
                  <a:noFill/>
                </a:ln>
                <a:solidFill>
                  <a:srgbClr val="0073AD"/>
                </a:solidFill>
                <a:effectLst/>
                <a:uLnTx/>
                <a:uFillTx/>
                <a:latin typeface="Arial"/>
                <a:ea typeface="+mn-ea"/>
                <a:cs typeface="Arial"/>
              </a:rPr>
              <a:t>E</a:t>
            </a:r>
            <a:r>
              <a:rPr kumimoji="0" sz="2400" b="0" i="0" u="none" strike="noStrike" kern="1200" cap="none" spc="0" normalizeH="0" baseline="0" noProof="0" dirty="0">
                <a:ln>
                  <a:noFill/>
                </a:ln>
                <a:solidFill>
                  <a:srgbClr val="0073AD"/>
                </a:solidFill>
                <a:effectLst/>
                <a:uLnTx/>
                <a:uFillTx/>
                <a:latin typeface="Arial"/>
                <a:ea typeface="+mn-ea"/>
                <a:cs typeface="Arial"/>
              </a:rPr>
              <a:t>I</a:t>
            </a:r>
            <a:r>
              <a:rPr kumimoji="0" sz="2400" b="0" i="0" u="none" strike="noStrike" kern="1200" cap="none" spc="-50" normalizeH="0" baseline="0" noProof="0" dirty="0">
                <a:ln>
                  <a:noFill/>
                </a:ln>
                <a:solidFill>
                  <a:srgbClr val="0073AD"/>
                </a:solidFill>
                <a:effectLst/>
                <a:uLnTx/>
                <a:uFillTx/>
                <a:latin typeface="Arial"/>
                <a:ea typeface="+mn-ea"/>
                <a:cs typeface="Arial"/>
              </a:rPr>
              <a:t>’</a:t>
            </a:r>
            <a:r>
              <a:rPr kumimoji="0" sz="2400" b="0" i="0" u="none" strike="noStrike" kern="1200" cap="none" spc="0" normalizeH="0" baseline="0" noProof="0" dirty="0">
                <a:ln>
                  <a:noFill/>
                </a:ln>
                <a:solidFill>
                  <a:srgbClr val="0073AD"/>
                </a:solidFill>
                <a:effectLst/>
                <a:uLnTx/>
                <a:uFillTx/>
                <a:latin typeface="Arial"/>
                <a:ea typeface="+mn-ea"/>
                <a:cs typeface="Arial"/>
              </a:rPr>
              <a:t>s D</a:t>
            </a:r>
            <a:r>
              <a:rPr kumimoji="0" sz="2400" b="0" i="0" u="none" strike="noStrike" kern="1200" cap="none" spc="-10" normalizeH="0" baseline="0" noProof="0" dirty="0">
                <a:ln>
                  <a:noFill/>
                </a:ln>
                <a:solidFill>
                  <a:srgbClr val="0073AD"/>
                </a:solidFill>
                <a:effectLst/>
                <a:uLnTx/>
                <a:uFillTx/>
                <a:latin typeface="Arial"/>
                <a:ea typeface="+mn-ea"/>
                <a:cs typeface="Arial"/>
              </a:rPr>
              <a:t>i</a:t>
            </a:r>
            <a:r>
              <a:rPr kumimoji="0" sz="2400" b="0" i="0" u="none" strike="noStrike" kern="1200" cap="none" spc="0" normalizeH="0" baseline="0" noProof="0" dirty="0">
                <a:ln>
                  <a:noFill/>
                </a:ln>
                <a:solidFill>
                  <a:srgbClr val="0073AD"/>
                </a:solidFill>
                <a:effectLst/>
                <a:uLnTx/>
                <a:uFillTx/>
                <a:latin typeface="Arial"/>
                <a:ea typeface="+mn-ea"/>
                <a:cs typeface="Arial"/>
              </a:rPr>
              <a:t>vers</a:t>
            </a:r>
            <a:r>
              <a:rPr kumimoji="0" sz="2400" b="0" i="0" u="none" strike="noStrike" kern="1200" cap="none" spc="-10" normalizeH="0" baseline="0" noProof="0" dirty="0">
                <a:ln>
                  <a:noFill/>
                </a:ln>
                <a:solidFill>
                  <a:srgbClr val="0073AD"/>
                </a:solidFill>
                <a:effectLst/>
                <a:uLnTx/>
                <a:uFillTx/>
                <a:latin typeface="Arial"/>
                <a:ea typeface="+mn-ea"/>
                <a:cs typeface="Arial"/>
              </a:rPr>
              <a:t>i</a:t>
            </a:r>
            <a:r>
              <a:rPr kumimoji="0" sz="2400" b="0" i="0" u="none" strike="noStrike" kern="1200" cap="none" spc="0" normalizeH="0" baseline="0" noProof="0" dirty="0">
                <a:ln>
                  <a:noFill/>
                </a:ln>
                <a:solidFill>
                  <a:srgbClr val="0073AD"/>
                </a:solidFill>
                <a:effectLst/>
                <a:uLnTx/>
                <a:uFillTx/>
                <a:latin typeface="Arial"/>
                <a:ea typeface="+mn-ea"/>
                <a:cs typeface="Arial"/>
              </a:rPr>
              <a:t>ty</a:t>
            </a:r>
            <a:r>
              <a:rPr kumimoji="0" sz="2400" b="0" i="0" u="none" strike="noStrike" kern="1200" cap="none" spc="15" normalizeH="0" baseline="0" noProof="0" dirty="0">
                <a:ln>
                  <a:noFill/>
                </a:ln>
                <a:solidFill>
                  <a:srgbClr val="0073AD"/>
                </a:solidFill>
                <a:effectLst/>
                <a:uLnTx/>
                <a:uFillTx/>
                <a:latin typeface="Arial"/>
                <a:ea typeface="+mn-ea"/>
                <a:cs typeface="Arial"/>
              </a:rPr>
              <a:t> </a:t>
            </a:r>
            <a:r>
              <a:rPr kumimoji="0" sz="2400" b="0" i="0" u="none" strike="noStrike" kern="1200" cap="none" spc="0" normalizeH="0" baseline="0" noProof="0" dirty="0">
                <a:ln>
                  <a:noFill/>
                </a:ln>
                <a:solidFill>
                  <a:srgbClr val="0073AD"/>
                </a:solidFill>
                <a:effectLst/>
                <a:uLnTx/>
                <a:uFillTx/>
                <a:latin typeface="Arial"/>
                <a:ea typeface="+mn-ea"/>
                <a:cs typeface="Arial"/>
              </a:rPr>
              <a:t>a</a:t>
            </a:r>
            <a:r>
              <a:rPr kumimoji="0" sz="2400" b="0" i="0" u="none" strike="noStrike" kern="1200" cap="none" spc="-10" normalizeH="0" baseline="0" noProof="0" dirty="0">
                <a:ln>
                  <a:noFill/>
                </a:ln>
                <a:solidFill>
                  <a:srgbClr val="0073AD"/>
                </a:solidFill>
                <a:effectLst/>
                <a:uLnTx/>
                <a:uFillTx/>
                <a:latin typeface="Arial"/>
                <a:ea typeface="+mn-ea"/>
                <a:cs typeface="Arial"/>
              </a:rPr>
              <a:t>n</a:t>
            </a:r>
            <a:r>
              <a:rPr kumimoji="0" sz="2400" b="0" i="0" u="none" strike="noStrike" kern="1200" cap="none" spc="0" normalizeH="0" baseline="0" noProof="0" dirty="0">
                <a:ln>
                  <a:noFill/>
                </a:ln>
                <a:solidFill>
                  <a:srgbClr val="0073AD"/>
                </a:solidFill>
                <a:effectLst/>
                <a:uLnTx/>
                <a:uFillTx/>
                <a:latin typeface="Arial"/>
                <a:ea typeface="+mn-ea"/>
                <a:cs typeface="Arial"/>
              </a:rPr>
              <a:t>d Inclus</a:t>
            </a:r>
            <a:r>
              <a:rPr kumimoji="0" sz="2400" b="0" i="0" u="none" strike="noStrike" kern="1200" cap="none" spc="-10" normalizeH="0" baseline="0" noProof="0" dirty="0">
                <a:ln>
                  <a:noFill/>
                </a:ln>
                <a:solidFill>
                  <a:srgbClr val="0073AD"/>
                </a:solidFill>
                <a:effectLst/>
                <a:uLnTx/>
                <a:uFillTx/>
                <a:latin typeface="Arial"/>
                <a:ea typeface="+mn-ea"/>
                <a:cs typeface="Arial"/>
              </a:rPr>
              <a:t>i</a:t>
            </a:r>
            <a:r>
              <a:rPr kumimoji="0" sz="2400" b="0" i="0" u="none" strike="noStrike" kern="1200" cap="none" spc="0" normalizeH="0" baseline="0" noProof="0" dirty="0">
                <a:ln>
                  <a:noFill/>
                </a:ln>
                <a:solidFill>
                  <a:srgbClr val="0073AD"/>
                </a:solidFill>
                <a:effectLst/>
                <a:uLnTx/>
                <a:uFillTx/>
                <a:latin typeface="Arial"/>
                <a:ea typeface="+mn-ea"/>
                <a:cs typeface="Arial"/>
              </a:rPr>
              <a:t>on</a:t>
            </a:r>
            <a:r>
              <a:rPr kumimoji="0" sz="2400" b="0" i="0" u="none" strike="noStrike" kern="1200" cap="none" spc="20" normalizeH="0" baseline="0" noProof="0" dirty="0">
                <a:ln>
                  <a:noFill/>
                </a:ln>
                <a:solidFill>
                  <a:srgbClr val="0073AD"/>
                </a:solidFill>
                <a:effectLst/>
                <a:uLnTx/>
                <a:uFillTx/>
                <a:latin typeface="Arial"/>
                <a:ea typeface="+mn-ea"/>
                <a:cs typeface="Arial"/>
              </a:rPr>
              <a:t> </a:t>
            </a:r>
            <a:r>
              <a:rPr kumimoji="0" sz="2400" b="0" i="0" u="none" strike="noStrike" kern="1200" cap="none" spc="0" normalizeH="0" baseline="0" noProof="0" dirty="0">
                <a:ln>
                  <a:noFill/>
                </a:ln>
                <a:solidFill>
                  <a:srgbClr val="0073AD"/>
                </a:solidFill>
                <a:effectLst/>
                <a:uLnTx/>
                <a:uFillTx/>
                <a:latin typeface="Arial"/>
                <a:ea typeface="+mn-ea"/>
                <a:cs typeface="Arial"/>
              </a:rPr>
              <a:t>i</a:t>
            </a:r>
            <a:r>
              <a:rPr kumimoji="0" sz="2400" b="0" i="0" u="none" strike="noStrike" kern="1200" cap="none" spc="-10" normalizeH="0" baseline="0" noProof="0" dirty="0">
                <a:ln>
                  <a:noFill/>
                </a:ln>
                <a:solidFill>
                  <a:srgbClr val="0073AD"/>
                </a:solidFill>
                <a:effectLst/>
                <a:uLnTx/>
                <a:uFillTx/>
                <a:latin typeface="Arial"/>
                <a:ea typeface="+mn-ea"/>
                <a:cs typeface="Arial"/>
              </a:rPr>
              <a:t>n</a:t>
            </a:r>
            <a:r>
              <a:rPr kumimoji="0" sz="2400" b="0" i="0" u="none" strike="noStrike" kern="1200" cap="none" spc="0" normalizeH="0" baseline="0" noProof="0" dirty="0">
                <a:ln>
                  <a:noFill/>
                </a:ln>
                <a:solidFill>
                  <a:srgbClr val="0073AD"/>
                </a:solidFill>
                <a:effectLst/>
                <a:uLnTx/>
                <a:uFillTx/>
                <a:latin typeface="Arial"/>
                <a:ea typeface="+mn-ea"/>
                <a:cs typeface="Arial"/>
              </a:rPr>
              <a:t>iti</a:t>
            </a:r>
            <a:r>
              <a:rPr kumimoji="0" sz="2400" b="0" i="0" u="none" strike="noStrike" kern="1200" cap="none" spc="-10" normalizeH="0" baseline="0" noProof="0" dirty="0">
                <a:ln>
                  <a:noFill/>
                </a:ln>
                <a:solidFill>
                  <a:srgbClr val="0073AD"/>
                </a:solidFill>
                <a:effectLst/>
                <a:uLnTx/>
                <a:uFillTx/>
                <a:latin typeface="Arial"/>
                <a:ea typeface="+mn-ea"/>
                <a:cs typeface="Arial"/>
              </a:rPr>
              <a:t>a</a:t>
            </a:r>
            <a:r>
              <a:rPr kumimoji="0" sz="2400" b="0" i="0" u="none" strike="noStrike" kern="1200" cap="none" spc="0" normalizeH="0" baseline="0" noProof="0" dirty="0">
                <a:ln>
                  <a:noFill/>
                </a:ln>
                <a:solidFill>
                  <a:srgbClr val="0073AD"/>
                </a:solidFill>
                <a:effectLst/>
                <a:uLnTx/>
                <a:uFillTx/>
                <a:latin typeface="Arial"/>
                <a:ea typeface="+mn-ea"/>
                <a:cs typeface="Arial"/>
              </a:rPr>
              <a:t>tive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678815" lvl="0" indent="-342900" algn="l" defTabSz="914400" rtl="0" eaLnBrk="1" fontAlgn="auto" latinLnBrk="0" hangingPunct="1">
              <a:lnSpc>
                <a:spcPct val="100000"/>
              </a:lnSpc>
              <a:spcBef>
                <a:spcPts val="575"/>
              </a:spcBef>
              <a:spcAft>
                <a:spcPts val="0"/>
              </a:spcAft>
              <a:buClr>
                <a:srgbClr val="50B847"/>
              </a:buClr>
              <a:buSzTx/>
              <a:buFont typeface="Arial Unicode MS"/>
              <a:buChar char="▪"/>
              <a:tabLst>
                <a:tab pos="355600" algn="l"/>
              </a:tabLst>
              <a:defRPr/>
            </a:pPr>
            <a:r>
              <a:rPr kumimoji="0" sz="2400" b="0" i="0" u="none" strike="noStrike" kern="1200" cap="none" spc="0" normalizeH="0" baseline="0" noProof="0" dirty="0">
                <a:ln>
                  <a:noFill/>
                </a:ln>
                <a:solidFill>
                  <a:srgbClr val="0073AD"/>
                </a:solidFill>
                <a:effectLst/>
                <a:uLnTx/>
                <a:uFillTx/>
                <a:latin typeface="Arial"/>
                <a:ea typeface="+mn-ea"/>
                <a:cs typeface="Arial"/>
              </a:rPr>
              <a:t>D &amp; I</a:t>
            </a:r>
            <a:r>
              <a:rPr kumimoji="0" sz="2400" b="0" i="0" u="none" strike="noStrike" kern="1200" cap="none" spc="-15" normalizeH="0" baseline="0" noProof="0" dirty="0">
                <a:ln>
                  <a:noFill/>
                </a:ln>
                <a:solidFill>
                  <a:srgbClr val="0073AD"/>
                </a:solidFill>
                <a:effectLst/>
                <a:uLnTx/>
                <a:uFillTx/>
                <a:latin typeface="Arial"/>
                <a:ea typeface="+mn-ea"/>
                <a:cs typeface="Arial"/>
              </a:rPr>
              <a:t> </a:t>
            </a:r>
            <a:r>
              <a:rPr kumimoji="0" sz="2400" b="0" i="0" u="none" strike="noStrike" kern="1200" cap="none" spc="0" normalizeH="0" baseline="0" noProof="0" dirty="0">
                <a:ln>
                  <a:noFill/>
                </a:ln>
                <a:solidFill>
                  <a:srgbClr val="0073AD"/>
                </a:solidFill>
                <a:effectLst/>
                <a:uLnTx/>
                <a:uFillTx/>
                <a:latin typeface="Arial"/>
                <a:ea typeface="+mn-ea"/>
                <a:cs typeface="Arial"/>
              </a:rPr>
              <a:t>N</a:t>
            </a:r>
            <a:r>
              <a:rPr kumimoji="0" sz="2400" b="0" i="0" u="none" strike="noStrike" kern="1200" cap="none" spc="-10" normalizeH="0" baseline="0" noProof="0" dirty="0">
                <a:ln>
                  <a:noFill/>
                </a:ln>
                <a:solidFill>
                  <a:srgbClr val="0073AD"/>
                </a:solidFill>
                <a:effectLst/>
                <a:uLnTx/>
                <a:uFillTx/>
                <a:latin typeface="Arial"/>
                <a:ea typeface="+mn-ea"/>
                <a:cs typeface="Arial"/>
              </a:rPr>
              <a:t>a</a:t>
            </a:r>
            <a:r>
              <a:rPr kumimoji="0" sz="2400" b="0" i="0" u="none" strike="noStrike" kern="1200" cap="none" spc="0" normalizeH="0" baseline="0" noProof="0" dirty="0">
                <a:ln>
                  <a:noFill/>
                </a:ln>
                <a:solidFill>
                  <a:srgbClr val="0073AD"/>
                </a:solidFill>
                <a:effectLst/>
                <a:uLnTx/>
                <a:uFillTx/>
                <a:latin typeface="Arial"/>
                <a:ea typeface="+mn-ea"/>
                <a:cs typeface="Arial"/>
              </a:rPr>
              <a:t>tional </a:t>
            </a:r>
            <a:r>
              <a:rPr kumimoji="0" sz="2400" b="0" i="0" u="none" strike="noStrike" kern="1200" cap="none" spc="-270" normalizeH="0" baseline="0" noProof="0" dirty="0">
                <a:ln>
                  <a:noFill/>
                </a:ln>
                <a:solidFill>
                  <a:srgbClr val="0073AD"/>
                </a:solidFill>
                <a:effectLst/>
                <a:uLnTx/>
                <a:uFillTx/>
                <a:latin typeface="Arial"/>
                <a:ea typeface="+mn-ea"/>
                <a:cs typeface="Arial"/>
              </a:rPr>
              <a:t>T</a:t>
            </a:r>
            <a:r>
              <a:rPr kumimoji="0" sz="2400" b="0" i="0" u="none" strike="noStrike" kern="1200" cap="none" spc="0" normalizeH="0" baseline="0" noProof="0" dirty="0">
                <a:ln>
                  <a:noFill/>
                </a:ln>
                <a:solidFill>
                  <a:srgbClr val="0073AD"/>
                </a:solidFill>
                <a:effectLst/>
                <a:uLnTx/>
                <a:uFillTx/>
                <a:latin typeface="Arial"/>
                <a:ea typeface="+mn-ea"/>
                <a:cs typeface="Arial"/>
              </a:rPr>
              <a:t>emplate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p:nvPr/>
        </p:nvSpPr>
        <p:spPr>
          <a:xfrm>
            <a:off x="3994403" y="956436"/>
            <a:ext cx="4884991" cy="556912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z="3600" b="1" dirty="0">
                <a:solidFill>
                  <a:srgbClr val="0073AD"/>
                </a:solidFill>
                <a:latin typeface="Arial"/>
                <a:cs typeface="Arial"/>
              </a:rPr>
              <a:t>Invest</a:t>
            </a:r>
            <a:r>
              <a:rPr sz="3600" b="1" spc="-15" dirty="0">
                <a:solidFill>
                  <a:srgbClr val="0073AD"/>
                </a:solidFill>
                <a:latin typeface="Arial"/>
                <a:cs typeface="Arial"/>
              </a:rPr>
              <a:t>o</a:t>
            </a:r>
            <a:r>
              <a:rPr sz="3600" b="1" dirty="0">
                <a:solidFill>
                  <a:srgbClr val="0073AD"/>
                </a:solidFill>
                <a:latin typeface="Arial"/>
                <a:cs typeface="Arial"/>
              </a:rPr>
              <a:t>r O</a:t>
            </a:r>
            <a:r>
              <a:rPr sz="3600" b="1" spc="-15" dirty="0">
                <a:solidFill>
                  <a:srgbClr val="0073AD"/>
                </a:solidFill>
                <a:latin typeface="Arial"/>
                <a:cs typeface="Arial"/>
              </a:rPr>
              <a:t>w</a:t>
            </a:r>
            <a:r>
              <a:rPr sz="3600" b="1" dirty="0">
                <a:solidFill>
                  <a:srgbClr val="0073AD"/>
                </a:solidFill>
                <a:latin typeface="Arial"/>
                <a:cs typeface="Arial"/>
              </a:rPr>
              <a:t>ned Util</a:t>
            </a:r>
            <a:r>
              <a:rPr sz="3600" b="1" spc="-15" dirty="0">
                <a:solidFill>
                  <a:srgbClr val="0073AD"/>
                </a:solidFill>
                <a:latin typeface="Arial"/>
                <a:cs typeface="Arial"/>
              </a:rPr>
              <a:t>i</a:t>
            </a:r>
            <a:r>
              <a:rPr sz="3600" b="1" dirty="0">
                <a:solidFill>
                  <a:srgbClr val="0073AD"/>
                </a:solidFill>
                <a:latin typeface="Arial"/>
                <a:cs typeface="Arial"/>
              </a:rPr>
              <a:t>ty </a:t>
            </a:r>
            <a:r>
              <a:rPr sz="3600" b="1" spc="-200" dirty="0">
                <a:solidFill>
                  <a:srgbClr val="0073AD"/>
                </a:solidFill>
                <a:latin typeface="Arial"/>
                <a:cs typeface="Arial"/>
              </a:rPr>
              <a:t>V</a:t>
            </a:r>
            <a:r>
              <a:rPr sz="3600" b="1" dirty="0">
                <a:solidFill>
                  <a:srgbClr val="0073AD"/>
                </a:solidFill>
                <a:latin typeface="Arial"/>
                <a:cs typeface="Arial"/>
              </a:rPr>
              <a:t>eteran Hires</a:t>
            </a:r>
            <a:endParaRPr sz="3600">
              <a:latin typeface="Arial"/>
              <a:cs typeface="Arial"/>
            </a:endParaRPr>
          </a:p>
          <a:p>
            <a:pPr marL="12700">
              <a:lnSpc>
                <a:spcPct val="100000"/>
              </a:lnSpc>
              <a:tabLst>
                <a:tab pos="3186430" algn="l"/>
              </a:tabLst>
            </a:pPr>
            <a:r>
              <a:rPr sz="3600" b="1" dirty="0">
                <a:solidFill>
                  <a:srgbClr val="0073AD"/>
                </a:solidFill>
                <a:latin typeface="Arial"/>
                <a:cs typeface="Arial"/>
              </a:rPr>
              <a:t>(Re</a:t>
            </a:r>
            <a:r>
              <a:rPr sz="3600" b="1" spc="5" dirty="0">
                <a:solidFill>
                  <a:srgbClr val="0073AD"/>
                </a:solidFill>
                <a:latin typeface="Arial"/>
                <a:cs typeface="Arial"/>
              </a:rPr>
              <a:t>s</a:t>
            </a:r>
            <a:r>
              <a:rPr sz="3600" b="1" dirty="0">
                <a:solidFill>
                  <a:srgbClr val="0073AD"/>
                </a:solidFill>
                <a:latin typeface="Arial"/>
                <a:cs typeface="Arial"/>
              </a:rPr>
              <a:t>pon</a:t>
            </a:r>
            <a:r>
              <a:rPr sz="3600" b="1" spc="-15" dirty="0">
                <a:solidFill>
                  <a:srgbClr val="0073AD"/>
                </a:solidFill>
                <a:latin typeface="Arial"/>
                <a:cs typeface="Arial"/>
              </a:rPr>
              <a:t>d</a:t>
            </a:r>
            <a:r>
              <a:rPr sz="3600" b="1" dirty="0">
                <a:solidFill>
                  <a:srgbClr val="0073AD"/>
                </a:solidFill>
                <a:latin typeface="Arial"/>
                <a:cs typeface="Arial"/>
              </a:rPr>
              <a:t>ents	On</a:t>
            </a:r>
            <a:r>
              <a:rPr sz="3600" b="1" spc="-15" dirty="0">
                <a:solidFill>
                  <a:srgbClr val="0073AD"/>
                </a:solidFill>
                <a:latin typeface="Arial"/>
                <a:cs typeface="Arial"/>
              </a:rPr>
              <a:t>l</a:t>
            </a:r>
            <a:r>
              <a:rPr sz="3600" b="1" dirty="0">
                <a:solidFill>
                  <a:srgbClr val="0073AD"/>
                </a:solidFill>
                <a:latin typeface="Arial"/>
                <a:cs typeface="Arial"/>
              </a:rPr>
              <a:t>y)</a:t>
            </a:r>
            <a:endParaRPr sz="3600">
              <a:latin typeface="Arial"/>
              <a:cs typeface="Arial"/>
            </a:endParaRPr>
          </a:p>
        </p:txBody>
      </p:sp>
      <p:sp>
        <p:nvSpPr>
          <p:cNvPr id="4" name="object 4"/>
          <p:cNvSpPr txBox="1"/>
          <p:nvPr/>
        </p:nvSpPr>
        <p:spPr>
          <a:xfrm>
            <a:off x="2805176" y="6446397"/>
            <a:ext cx="3621404"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Pr</a:t>
            </a:r>
            <a:r>
              <a:rPr kumimoji="0" sz="1800" b="1" i="0" u="none" strike="noStrike" kern="1200" cap="none" spc="-10" normalizeH="0" baseline="0" noProof="0" dirty="0">
                <a:ln>
                  <a:noFill/>
                </a:ln>
                <a:solidFill>
                  <a:prstClr val="black"/>
                </a:solidFill>
                <a:effectLst/>
                <a:uLnTx/>
                <a:uFillTx/>
                <a:latin typeface="Arial"/>
                <a:ea typeface="+mn-ea"/>
                <a:cs typeface="Arial"/>
              </a:rPr>
              <a:t>e</a:t>
            </a:r>
            <a:r>
              <a:rPr kumimoji="0" sz="1800" b="1" i="0" u="none" strike="noStrike" kern="1200" cap="none" spc="0" normalizeH="0" baseline="0" noProof="0" dirty="0">
                <a:ln>
                  <a:noFill/>
                </a:ln>
                <a:solidFill>
                  <a:prstClr val="black"/>
                </a:solidFill>
                <a:effectLst/>
                <a:uLnTx/>
                <a:uFillTx/>
                <a:latin typeface="Arial"/>
                <a:ea typeface="+mn-ea"/>
                <a:cs typeface="Arial"/>
              </a:rPr>
              <a:t>l</a:t>
            </a:r>
            <a:r>
              <a:rPr kumimoji="0" sz="1800" b="1" i="0" u="none" strike="noStrike" kern="1200" cap="none" spc="5" normalizeH="0" baseline="0" noProof="0" dirty="0">
                <a:ln>
                  <a:noFill/>
                </a:ln>
                <a:solidFill>
                  <a:prstClr val="black"/>
                </a:solidFill>
                <a:effectLst/>
                <a:uLnTx/>
                <a:uFillTx/>
                <a:latin typeface="Arial"/>
                <a:ea typeface="+mn-ea"/>
                <a:cs typeface="Arial"/>
              </a:rPr>
              <a:t>i</a:t>
            </a:r>
            <a:r>
              <a:rPr kumimoji="0" sz="1800" b="1" i="0" u="none" strike="noStrike" kern="1200" cap="none" spc="0" normalizeH="0" baseline="0" noProof="0" dirty="0">
                <a:ln>
                  <a:noFill/>
                </a:ln>
                <a:solidFill>
                  <a:prstClr val="black"/>
                </a:solidFill>
                <a:effectLst/>
                <a:uLnTx/>
                <a:uFillTx/>
                <a:latin typeface="Arial"/>
                <a:ea typeface="+mn-ea"/>
                <a:cs typeface="Arial"/>
              </a:rPr>
              <a:t>mina</a:t>
            </a:r>
            <a:r>
              <a:rPr kumimoji="0" sz="1800" b="1" i="0" u="none" strike="noStrike" kern="1200" cap="none" spc="-10" normalizeH="0" baseline="0" noProof="0" dirty="0">
                <a:ln>
                  <a:noFill/>
                </a:ln>
                <a:solidFill>
                  <a:prstClr val="black"/>
                </a:solidFill>
                <a:effectLst/>
                <a:uLnTx/>
                <a:uFillTx/>
                <a:latin typeface="Arial"/>
                <a:ea typeface="+mn-ea"/>
                <a:cs typeface="Arial"/>
              </a:rPr>
              <a:t>r</a:t>
            </a:r>
            <a:r>
              <a:rPr kumimoji="0" sz="1800" b="1" i="0" u="none" strike="noStrike" kern="1200" cap="none" spc="0" normalizeH="0" baseline="0" noProof="0" dirty="0">
                <a:ln>
                  <a:noFill/>
                </a:ln>
                <a:solidFill>
                  <a:prstClr val="black"/>
                </a:solidFill>
                <a:effectLst/>
                <a:uLnTx/>
                <a:uFillTx/>
                <a:latin typeface="Arial"/>
                <a:ea typeface="+mn-ea"/>
                <a:cs typeface="Arial"/>
              </a:rPr>
              <a:t>y –</a:t>
            </a:r>
            <a:r>
              <a:rPr kumimoji="0" sz="1800" b="1" i="0" u="none" strike="noStrike" kern="1200" cap="none" spc="-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Not for Distrib</a:t>
            </a:r>
            <a:r>
              <a:rPr kumimoji="0" sz="1800" b="1" i="0" u="none" strike="noStrike" kern="1200" cap="none" spc="5" normalizeH="0" baseline="0" noProof="0" dirty="0">
                <a:ln>
                  <a:noFill/>
                </a:ln>
                <a:solidFill>
                  <a:prstClr val="black"/>
                </a:solidFill>
                <a:effectLst/>
                <a:uLnTx/>
                <a:uFillTx/>
                <a:latin typeface="Arial"/>
                <a:ea typeface="+mn-ea"/>
                <a:cs typeface="Arial"/>
              </a:rPr>
              <a:t>u</a:t>
            </a:r>
            <a:r>
              <a:rPr kumimoji="0" sz="1800" b="1" i="0" u="none" strike="noStrike" kern="1200" cap="none" spc="0" normalizeH="0" baseline="0" noProof="0" dirty="0">
                <a:ln>
                  <a:noFill/>
                </a:ln>
                <a:solidFill>
                  <a:prstClr val="black"/>
                </a:solidFill>
                <a:effectLst/>
                <a:uLnTx/>
                <a:uFillTx/>
                <a:latin typeface="Arial"/>
                <a:ea typeface="+mn-ea"/>
                <a:cs typeface="Arial"/>
              </a:rPr>
              <a:t>ti</a:t>
            </a:r>
            <a:r>
              <a:rPr kumimoji="0" sz="1800" b="1" i="0" u="none" strike="noStrike" kern="1200" cap="none" spc="5" normalizeH="0" baseline="0" noProof="0" dirty="0">
                <a:ln>
                  <a:noFill/>
                </a:ln>
                <a:solidFill>
                  <a:prstClr val="black"/>
                </a:solidFill>
                <a:effectLst/>
                <a:uLnTx/>
                <a:uFillTx/>
                <a:latin typeface="Arial"/>
                <a:ea typeface="+mn-ea"/>
                <a:cs typeface="Arial"/>
              </a:rPr>
              <a:t>o</a:t>
            </a:r>
            <a:r>
              <a:rPr kumimoji="0" sz="1800" b="1" i="0" u="none" strike="noStrike" kern="1200" cap="none" spc="0" normalizeH="0" baseline="0" noProof="0" dirty="0">
                <a:ln>
                  <a:noFill/>
                </a:ln>
                <a:solidFill>
                  <a:prstClr val="black"/>
                </a:solidFill>
                <a:effectLst/>
                <a:uLnTx/>
                <a:uFillTx/>
                <a:latin typeface="Arial"/>
                <a:ea typeface="+mn-ea"/>
                <a:cs typeface="Arial"/>
              </a:rPr>
              <a:t>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3456432" y="2081783"/>
            <a:ext cx="0" cy="3253740"/>
          </a:xfrm>
          <a:custGeom>
            <a:avLst/>
            <a:gdLst/>
            <a:ahLst/>
            <a:cxnLst/>
            <a:rect l="l" t="t" r="r" b="b"/>
            <a:pathLst>
              <a:path h="3253740">
                <a:moveTo>
                  <a:pt x="0" y="0"/>
                </a:moveTo>
                <a:lnTo>
                  <a:pt x="0" y="325374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413503" y="2081783"/>
            <a:ext cx="0" cy="3253740"/>
          </a:xfrm>
          <a:custGeom>
            <a:avLst/>
            <a:gdLst/>
            <a:ahLst/>
            <a:cxnLst/>
            <a:rect l="l" t="t" r="r" b="b"/>
            <a:pathLst>
              <a:path h="3253740">
                <a:moveTo>
                  <a:pt x="0" y="0"/>
                </a:moveTo>
                <a:lnTo>
                  <a:pt x="0" y="325374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370576" y="2081783"/>
            <a:ext cx="0" cy="3253740"/>
          </a:xfrm>
          <a:custGeom>
            <a:avLst/>
            <a:gdLst/>
            <a:ahLst/>
            <a:cxnLst/>
            <a:rect l="l" t="t" r="r" b="b"/>
            <a:pathLst>
              <a:path h="3253740">
                <a:moveTo>
                  <a:pt x="0" y="0"/>
                </a:moveTo>
                <a:lnTo>
                  <a:pt x="0" y="325374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327647" y="2081783"/>
            <a:ext cx="0" cy="3253740"/>
          </a:xfrm>
          <a:custGeom>
            <a:avLst/>
            <a:gdLst/>
            <a:ahLst/>
            <a:cxnLst/>
            <a:rect l="l" t="t" r="r" b="b"/>
            <a:pathLst>
              <a:path h="3253740">
                <a:moveTo>
                  <a:pt x="0" y="0"/>
                </a:moveTo>
                <a:lnTo>
                  <a:pt x="0" y="325374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284719" y="2081783"/>
            <a:ext cx="0" cy="3253740"/>
          </a:xfrm>
          <a:custGeom>
            <a:avLst/>
            <a:gdLst/>
            <a:ahLst/>
            <a:cxnLst/>
            <a:rect l="l" t="t" r="r" b="b"/>
            <a:pathLst>
              <a:path h="3253740">
                <a:moveTo>
                  <a:pt x="0" y="0"/>
                </a:moveTo>
                <a:lnTo>
                  <a:pt x="0" y="325374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8241792" y="2081783"/>
            <a:ext cx="0" cy="3253740"/>
          </a:xfrm>
          <a:custGeom>
            <a:avLst/>
            <a:gdLst/>
            <a:ahLst/>
            <a:cxnLst/>
            <a:rect l="l" t="t" r="r" b="b"/>
            <a:pathLst>
              <a:path h="3253740">
                <a:moveTo>
                  <a:pt x="0" y="0"/>
                </a:moveTo>
                <a:lnTo>
                  <a:pt x="0" y="325374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497835" y="5009337"/>
            <a:ext cx="3179064" cy="27589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497835" y="4358589"/>
            <a:ext cx="5265420" cy="27589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497835" y="3707841"/>
            <a:ext cx="5207508" cy="27589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497835" y="3057093"/>
            <a:ext cx="2718816" cy="275894"/>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497835" y="2407970"/>
            <a:ext cx="4498848" cy="27439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497835" y="4776165"/>
            <a:ext cx="2470404" cy="275894"/>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497835" y="4125417"/>
            <a:ext cx="3217164" cy="275894"/>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497835" y="3474669"/>
            <a:ext cx="5093208" cy="27589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497835" y="2825546"/>
            <a:ext cx="1837943" cy="274396"/>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497835" y="2174798"/>
            <a:ext cx="4594860" cy="274396"/>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497835" y="5026152"/>
            <a:ext cx="3143250" cy="200406"/>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497835" y="4375403"/>
            <a:ext cx="5229606" cy="200406"/>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497835" y="3724655"/>
            <a:ext cx="5171694" cy="200406"/>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497835" y="3073907"/>
            <a:ext cx="2684526" cy="200405"/>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497835" y="2423160"/>
            <a:ext cx="4464558" cy="201929"/>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2497835" y="4792979"/>
            <a:ext cx="2434590" cy="200406"/>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2497835" y="4142232"/>
            <a:ext cx="3181350" cy="200406"/>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2497835" y="3491484"/>
            <a:ext cx="5057394" cy="200405"/>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2497835" y="2840735"/>
            <a:ext cx="1803654" cy="200405"/>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2497835" y="2189988"/>
            <a:ext cx="4560570" cy="201929"/>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2499360" y="2081783"/>
            <a:ext cx="0" cy="3253740"/>
          </a:xfrm>
          <a:custGeom>
            <a:avLst/>
            <a:gdLst/>
            <a:ahLst/>
            <a:cxnLst/>
            <a:rect l="l" t="t" r="r" b="b"/>
            <a:pathLst>
              <a:path h="3253740">
                <a:moveTo>
                  <a:pt x="0" y="3253740"/>
                </a:moveTo>
                <a:lnTo>
                  <a:pt x="0" y="0"/>
                </a:lnTo>
              </a:path>
            </a:pathLst>
          </a:custGeom>
          <a:ln w="12192">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txBox="1"/>
          <p:nvPr/>
        </p:nvSpPr>
        <p:spPr>
          <a:xfrm>
            <a:off x="5345048" y="5032375"/>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16</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object 33"/>
          <p:cNvSpPr txBox="1"/>
          <p:nvPr/>
        </p:nvSpPr>
        <p:spPr>
          <a:xfrm>
            <a:off x="7431785" y="4381627"/>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27</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object 34"/>
          <p:cNvSpPr txBox="1"/>
          <p:nvPr/>
        </p:nvSpPr>
        <p:spPr>
          <a:xfrm>
            <a:off x="7374381" y="3730650"/>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20" normalizeH="0" baseline="0" noProof="0" dirty="0">
                <a:ln>
                  <a:noFill/>
                </a:ln>
                <a:solidFill>
                  <a:srgbClr val="FFFFFF"/>
                </a:solidFill>
                <a:effectLst/>
                <a:uLnTx/>
                <a:uFillTx/>
                <a:latin typeface="Calibri"/>
                <a:ea typeface="+mn-ea"/>
                <a:cs typeface="Calibri"/>
              </a:rPr>
              <a:t>27</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5" name="object 35"/>
          <p:cNvSpPr txBox="1"/>
          <p:nvPr/>
        </p:nvSpPr>
        <p:spPr>
          <a:xfrm>
            <a:off x="4885690" y="3080511"/>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14</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6" name="object 36"/>
          <p:cNvSpPr txBox="1"/>
          <p:nvPr/>
        </p:nvSpPr>
        <p:spPr>
          <a:xfrm>
            <a:off x="6666103" y="2196592"/>
            <a:ext cx="325755" cy="461645"/>
          </a:xfrm>
          <a:prstGeom prst="rect">
            <a:avLst/>
          </a:prstGeom>
        </p:spPr>
        <p:txBody>
          <a:bodyPr vert="horz" wrap="square" lIns="0" tIns="0" rIns="0" bIns="0" rtlCol="0">
            <a:spAutoFit/>
          </a:bodyPr>
          <a:lstStyle/>
          <a:p>
            <a:pPr marL="107950" marR="0" lvl="0" indent="0" algn="l" defTabSz="914400" rtl="0" eaLnBrk="1" fontAlgn="auto" latinLnBrk="0" hangingPunct="1">
              <a:lnSpc>
                <a:spcPts val="188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24</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88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23</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7" name="object 37"/>
          <p:cNvSpPr txBox="1"/>
          <p:nvPr/>
        </p:nvSpPr>
        <p:spPr>
          <a:xfrm>
            <a:off x="4636770" y="4799203"/>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13</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8" name="object 38"/>
          <p:cNvSpPr txBox="1"/>
          <p:nvPr/>
        </p:nvSpPr>
        <p:spPr>
          <a:xfrm>
            <a:off x="5383148" y="4148835"/>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17</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9" name="object 39"/>
          <p:cNvSpPr txBox="1"/>
          <p:nvPr/>
        </p:nvSpPr>
        <p:spPr>
          <a:xfrm>
            <a:off x="7259573" y="3498088"/>
            <a:ext cx="2298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26</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0" name="object 40"/>
          <p:cNvSpPr txBox="1"/>
          <p:nvPr/>
        </p:nvSpPr>
        <p:spPr>
          <a:xfrm>
            <a:off x="4106671" y="2847339"/>
            <a:ext cx="1282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9</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1" name="object 41"/>
          <p:cNvSpPr/>
          <p:nvPr/>
        </p:nvSpPr>
        <p:spPr>
          <a:xfrm>
            <a:off x="2159507" y="5817108"/>
            <a:ext cx="145542" cy="147065"/>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txBox="1"/>
          <p:nvPr/>
        </p:nvSpPr>
        <p:spPr>
          <a:xfrm>
            <a:off x="2355342" y="5450840"/>
            <a:ext cx="2150110" cy="591820"/>
          </a:xfrm>
          <a:prstGeom prst="rect">
            <a:avLst/>
          </a:prstGeom>
        </p:spPr>
        <p:txBody>
          <a:bodyPr vert="horz" wrap="square" lIns="0" tIns="0" rIns="0" bIns="0" rtlCol="0">
            <a:spAutoFit/>
          </a:bodyPr>
          <a:lstStyle/>
          <a:p>
            <a:pPr marL="105410" marR="0" lvl="0" indent="0" algn="l" defTabSz="914400" rtl="0" eaLnBrk="1" fontAlgn="auto" latinLnBrk="0" hangingPunct="1">
              <a:lnSpc>
                <a:spcPct val="100000"/>
              </a:lnSpc>
              <a:spcBef>
                <a:spcPts val="0"/>
              </a:spcBef>
              <a:spcAft>
                <a:spcPts val="0"/>
              </a:spcAft>
              <a:buClrTx/>
              <a:buSzTx/>
              <a:buFontTx/>
              <a:buNone/>
              <a:tabLst>
                <a:tab pos="1062355" algn="l"/>
                <a:tab pos="1981200" algn="l"/>
              </a:tabLst>
              <a:defRPr/>
            </a:pPr>
            <a:r>
              <a:rPr kumimoji="0" sz="1200" b="0" i="0" u="none" strike="noStrike" kern="1200" cap="none" spc="-10" normalizeH="0" baseline="0" noProof="0" dirty="0">
                <a:ln>
                  <a:noFill/>
                </a:ln>
                <a:solidFill>
                  <a:srgbClr val="585858"/>
                </a:solidFill>
                <a:effectLst/>
                <a:uLnTx/>
                <a:uFillTx/>
                <a:latin typeface="Calibri"/>
                <a:ea typeface="+mn-ea"/>
                <a:cs typeface="Calibri"/>
              </a:rPr>
              <a:t>0	5	10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15"/>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libri"/>
                <a:ea typeface="+mn-ea"/>
                <a:cs typeface="Calibri"/>
              </a:rPr>
              <a:t>2</a:t>
            </a:r>
            <a:r>
              <a:rPr kumimoji="0" sz="2000" b="1" i="0" u="none" strike="noStrike" kern="1200" cap="none" spc="0" normalizeH="0" baseline="0" noProof="0" dirty="0">
                <a:ln>
                  <a:noFill/>
                </a:ln>
                <a:solidFill>
                  <a:prstClr val="black"/>
                </a:solidFill>
                <a:effectLst/>
                <a:uLnTx/>
                <a:uFillTx/>
                <a:latin typeface="Calibri"/>
                <a:ea typeface="+mn-ea"/>
                <a:cs typeface="Calibri"/>
              </a:rPr>
              <a:t>016 </a:t>
            </a:r>
            <a:r>
              <a:rPr kumimoji="0" sz="2000" b="1" i="0" u="none" strike="noStrike" kern="1200" cap="none" spc="-5" normalizeH="0" baseline="0" noProof="0" dirty="0">
                <a:ln>
                  <a:noFill/>
                </a:ln>
                <a:solidFill>
                  <a:prstClr val="black"/>
                </a:solidFill>
                <a:effectLst/>
                <a:uLnTx/>
                <a:uFillTx/>
                <a:latin typeface="Calibri"/>
                <a:ea typeface="+mn-ea"/>
                <a:cs typeface="Calibri"/>
              </a:rPr>
              <a:t>Veter</a:t>
            </a:r>
            <a:r>
              <a:rPr kumimoji="0" sz="2000" b="1" i="0" u="none" strike="noStrike" kern="1200" cap="none" spc="-10" normalizeH="0" baseline="0" noProof="0" dirty="0">
                <a:ln>
                  <a:noFill/>
                </a:ln>
                <a:solidFill>
                  <a:prstClr val="black"/>
                </a:solidFill>
                <a:effectLst/>
                <a:uLnTx/>
                <a:uFillTx/>
                <a:latin typeface="Calibri"/>
                <a:ea typeface="+mn-ea"/>
                <a:cs typeface="Calibri"/>
              </a:rPr>
              <a:t>a</a:t>
            </a:r>
            <a:r>
              <a:rPr kumimoji="0" sz="2000" b="1" i="0" u="none" strike="noStrike" kern="1200" cap="none" spc="0" normalizeH="0" baseline="0" noProof="0" dirty="0">
                <a:ln>
                  <a:noFill/>
                </a:ln>
                <a:solidFill>
                  <a:prstClr val="black"/>
                </a:solidFill>
                <a:effectLst/>
                <a:uLnTx/>
                <a:uFillTx/>
                <a:latin typeface="Calibri"/>
                <a:ea typeface="+mn-ea"/>
                <a:cs typeface="Calibri"/>
              </a:rPr>
              <a:t>n </a:t>
            </a:r>
            <a:r>
              <a:rPr kumimoji="0" sz="2000" b="1" i="0" u="none" strike="noStrike" kern="1200" cap="none" spc="-10" normalizeH="0" baseline="0" noProof="0" dirty="0">
                <a:ln>
                  <a:noFill/>
                </a:ln>
                <a:solidFill>
                  <a:prstClr val="black"/>
                </a:solidFill>
                <a:effectLst/>
                <a:uLnTx/>
                <a:uFillTx/>
                <a:latin typeface="Calibri"/>
                <a:ea typeface="+mn-ea"/>
                <a:cs typeface="Calibri"/>
              </a:rPr>
              <a:t>H</a:t>
            </a:r>
            <a:r>
              <a:rPr kumimoji="0" sz="2000" b="1" i="0" u="none" strike="noStrike" kern="1200" cap="none" spc="0" normalizeH="0" baseline="0" noProof="0" dirty="0">
                <a:ln>
                  <a:noFill/>
                </a:ln>
                <a:solidFill>
                  <a:prstClr val="black"/>
                </a:solidFill>
                <a:effectLst/>
                <a:uLnTx/>
                <a:uFillTx/>
                <a:latin typeface="Calibri"/>
                <a:ea typeface="+mn-ea"/>
                <a:cs typeface="Calibri"/>
              </a:rPr>
              <a:t>ir</a:t>
            </a:r>
            <a:r>
              <a:rPr kumimoji="0" sz="2000" b="1" i="0" u="none" strike="noStrike" kern="1200" cap="none" spc="-5" normalizeH="0" baseline="0" noProof="0" dirty="0">
                <a:ln>
                  <a:noFill/>
                </a:ln>
                <a:solidFill>
                  <a:prstClr val="black"/>
                </a:solidFill>
                <a:effectLst/>
                <a:uLnTx/>
                <a:uFillTx/>
                <a:latin typeface="Calibri"/>
                <a:ea typeface="+mn-ea"/>
                <a:cs typeface="Calibri"/>
              </a:rPr>
              <a:t>es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3" name="object 43"/>
          <p:cNvSpPr/>
          <p:nvPr/>
        </p:nvSpPr>
        <p:spPr>
          <a:xfrm>
            <a:off x="4762500" y="5817108"/>
            <a:ext cx="147065" cy="147065"/>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4958841" y="5450840"/>
            <a:ext cx="2044064" cy="591820"/>
          </a:xfrm>
          <a:prstGeom prst="rect">
            <a:avLst/>
          </a:prstGeom>
        </p:spPr>
        <p:txBody>
          <a:bodyPr vert="horz" wrap="square" lIns="0" tIns="0" rIns="0" bIns="0" rtlCol="0">
            <a:spAutoFit/>
          </a:bodyPr>
          <a:lstStyle/>
          <a:p>
            <a:pPr marL="335280" marR="0" lvl="0" indent="0" algn="l" defTabSz="914400" rtl="0" eaLnBrk="1" fontAlgn="auto" latinLnBrk="0" hangingPunct="1">
              <a:lnSpc>
                <a:spcPct val="100000"/>
              </a:lnSpc>
              <a:spcBef>
                <a:spcPts val="0"/>
              </a:spcBef>
              <a:spcAft>
                <a:spcPts val="0"/>
              </a:spcAft>
              <a:buClrTx/>
              <a:buSzTx/>
              <a:buFontTx/>
              <a:buNone/>
              <a:tabLst>
                <a:tab pos="1292225" algn="l"/>
              </a:tabLst>
              <a:defRPr/>
            </a:pPr>
            <a:r>
              <a:rPr kumimoji="0" sz="1200" b="0" i="0" u="none" strike="noStrike" kern="1200" cap="none" spc="-10" normalizeH="0" baseline="0" noProof="0" dirty="0">
                <a:ln>
                  <a:noFill/>
                </a:ln>
                <a:solidFill>
                  <a:srgbClr val="585858"/>
                </a:solidFill>
                <a:effectLst/>
                <a:uLnTx/>
                <a:uFillTx/>
                <a:latin typeface="Calibri"/>
                <a:ea typeface="+mn-ea"/>
                <a:cs typeface="Calibri"/>
              </a:rPr>
              <a:t>15	20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15"/>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libri"/>
                <a:ea typeface="+mn-ea"/>
                <a:cs typeface="Calibri"/>
              </a:rPr>
              <a:t>2</a:t>
            </a:r>
            <a:r>
              <a:rPr kumimoji="0" sz="2000" b="1" i="0" u="none" strike="noStrike" kern="1200" cap="none" spc="0" normalizeH="0" baseline="0" noProof="0" dirty="0">
                <a:ln>
                  <a:noFill/>
                </a:ln>
                <a:solidFill>
                  <a:prstClr val="black"/>
                </a:solidFill>
                <a:effectLst/>
                <a:uLnTx/>
                <a:uFillTx/>
                <a:latin typeface="Calibri"/>
                <a:ea typeface="+mn-ea"/>
                <a:cs typeface="Calibri"/>
              </a:rPr>
              <a:t>0</a:t>
            </a:r>
            <a:r>
              <a:rPr kumimoji="0" sz="2000" b="1" i="0" u="none" strike="noStrike" kern="1200" cap="none" spc="-10" normalizeH="0" baseline="0" noProof="0" dirty="0">
                <a:ln>
                  <a:noFill/>
                </a:ln>
                <a:solidFill>
                  <a:prstClr val="black"/>
                </a:solidFill>
                <a:effectLst/>
                <a:uLnTx/>
                <a:uFillTx/>
                <a:latin typeface="Calibri"/>
                <a:ea typeface="+mn-ea"/>
                <a:cs typeface="Calibri"/>
              </a:rPr>
              <a:t>1</a:t>
            </a:r>
            <a:r>
              <a:rPr kumimoji="0" sz="2000" b="1" i="0" u="none" strike="noStrike" kern="1200" cap="none" spc="0" normalizeH="0" baseline="0" noProof="0" dirty="0">
                <a:ln>
                  <a:noFill/>
                </a:ln>
                <a:solidFill>
                  <a:prstClr val="black"/>
                </a:solidFill>
                <a:effectLst/>
                <a:uLnTx/>
                <a:uFillTx/>
                <a:latin typeface="Calibri"/>
                <a:ea typeface="+mn-ea"/>
                <a:cs typeface="Calibri"/>
              </a:rPr>
              <a:t>4 </a:t>
            </a:r>
            <a:r>
              <a:rPr kumimoji="0" sz="2000" b="1" i="0" u="none" strike="noStrike" kern="1200" cap="none" spc="-5" normalizeH="0" baseline="0" noProof="0" dirty="0">
                <a:ln>
                  <a:noFill/>
                </a:ln>
                <a:solidFill>
                  <a:prstClr val="black"/>
                </a:solidFill>
                <a:effectLst/>
                <a:uLnTx/>
                <a:uFillTx/>
                <a:latin typeface="Calibri"/>
                <a:ea typeface="+mn-ea"/>
                <a:cs typeface="Calibri"/>
              </a:rPr>
              <a:t>Vet</a:t>
            </a:r>
            <a:r>
              <a:rPr kumimoji="0" sz="2000" b="1" i="0" u="none" strike="noStrike" kern="1200" cap="none" spc="-10" normalizeH="0" baseline="0" noProof="0" dirty="0">
                <a:ln>
                  <a:noFill/>
                </a:ln>
                <a:solidFill>
                  <a:prstClr val="black"/>
                </a:solidFill>
                <a:effectLst/>
                <a:uLnTx/>
                <a:uFillTx/>
                <a:latin typeface="Calibri"/>
                <a:ea typeface="+mn-ea"/>
                <a:cs typeface="Calibri"/>
              </a:rPr>
              <a:t>e</a:t>
            </a:r>
            <a:r>
              <a:rPr kumimoji="0" sz="2000" b="1" i="0" u="none" strike="noStrike" kern="1200" cap="none" spc="-5" normalizeH="0" baseline="0" noProof="0" dirty="0">
                <a:ln>
                  <a:noFill/>
                </a:ln>
                <a:solidFill>
                  <a:prstClr val="black"/>
                </a:solidFill>
                <a:effectLst/>
                <a:uLnTx/>
                <a:uFillTx/>
                <a:latin typeface="Calibri"/>
                <a:ea typeface="+mn-ea"/>
                <a:cs typeface="Calibri"/>
              </a:rPr>
              <a:t>r</a:t>
            </a:r>
            <a:r>
              <a:rPr kumimoji="0" sz="2000" b="1" i="0" u="none" strike="noStrike" kern="1200" cap="none" spc="-15" normalizeH="0" baseline="0" noProof="0" dirty="0">
                <a:ln>
                  <a:noFill/>
                </a:ln>
                <a:solidFill>
                  <a:prstClr val="black"/>
                </a:solidFill>
                <a:effectLst/>
                <a:uLnTx/>
                <a:uFillTx/>
                <a:latin typeface="Calibri"/>
                <a:ea typeface="+mn-ea"/>
                <a:cs typeface="Calibri"/>
              </a:rPr>
              <a:t>a</a:t>
            </a:r>
            <a:r>
              <a:rPr kumimoji="0" sz="2000" b="1" i="0" u="none" strike="noStrike" kern="1200" cap="none" spc="0" normalizeH="0" baseline="0" noProof="0" dirty="0">
                <a:ln>
                  <a:noFill/>
                </a:ln>
                <a:solidFill>
                  <a:prstClr val="black"/>
                </a:solidFill>
                <a:effectLst/>
                <a:uLnTx/>
                <a:uFillTx/>
                <a:latin typeface="Calibri"/>
                <a:ea typeface="+mn-ea"/>
                <a:cs typeface="Calibri"/>
              </a:rPr>
              <a:t>n</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H</a:t>
            </a:r>
            <a:r>
              <a:rPr kumimoji="0" sz="2000" b="1" i="0" u="none" strike="noStrike" kern="1200" cap="none" spc="0" normalizeH="0" baseline="0" noProof="0" dirty="0">
                <a:ln>
                  <a:noFill/>
                </a:ln>
                <a:solidFill>
                  <a:prstClr val="black"/>
                </a:solidFill>
                <a:effectLst/>
                <a:uLnTx/>
                <a:uFillTx/>
                <a:latin typeface="Calibri"/>
                <a:ea typeface="+mn-ea"/>
                <a:cs typeface="Calibri"/>
              </a:rPr>
              <a:t>ir</a:t>
            </a:r>
            <a:r>
              <a:rPr kumimoji="0" sz="2000" b="1" i="0" u="none" strike="noStrike" kern="1200" cap="none" spc="-5" normalizeH="0" baseline="0" noProof="0" dirty="0">
                <a:ln>
                  <a:noFill/>
                </a:ln>
                <a:solidFill>
                  <a:prstClr val="black"/>
                </a:solidFill>
                <a:effectLst/>
                <a:uLnTx/>
                <a:uFillTx/>
                <a:latin typeface="Calibri"/>
                <a:ea typeface="+mn-ea"/>
                <a:cs typeface="Calibri"/>
              </a:rPr>
              <a:t>es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5" name="object 45"/>
          <p:cNvSpPr txBox="1"/>
          <p:nvPr/>
        </p:nvSpPr>
        <p:spPr>
          <a:xfrm>
            <a:off x="7195819" y="5450840"/>
            <a:ext cx="180975"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585858"/>
                </a:solidFill>
                <a:effectLst/>
                <a:uLnTx/>
                <a:uFillTx/>
                <a:latin typeface="Calibri"/>
                <a:ea typeface="+mn-ea"/>
                <a:cs typeface="Calibri"/>
              </a:rPr>
              <a:t>25</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object 46"/>
          <p:cNvSpPr txBox="1"/>
          <p:nvPr/>
        </p:nvSpPr>
        <p:spPr>
          <a:xfrm>
            <a:off x="8152892" y="5450840"/>
            <a:ext cx="180975"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585858"/>
                </a:solidFill>
                <a:effectLst/>
                <a:uLnTx/>
                <a:uFillTx/>
                <a:latin typeface="Calibri"/>
                <a:ea typeface="+mn-ea"/>
                <a:cs typeface="Calibri"/>
              </a:rPr>
              <a:t>30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7" name="object 47"/>
          <p:cNvSpPr txBox="1"/>
          <p:nvPr/>
        </p:nvSpPr>
        <p:spPr>
          <a:xfrm>
            <a:off x="1003503" y="4880736"/>
            <a:ext cx="1273175"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libri"/>
                <a:ea typeface="+mn-ea"/>
                <a:cs typeface="Calibri"/>
              </a:rPr>
              <a:t>L</a:t>
            </a:r>
            <a:r>
              <a:rPr kumimoji="0" sz="2000" b="1" i="0" u="none" strike="noStrike" kern="1200" cap="none" spc="0" normalizeH="0" baseline="0" noProof="0" dirty="0">
                <a:ln>
                  <a:noFill/>
                </a:ln>
                <a:solidFill>
                  <a:prstClr val="black"/>
                </a:solidFill>
                <a:effectLst/>
                <a:uLnTx/>
                <a:uFillTx/>
                <a:latin typeface="Calibri"/>
                <a:ea typeface="+mn-ea"/>
                <a:cs typeface="Calibri"/>
              </a:rPr>
              <a:t>ine</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w</a:t>
            </a:r>
            <a:r>
              <a:rPr kumimoji="0" sz="2000" b="1" i="0" u="none" strike="noStrike" kern="1200" cap="none" spc="-10" normalizeH="0" baseline="0" noProof="0" dirty="0">
                <a:ln>
                  <a:noFill/>
                </a:ln>
                <a:solidFill>
                  <a:prstClr val="black"/>
                </a:solidFill>
                <a:effectLst/>
                <a:uLnTx/>
                <a:uFillTx/>
                <a:latin typeface="Calibri"/>
                <a:ea typeface="+mn-ea"/>
                <a:cs typeface="Calibri"/>
              </a:rPr>
              <a:t>o</a:t>
            </a:r>
            <a:r>
              <a:rPr kumimoji="0" sz="2000" b="1" i="0" u="none" strike="noStrike" kern="1200" cap="none" spc="-5" normalizeH="0" baseline="0" noProof="0" dirty="0">
                <a:ln>
                  <a:noFill/>
                </a:ln>
                <a:solidFill>
                  <a:prstClr val="black"/>
                </a:solidFill>
                <a:effectLst/>
                <a:uLnTx/>
                <a:uFillTx/>
                <a:latin typeface="Calibri"/>
                <a:ea typeface="+mn-ea"/>
                <a:cs typeface="Calibri"/>
              </a:rPr>
              <a:t>rker</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8" name="object 48"/>
          <p:cNvSpPr txBox="1"/>
          <p:nvPr/>
        </p:nvSpPr>
        <p:spPr>
          <a:xfrm>
            <a:off x="679500" y="4229989"/>
            <a:ext cx="1598295"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Pla</a:t>
            </a:r>
            <a:r>
              <a:rPr kumimoji="0" sz="2000" b="1" i="0" u="none" strike="noStrike" kern="1200" cap="none" spc="-15" normalizeH="0" baseline="0" noProof="0" dirty="0">
                <a:ln>
                  <a:noFill/>
                </a:ln>
                <a:solidFill>
                  <a:prstClr val="black"/>
                </a:solidFill>
                <a:effectLst/>
                <a:uLnTx/>
                <a:uFillTx/>
                <a:latin typeface="Calibri"/>
                <a:ea typeface="+mn-ea"/>
                <a:cs typeface="Calibri"/>
              </a:rPr>
              <a:t>n</a:t>
            </a:r>
            <a:r>
              <a:rPr kumimoji="0" sz="2000" b="1" i="0" u="none" strike="noStrike" kern="1200" cap="none" spc="0" normalizeH="0" baseline="0" noProof="0" dirty="0">
                <a:ln>
                  <a:noFill/>
                </a:ln>
                <a:solidFill>
                  <a:prstClr val="black"/>
                </a:solidFill>
                <a:effectLst/>
                <a:uLnTx/>
                <a:uFillTx/>
                <a:latin typeface="Calibri"/>
                <a:ea typeface="+mn-ea"/>
                <a:cs typeface="Calibri"/>
              </a:rPr>
              <a:t>t </a:t>
            </a:r>
            <a:r>
              <a:rPr kumimoji="0" sz="2000" b="1" i="0" u="none" strike="noStrike" kern="1200" cap="none" spc="-5" normalizeH="0" baseline="0" noProof="0" dirty="0">
                <a:ln>
                  <a:noFill/>
                </a:ln>
                <a:solidFill>
                  <a:prstClr val="black"/>
                </a:solidFill>
                <a:effectLst/>
                <a:uLnTx/>
                <a:uFillTx/>
                <a:latin typeface="Calibri"/>
                <a:ea typeface="+mn-ea"/>
                <a:cs typeface="Calibri"/>
              </a:rPr>
              <a:t>Ope</a:t>
            </a:r>
            <a:r>
              <a:rPr kumimoji="0" sz="2000" b="1" i="0" u="none" strike="noStrike" kern="1200" cap="none" spc="-10" normalizeH="0" baseline="0" noProof="0" dirty="0">
                <a:ln>
                  <a:noFill/>
                </a:ln>
                <a:solidFill>
                  <a:prstClr val="black"/>
                </a:solidFill>
                <a:effectLst/>
                <a:uLnTx/>
                <a:uFillTx/>
                <a:latin typeface="Calibri"/>
                <a:ea typeface="+mn-ea"/>
                <a:cs typeface="Calibri"/>
              </a:rPr>
              <a:t>r</a:t>
            </a:r>
            <a:r>
              <a:rPr kumimoji="0" sz="2000" b="1" i="0" u="none" strike="noStrike" kern="1200" cap="none" spc="0" normalizeH="0" baseline="0" noProof="0" dirty="0">
                <a:ln>
                  <a:noFill/>
                </a:ln>
                <a:solidFill>
                  <a:prstClr val="black"/>
                </a:solidFill>
                <a:effectLst/>
                <a:uLnTx/>
                <a:uFillTx/>
                <a:latin typeface="Calibri"/>
                <a:ea typeface="+mn-ea"/>
                <a:cs typeface="Calibri"/>
              </a:rPr>
              <a:t>ator</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9" name="object 49"/>
          <p:cNvSpPr txBox="1"/>
          <p:nvPr/>
        </p:nvSpPr>
        <p:spPr>
          <a:xfrm>
            <a:off x="1024229" y="3579240"/>
            <a:ext cx="1253490"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T</a:t>
            </a:r>
            <a:r>
              <a:rPr kumimoji="0" sz="2000" b="1" i="0" u="none" strike="noStrike" kern="1200" cap="none" spc="-15" normalizeH="0" baseline="0" noProof="0" dirty="0">
                <a:ln>
                  <a:noFill/>
                </a:ln>
                <a:solidFill>
                  <a:prstClr val="black"/>
                </a:solidFill>
                <a:effectLst/>
                <a:uLnTx/>
                <a:uFillTx/>
                <a:latin typeface="Calibri"/>
                <a:ea typeface="+mn-ea"/>
                <a:cs typeface="Calibri"/>
              </a:rPr>
              <a:t>e</a:t>
            </a:r>
            <a:r>
              <a:rPr kumimoji="0" sz="2000" b="1" i="0" u="none" strike="noStrike" kern="1200" cap="none" spc="-5" normalizeH="0" baseline="0" noProof="0" dirty="0">
                <a:ln>
                  <a:noFill/>
                </a:ln>
                <a:solidFill>
                  <a:prstClr val="black"/>
                </a:solidFill>
                <a:effectLst/>
                <a:uLnTx/>
                <a:uFillTx/>
                <a:latin typeface="Calibri"/>
                <a:ea typeface="+mn-ea"/>
                <a:cs typeface="Calibri"/>
              </a:rPr>
              <a:t>c</a:t>
            </a:r>
            <a:r>
              <a:rPr kumimoji="0" sz="2000" b="1" i="0" u="none" strike="noStrike" kern="1200" cap="none" spc="5" normalizeH="0" baseline="0" noProof="0" dirty="0">
                <a:ln>
                  <a:noFill/>
                </a:ln>
                <a:solidFill>
                  <a:prstClr val="black"/>
                </a:solidFill>
                <a:effectLst/>
                <a:uLnTx/>
                <a:uFillTx/>
                <a:latin typeface="Calibri"/>
                <a:ea typeface="+mn-ea"/>
                <a:cs typeface="Calibri"/>
              </a:rPr>
              <a:t>h</a:t>
            </a:r>
            <a:r>
              <a:rPr kumimoji="0" sz="2000" b="1" i="0" u="none" strike="noStrike" kern="1200" cap="none" spc="0" normalizeH="0" baseline="0" noProof="0" dirty="0">
                <a:ln>
                  <a:noFill/>
                </a:ln>
                <a:solidFill>
                  <a:prstClr val="black"/>
                </a:solidFill>
                <a:effectLst/>
                <a:uLnTx/>
                <a:uFillTx/>
                <a:latin typeface="Calibri"/>
                <a:ea typeface="+mn-ea"/>
                <a:cs typeface="Calibri"/>
              </a:rPr>
              <a:t>n</a:t>
            </a:r>
            <a:r>
              <a:rPr kumimoji="0" sz="2000" b="1" i="0" u="none" strike="noStrike" kern="1200" cap="none" spc="-10" normalizeH="0" baseline="0" noProof="0" dirty="0">
                <a:ln>
                  <a:noFill/>
                </a:ln>
                <a:solidFill>
                  <a:prstClr val="black"/>
                </a:solidFill>
                <a:effectLst/>
                <a:uLnTx/>
                <a:uFillTx/>
                <a:latin typeface="Calibri"/>
                <a:ea typeface="+mn-ea"/>
                <a:cs typeface="Calibri"/>
              </a:rPr>
              <a:t>i</a:t>
            </a:r>
            <a:r>
              <a:rPr kumimoji="0" sz="2000" b="1" i="0" u="none" strike="noStrike" kern="1200" cap="none" spc="-5" normalizeH="0" baseline="0" noProof="0" dirty="0">
                <a:ln>
                  <a:noFill/>
                </a:ln>
                <a:solidFill>
                  <a:prstClr val="black"/>
                </a:solidFill>
                <a:effectLst/>
                <a:uLnTx/>
                <a:uFillTx/>
                <a:latin typeface="Calibri"/>
                <a:ea typeface="+mn-ea"/>
                <a:cs typeface="Calibri"/>
              </a:rPr>
              <a:t>cian</a:t>
            </a:r>
            <a:r>
              <a:rPr kumimoji="0" sz="2000" b="1" i="0" u="none" strike="noStrike" kern="1200" cap="none" spc="0" normalizeH="0" baseline="0" noProof="0" dirty="0">
                <a:ln>
                  <a:noFill/>
                </a:ln>
                <a:solidFill>
                  <a:prstClr val="black"/>
                </a:solidFill>
                <a:effectLst/>
                <a:uLnTx/>
                <a:uFillTx/>
                <a:latin typeface="Calibri"/>
                <a:ea typeface="+mn-ea"/>
                <a:cs typeface="Calibri"/>
              </a:rPr>
              <a:t>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50" name="object 50"/>
          <p:cNvSpPr txBox="1"/>
          <p:nvPr/>
        </p:nvSpPr>
        <p:spPr>
          <a:xfrm>
            <a:off x="1224178" y="2928264"/>
            <a:ext cx="1052195" cy="2806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libri"/>
                <a:ea typeface="+mn-ea"/>
                <a:cs typeface="Calibri"/>
              </a:rPr>
              <a:t>E</a:t>
            </a:r>
            <a:r>
              <a:rPr kumimoji="0" sz="2000" b="1" i="0" u="none" strike="noStrike" kern="1200" cap="none" spc="0" normalizeH="0" baseline="0" noProof="0" dirty="0">
                <a:ln>
                  <a:noFill/>
                </a:ln>
                <a:solidFill>
                  <a:prstClr val="black"/>
                </a:solidFill>
                <a:effectLst/>
                <a:uLnTx/>
                <a:uFillTx/>
                <a:latin typeface="Calibri"/>
                <a:ea typeface="+mn-ea"/>
                <a:cs typeface="Calibri"/>
              </a:rPr>
              <a:t>ngi</a:t>
            </a:r>
            <a:r>
              <a:rPr kumimoji="0" sz="2000" b="1" i="0" u="none" strike="noStrike" kern="1200" cap="none" spc="-15" normalizeH="0" baseline="0" noProof="0" dirty="0">
                <a:ln>
                  <a:noFill/>
                </a:ln>
                <a:solidFill>
                  <a:prstClr val="black"/>
                </a:solidFill>
                <a:effectLst/>
                <a:uLnTx/>
                <a:uFillTx/>
                <a:latin typeface="Calibri"/>
                <a:ea typeface="+mn-ea"/>
                <a:cs typeface="Calibri"/>
              </a:rPr>
              <a:t>n</a:t>
            </a:r>
            <a:r>
              <a:rPr kumimoji="0" sz="2000" b="1" i="0" u="none" strike="noStrike" kern="1200" cap="none" spc="-5" normalizeH="0" baseline="0" noProof="0" dirty="0">
                <a:ln>
                  <a:noFill/>
                </a:ln>
                <a:solidFill>
                  <a:prstClr val="black"/>
                </a:solidFill>
                <a:effectLst/>
                <a:uLnTx/>
                <a:uFillTx/>
                <a:latin typeface="Calibri"/>
                <a:ea typeface="+mn-ea"/>
                <a:cs typeface="Calibri"/>
              </a:rPr>
              <a:t>ee</a:t>
            </a:r>
            <a:r>
              <a:rPr kumimoji="0" sz="2000" b="1" i="0" u="none" strike="noStrike" kern="1200" cap="none" spc="-10" normalizeH="0" baseline="0" noProof="0" dirty="0">
                <a:ln>
                  <a:noFill/>
                </a:ln>
                <a:solidFill>
                  <a:prstClr val="black"/>
                </a:solidFill>
                <a:effectLst/>
                <a:uLnTx/>
                <a:uFillTx/>
                <a:latin typeface="Calibri"/>
                <a:ea typeface="+mn-ea"/>
                <a:cs typeface="Calibri"/>
              </a:rPr>
              <a:t>r</a:t>
            </a:r>
            <a:r>
              <a:rPr kumimoji="0" sz="2000" b="1" i="0" u="none" strike="noStrike" kern="1200" cap="none" spc="0" normalizeH="0" baseline="0" noProof="0" dirty="0">
                <a:ln>
                  <a:noFill/>
                </a:ln>
                <a:solidFill>
                  <a:prstClr val="black"/>
                </a:solidFill>
                <a:effectLst/>
                <a:uLnTx/>
                <a:uFillTx/>
                <a:latin typeface="Calibri"/>
                <a:ea typeface="+mn-ea"/>
                <a:cs typeface="Calibri"/>
              </a:rPr>
              <a:t>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51" name="object 51"/>
          <p:cNvSpPr txBox="1"/>
          <p:nvPr/>
        </p:nvSpPr>
        <p:spPr>
          <a:xfrm>
            <a:off x="1435100" y="2278126"/>
            <a:ext cx="842010"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N</a:t>
            </a:r>
            <a:r>
              <a:rPr kumimoji="0" sz="2000" b="1" i="0" u="none" strike="noStrike" kern="1200" cap="none" spc="-10" normalizeH="0" baseline="0" noProof="0" dirty="0">
                <a:ln>
                  <a:noFill/>
                </a:ln>
                <a:solidFill>
                  <a:prstClr val="black"/>
                </a:solidFill>
                <a:effectLst/>
                <a:uLnTx/>
                <a:uFillTx/>
                <a:latin typeface="Calibri"/>
                <a:ea typeface="+mn-ea"/>
                <a:cs typeface="Calibri"/>
              </a:rPr>
              <a:t>u</a:t>
            </a:r>
            <a:r>
              <a:rPr kumimoji="0" sz="2000" b="1" i="0" u="none" strike="noStrike" kern="1200" cap="none" spc="-5" normalizeH="0" baseline="0" noProof="0" dirty="0">
                <a:ln>
                  <a:noFill/>
                </a:ln>
                <a:solidFill>
                  <a:prstClr val="black"/>
                </a:solidFill>
                <a:effectLst/>
                <a:uLnTx/>
                <a:uFillTx/>
                <a:latin typeface="Calibri"/>
                <a:ea typeface="+mn-ea"/>
                <a:cs typeface="Calibri"/>
              </a:rPr>
              <a:t>clear</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52" name="object 52"/>
          <p:cNvSpPr txBox="1"/>
          <p:nvPr/>
        </p:nvSpPr>
        <p:spPr>
          <a:xfrm>
            <a:off x="2479039" y="1537969"/>
            <a:ext cx="355346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65" normalizeH="0" baseline="0" noProof="0" dirty="0">
                <a:ln>
                  <a:noFill/>
                </a:ln>
                <a:solidFill>
                  <a:prstClr val="black"/>
                </a:solidFill>
                <a:effectLst/>
                <a:uLnTx/>
                <a:uFillTx/>
                <a:latin typeface="Calibri"/>
                <a:ea typeface="+mn-ea"/>
                <a:cs typeface="Calibri"/>
              </a:rPr>
              <a:t>A</a:t>
            </a:r>
            <a:r>
              <a:rPr kumimoji="0" sz="1800" b="1" i="0" u="none" strike="noStrike" kern="1200" cap="none" spc="-15" normalizeH="0" baseline="0" noProof="0" dirty="0">
                <a:ln>
                  <a:noFill/>
                </a:ln>
                <a:solidFill>
                  <a:prstClr val="black"/>
                </a:solidFill>
                <a:effectLst/>
                <a:uLnTx/>
                <a:uFillTx/>
                <a:latin typeface="Calibri"/>
                <a:ea typeface="+mn-ea"/>
                <a:cs typeface="Calibri"/>
              </a:rPr>
              <a:t>v</a:t>
            </a:r>
            <a:r>
              <a:rPr kumimoji="0" sz="1800" b="1" i="0" u="none" strike="noStrike" kern="1200" cap="none" spc="0" normalizeH="0" baseline="0" noProof="0" dirty="0">
                <a:ln>
                  <a:noFill/>
                </a:ln>
                <a:solidFill>
                  <a:prstClr val="black"/>
                </a:solidFill>
                <a:effectLst/>
                <a:uLnTx/>
                <a:uFillTx/>
                <a:latin typeface="Calibri"/>
                <a:ea typeface="+mn-ea"/>
                <a:cs typeface="Calibri"/>
              </a:rPr>
              <a:t>e</a:t>
            </a:r>
            <a:r>
              <a:rPr kumimoji="0" sz="1800" b="1" i="0" u="none" strike="noStrike" kern="1200" cap="none" spc="-45" normalizeH="0" baseline="0" noProof="0" dirty="0">
                <a:ln>
                  <a:noFill/>
                </a:ln>
                <a:solidFill>
                  <a:prstClr val="black"/>
                </a:solidFill>
                <a:effectLst/>
                <a:uLnTx/>
                <a:uFillTx/>
                <a:latin typeface="Calibri"/>
                <a:ea typeface="+mn-ea"/>
                <a:cs typeface="Calibri"/>
              </a:rPr>
              <a:t>r</a:t>
            </a:r>
            <a:r>
              <a:rPr kumimoji="0" sz="1800" b="1" i="0" u="none" strike="noStrike" kern="1200" cap="none" spc="-10" normalizeH="0" baseline="0" noProof="0" dirty="0">
                <a:ln>
                  <a:noFill/>
                </a:ln>
                <a:solidFill>
                  <a:prstClr val="black"/>
                </a:solidFill>
                <a:effectLst/>
                <a:uLnTx/>
                <a:uFillTx/>
                <a:latin typeface="Calibri"/>
                <a:ea typeface="+mn-ea"/>
                <a:cs typeface="Calibri"/>
              </a:rPr>
              <a:t>a</a:t>
            </a:r>
            <a:r>
              <a:rPr kumimoji="0" sz="1800" b="1" i="0" u="none" strike="noStrike" kern="1200" cap="none" spc="-40" normalizeH="0" baseline="0" noProof="0" dirty="0">
                <a:ln>
                  <a:noFill/>
                </a:ln>
                <a:solidFill>
                  <a:prstClr val="black"/>
                </a:solidFill>
                <a:effectLst/>
                <a:uLnTx/>
                <a:uFillTx/>
                <a:latin typeface="Calibri"/>
                <a:ea typeface="+mn-ea"/>
                <a:cs typeface="Calibri"/>
              </a:rPr>
              <a:t>g</a:t>
            </a:r>
            <a:r>
              <a:rPr kumimoji="0" sz="1800" b="1" i="0" u="none" strike="noStrike" kern="1200" cap="none" spc="0" normalizeH="0" baseline="0" noProof="0" dirty="0">
                <a:ln>
                  <a:noFill/>
                </a:ln>
                <a:solidFill>
                  <a:prstClr val="black"/>
                </a:solidFill>
                <a:effectLst/>
                <a:uLnTx/>
                <a:uFillTx/>
                <a:latin typeface="Calibri"/>
                <a:ea typeface="+mn-ea"/>
                <a:cs typeface="Calibri"/>
              </a:rPr>
              <a:t>e</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25" normalizeH="0" baseline="0" noProof="0" dirty="0">
                <a:ln>
                  <a:noFill/>
                </a:ln>
                <a:solidFill>
                  <a:prstClr val="black"/>
                </a:solidFill>
                <a:effectLst/>
                <a:uLnTx/>
                <a:uFillTx/>
                <a:latin typeface="Calibri"/>
                <a:ea typeface="+mn-ea"/>
                <a:cs typeface="Calibri"/>
              </a:rPr>
              <a:t>P</a:t>
            </a:r>
            <a:r>
              <a:rPr kumimoji="0" sz="1800" b="1" i="0" u="none" strike="noStrike" kern="1200" cap="none" spc="0" normalizeH="0" baseline="0" noProof="0" dirty="0">
                <a:ln>
                  <a:noFill/>
                </a:ln>
                <a:solidFill>
                  <a:prstClr val="black"/>
                </a:solidFill>
                <a:effectLst/>
                <a:uLnTx/>
                <a:uFillTx/>
                <a:latin typeface="Calibri"/>
                <a:ea typeface="+mn-ea"/>
                <a:cs typeface="Calibri"/>
              </a:rPr>
              <a:t>e</a:t>
            </a:r>
            <a:r>
              <a:rPr kumimoji="0" sz="1800" b="1" i="0" u="none" strike="noStrike" kern="1200" cap="none" spc="-30" normalizeH="0" baseline="0" noProof="0" dirty="0">
                <a:ln>
                  <a:noFill/>
                </a:ln>
                <a:solidFill>
                  <a:prstClr val="black"/>
                </a:solidFill>
                <a:effectLst/>
                <a:uLnTx/>
                <a:uFillTx/>
                <a:latin typeface="Calibri"/>
                <a:ea typeface="+mn-ea"/>
                <a:cs typeface="Calibri"/>
              </a:rPr>
              <a:t>r</a:t>
            </a:r>
            <a:r>
              <a:rPr kumimoji="0" sz="1800" b="1" i="0" u="none" strike="noStrike" kern="1200" cap="none" spc="-5" normalizeH="0" baseline="0" noProof="0" dirty="0">
                <a:ln>
                  <a:noFill/>
                </a:ln>
                <a:solidFill>
                  <a:prstClr val="black"/>
                </a:solidFill>
                <a:effectLst/>
                <a:uLnTx/>
                <a:uFillTx/>
                <a:latin typeface="Calibri"/>
                <a:ea typeface="+mn-ea"/>
                <a:cs typeface="Calibri"/>
              </a:rPr>
              <a:t>c</a:t>
            </a:r>
            <a:r>
              <a:rPr kumimoji="0" sz="1800" b="1" i="0" u="none" strike="noStrike" kern="1200" cap="none" spc="5" normalizeH="0" baseline="0" noProof="0" dirty="0">
                <a:ln>
                  <a:noFill/>
                </a:ln>
                <a:solidFill>
                  <a:prstClr val="black"/>
                </a:solidFill>
                <a:effectLst/>
                <a:uLnTx/>
                <a:uFillTx/>
                <a:latin typeface="Calibri"/>
                <a:ea typeface="+mn-ea"/>
                <a:cs typeface="Calibri"/>
              </a:rPr>
              <a:t>e</a:t>
            </a:r>
            <a:r>
              <a:rPr kumimoji="0" sz="1800" b="1" i="0" u="none" strike="noStrike" kern="1200" cap="none" spc="-30" normalizeH="0" baseline="0" noProof="0" dirty="0">
                <a:ln>
                  <a:noFill/>
                </a:ln>
                <a:solidFill>
                  <a:prstClr val="black"/>
                </a:solidFill>
                <a:effectLst/>
                <a:uLnTx/>
                <a:uFillTx/>
                <a:latin typeface="Calibri"/>
                <a:ea typeface="+mn-ea"/>
                <a:cs typeface="Calibri"/>
              </a:rPr>
              <a:t>n</a:t>
            </a:r>
            <a:r>
              <a:rPr kumimoji="0" sz="1800" b="1" i="0" u="none" strike="noStrike" kern="1200" cap="none" spc="-25" normalizeH="0" baseline="0" noProof="0" dirty="0">
                <a:ln>
                  <a:noFill/>
                </a:ln>
                <a:solidFill>
                  <a:prstClr val="black"/>
                </a:solidFill>
                <a:effectLst/>
                <a:uLnTx/>
                <a:uFillTx/>
                <a:latin typeface="Calibri"/>
                <a:ea typeface="+mn-ea"/>
                <a:cs typeface="Calibri"/>
              </a:rPr>
              <a:t>t</a:t>
            </a:r>
            <a:r>
              <a:rPr kumimoji="0" sz="1800" b="1" i="0" u="none" strike="noStrike" kern="1200" cap="none" spc="-10" normalizeH="0" baseline="0" noProof="0" dirty="0">
                <a:ln>
                  <a:noFill/>
                </a:ln>
                <a:solidFill>
                  <a:prstClr val="black"/>
                </a:solidFill>
                <a:effectLst/>
                <a:uLnTx/>
                <a:uFillTx/>
                <a:latin typeface="Calibri"/>
                <a:ea typeface="+mn-ea"/>
                <a:cs typeface="Calibri"/>
              </a:rPr>
              <a:t>a</a:t>
            </a:r>
            <a:r>
              <a:rPr kumimoji="0" sz="1800" b="1" i="0" u="none" strike="noStrike" kern="1200" cap="none" spc="-40" normalizeH="0" baseline="0" noProof="0" dirty="0">
                <a:ln>
                  <a:noFill/>
                </a:ln>
                <a:solidFill>
                  <a:prstClr val="black"/>
                </a:solidFill>
                <a:effectLst/>
                <a:uLnTx/>
                <a:uFillTx/>
                <a:latin typeface="Calibri"/>
                <a:ea typeface="+mn-ea"/>
                <a:cs typeface="Calibri"/>
              </a:rPr>
              <a:t>g</a:t>
            </a:r>
            <a:r>
              <a:rPr kumimoji="0" sz="1800" b="1" i="0" u="none" strike="noStrike" kern="1200" cap="none" spc="0" normalizeH="0" baseline="0" noProof="0" dirty="0">
                <a:ln>
                  <a:noFill/>
                </a:ln>
                <a:solidFill>
                  <a:prstClr val="black"/>
                </a:solidFill>
                <a:effectLst/>
                <a:uLnTx/>
                <a:uFillTx/>
                <a:latin typeface="Calibri"/>
                <a:ea typeface="+mn-ea"/>
                <a:cs typeface="Calibri"/>
              </a:rPr>
              <a:t>e</a:t>
            </a:r>
            <a:r>
              <a:rPr kumimoji="0" sz="1800" b="1" i="0" u="none" strike="noStrike" kern="1200" cap="none" spc="-4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of</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95" normalizeH="0" baseline="0" noProof="0" dirty="0">
                <a:ln>
                  <a:noFill/>
                </a:ln>
                <a:solidFill>
                  <a:prstClr val="black"/>
                </a:solidFill>
                <a:effectLst/>
                <a:uLnTx/>
                <a:uFillTx/>
                <a:latin typeface="Calibri"/>
                <a:ea typeface="+mn-ea"/>
                <a:cs typeface="Calibri"/>
              </a:rPr>
              <a:t>V</a:t>
            </a:r>
            <a:r>
              <a:rPr kumimoji="0" sz="1800" b="1" i="0" u="none" strike="noStrike" kern="1200" cap="none" spc="-10" normalizeH="0" baseline="0" noProof="0" dirty="0">
                <a:ln>
                  <a:noFill/>
                </a:ln>
                <a:solidFill>
                  <a:prstClr val="black"/>
                </a:solidFill>
                <a:effectLst/>
                <a:uLnTx/>
                <a:uFillTx/>
                <a:latin typeface="Calibri"/>
                <a:ea typeface="+mn-ea"/>
                <a:cs typeface="Calibri"/>
              </a:rPr>
              <a:t>e</a:t>
            </a:r>
            <a:r>
              <a:rPr kumimoji="0" sz="1800" b="1" i="0" u="none" strike="noStrike" kern="1200" cap="none" spc="-35" normalizeH="0" baseline="0" noProof="0" dirty="0">
                <a:ln>
                  <a:noFill/>
                </a:ln>
                <a:solidFill>
                  <a:prstClr val="black"/>
                </a:solidFill>
                <a:effectLst/>
                <a:uLnTx/>
                <a:uFillTx/>
                <a:latin typeface="Calibri"/>
                <a:ea typeface="+mn-ea"/>
                <a:cs typeface="Calibri"/>
              </a:rPr>
              <a:t>t</a:t>
            </a:r>
            <a:r>
              <a:rPr kumimoji="0" sz="1800" b="1" i="0" u="none" strike="noStrike" kern="1200" cap="none" spc="0" normalizeH="0" baseline="0" noProof="0" dirty="0">
                <a:ln>
                  <a:noFill/>
                </a:ln>
                <a:solidFill>
                  <a:prstClr val="black"/>
                </a:solidFill>
                <a:effectLst/>
                <a:uLnTx/>
                <a:uFillTx/>
                <a:latin typeface="Calibri"/>
                <a:ea typeface="+mn-ea"/>
                <a:cs typeface="Calibri"/>
              </a:rPr>
              <a:t>e</a:t>
            </a:r>
            <a:r>
              <a:rPr kumimoji="0" sz="1800" b="1" i="0" u="none" strike="noStrike" kern="1200" cap="none" spc="-45" normalizeH="0" baseline="0" noProof="0" dirty="0">
                <a:ln>
                  <a:noFill/>
                </a:ln>
                <a:solidFill>
                  <a:prstClr val="black"/>
                </a:solidFill>
                <a:effectLst/>
                <a:uLnTx/>
                <a:uFillTx/>
                <a:latin typeface="Calibri"/>
                <a:ea typeface="+mn-ea"/>
                <a:cs typeface="Calibri"/>
              </a:rPr>
              <a:t>r</a:t>
            </a:r>
            <a:r>
              <a:rPr kumimoji="0" sz="1800" b="1" i="0" u="none" strike="noStrike" kern="1200" cap="none" spc="-10" normalizeH="0" baseline="0" noProof="0" dirty="0">
                <a:ln>
                  <a:noFill/>
                </a:ln>
                <a:solidFill>
                  <a:prstClr val="black"/>
                </a:solidFill>
                <a:effectLst/>
                <a:uLnTx/>
                <a:uFillTx/>
                <a:latin typeface="Calibri"/>
                <a:ea typeface="+mn-ea"/>
                <a:cs typeface="Calibri"/>
              </a:rPr>
              <a:t>ans</a:t>
            </a:r>
            <a:r>
              <a:rPr kumimoji="0" sz="1800" b="1" i="0" u="none" strike="noStrike" kern="1200" cap="none" spc="-4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Hi</a:t>
            </a:r>
            <a:r>
              <a:rPr kumimoji="0" sz="1800" b="1" i="0" u="none" strike="noStrike" kern="1200" cap="none" spc="-30" normalizeH="0" baseline="0" noProof="0" dirty="0">
                <a:ln>
                  <a:noFill/>
                </a:ln>
                <a:solidFill>
                  <a:prstClr val="black"/>
                </a:solidFill>
                <a:effectLst/>
                <a:uLnTx/>
                <a:uFillTx/>
                <a:latin typeface="Calibri"/>
                <a:ea typeface="+mn-ea"/>
                <a:cs typeface="Calibri"/>
              </a:rPr>
              <a:t>r</a:t>
            </a:r>
            <a:r>
              <a:rPr kumimoji="0" sz="1800" b="1" i="0" u="none" strike="noStrike" kern="1200" cap="none" spc="0" normalizeH="0" baseline="0" noProof="0" dirty="0">
                <a:ln>
                  <a:noFill/>
                </a:ln>
                <a:solidFill>
                  <a:prstClr val="black"/>
                </a:solidFill>
                <a:effectLst/>
                <a:uLnTx/>
                <a:uFillTx/>
                <a:latin typeface="Calibri"/>
                <a:ea typeface="+mn-ea"/>
                <a:cs typeface="Calibri"/>
              </a:rPr>
              <a:t>e</a:t>
            </a:r>
            <a:r>
              <a:rPr kumimoji="0" sz="1800" b="1" i="0" u="none" strike="noStrike" kern="1200" cap="none" spc="-10" normalizeH="0" baseline="0" noProof="0" dirty="0">
                <a:ln>
                  <a:noFill/>
                </a:ln>
                <a:solidFill>
                  <a:prstClr val="black"/>
                </a:solidFill>
                <a:effectLst/>
                <a:uLnTx/>
                <a:uFillTx/>
                <a:latin typeface="Calibri"/>
                <a:ea typeface="+mn-ea"/>
                <a:cs typeface="Calibri"/>
              </a:rPr>
              <a:t>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br>
              <a:rPr lang="en-US" sz="4400" b="1" dirty="0"/>
            </a:br>
            <a:br>
              <a:rPr lang="en-US" sz="4400" b="1" dirty="0"/>
            </a:br>
            <a:r>
              <a:rPr lang="en-US" sz="4400" b="1" dirty="0"/>
              <a:t>Welcome | Safety Share | Introductions</a:t>
            </a:r>
          </a:p>
          <a:p>
            <a:pPr marL="0" indent="0" algn="ctr">
              <a:buNone/>
            </a:pPr>
            <a:endParaRPr lang="en-US" dirty="0"/>
          </a:p>
          <a:p>
            <a:pPr marL="0" indent="0" algn="ctr">
              <a:buNone/>
            </a:pPr>
            <a:r>
              <a:rPr lang="en-US" i="1" dirty="0"/>
              <a:t>Ron Graber</a:t>
            </a:r>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6</a:t>
            </a:fld>
            <a:endParaRPr lang="en-US" dirty="0"/>
          </a:p>
        </p:txBody>
      </p:sp>
    </p:spTree>
    <p:extLst>
      <p:ext uri="{BB962C8B-B14F-4D97-AF65-F5344CB8AC3E}">
        <p14:creationId xmlns:p14="http://schemas.microsoft.com/office/powerpoint/2010/main" val="226578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726440" y="1698847"/>
            <a:ext cx="4439285" cy="3164205"/>
          </a:xfrm>
          <a:prstGeom prst="rect">
            <a:avLst/>
          </a:prstGeom>
        </p:spPr>
        <p:txBody>
          <a:bodyPr vert="horz" wrap="square" lIns="0" tIns="0" rIns="0" bIns="0" rtlCol="0">
            <a:spAutoFit/>
          </a:bodyPr>
          <a:lstStyle/>
          <a:p>
            <a:pPr marL="355600" marR="0" lvl="0" indent="-342900" algn="l" defTabSz="914400" rtl="0" eaLnBrk="1" fontAlgn="auto" latinLnBrk="0" hangingPunct="1">
              <a:lnSpc>
                <a:spcPct val="100000"/>
              </a:lnSpc>
              <a:spcBef>
                <a:spcPts val="0"/>
              </a:spcBef>
              <a:spcAft>
                <a:spcPts val="0"/>
              </a:spcAft>
              <a:buClr>
                <a:srgbClr val="50B847"/>
              </a:buClr>
              <a:buSzTx/>
              <a:buFont typeface="Arial Unicode MS"/>
              <a:buChar char="▪"/>
              <a:tabLst>
                <a:tab pos="356235" algn="l"/>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New</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al</a:t>
            </a:r>
            <a:r>
              <a:rPr kumimoji="0" sz="3200" b="0" i="0" u="none" strike="noStrike" kern="1200" cap="none" spc="-15" normalizeH="0" baseline="0" noProof="0" dirty="0">
                <a:ln>
                  <a:noFill/>
                </a:ln>
                <a:solidFill>
                  <a:srgbClr val="0073AD"/>
                </a:solidFill>
                <a:effectLst/>
                <a:uLnTx/>
                <a:uFillTx/>
                <a:latin typeface="Arial"/>
                <a:ea typeface="+mn-ea"/>
                <a:cs typeface="Arial"/>
              </a:rPr>
              <a:t>l</a:t>
            </a:r>
            <a:r>
              <a:rPr kumimoji="0" sz="3200" b="0" i="0" u="none" strike="noStrike" kern="1200" cap="none" spc="0" normalizeH="0" baseline="0" noProof="0" dirty="0">
                <a:ln>
                  <a:noFill/>
                </a:ln>
                <a:solidFill>
                  <a:srgbClr val="0073AD"/>
                </a:solidFill>
                <a:effectLst/>
                <a:uLnTx/>
                <a:uFillTx/>
                <a:latin typeface="Arial"/>
                <a:ea typeface="+mn-ea"/>
                <a:cs typeface="Arial"/>
              </a:rPr>
              <a:t>ia</a:t>
            </a:r>
            <a:r>
              <a:rPr kumimoji="0" sz="3200" b="0" i="0" u="none" strike="noStrike" kern="1200" cap="none" spc="-15"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ces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765"/>
              </a:spcBef>
              <a:spcAft>
                <a:spcPts val="0"/>
              </a:spcAft>
              <a:buClr>
                <a:srgbClr val="50B847"/>
              </a:buClr>
              <a:buSzTx/>
              <a:buFont typeface="Arial Unicode MS"/>
              <a:buChar char="▪"/>
              <a:tabLst>
                <a:tab pos="356235" algn="l"/>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New</a:t>
            </a:r>
            <a:r>
              <a:rPr kumimoji="0" sz="3200" b="0" i="0" u="none" strike="noStrike" kern="1200" cap="none" spc="-1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resources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765"/>
              </a:spcBef>
              <a:spcAft>
                <a:spcPts val="0"/>
              </a:spcAft>
              <a:buClr>
                <a:srgbClr val="50B847"/>
              </a:buClr>
              <a:buSzTx/>
              <a:buFont typeface="Arial Unicode MS"/>
              <a:buChar char="▪"/>
              <a:tabLst>
                <a:tab pos="356235" algn="l"/>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Re</a:t>
            </a:r>
            <a:r>
              <a:rPr kumimoji="0" sz="3200" b="0" i="0" u="none" strike="noStrike" kern="1200" cap="none" spc="-15" normalizeH="0" baseline="0" noProof="0" dirty="0">
                <a:ln>
                  <a:noFill/>
                </a:ln>
                <a:solidFill>
                  <a:srgbClr val="0073AD"/>
                </a:solidFill>
                <a:effectLst/>
                <a:uLnTx/>
                <a:uFillTx/>
                <a:latin typeface="Arial"/>
                <a:ea typeface="+mn-ea"/>
                <a:cs typeface="Arial"/>
              </a:rPr>
              <a:t>g</a:t>
            </a:r>
            <a:r>
              <a:rPr kumimoji="0" sz="3200" b="0" i="0" u="none" strike="noStrike" kern="1200" cap="none" spc="0" normalizeH="0" baseline="0" noProof="0" dirty="0">
                <a:ln>
                  <a:noFill/>
                </a:ln>
                <a:solidFill>
                  <a:srgbClr val="0073AD"/>
                </a:solidFill>
                <a:effectLst/>
                <a:uLnTx/>
                <a:uFillTx/>
                <a:latin typeface="Arial"/>
                <a:ea typeface="+mn-ea"/>
                <a:cs typeface="Arial"/>
              </a:rPr>
              <a:t>ister</a:t>
            </a:r>
            <a:r>
              <a:rPr kumimoji="0" sz="3200" b="0" i="0" u="none" strike="noStrike" kern="1200" cap="none" spc="-20"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d</a:t>
            </a:r>
            <a:r>
              <a:rPr kumimoji="0" sz="3200" b="0" i="0" u="none" strike="noStrike" kern="1200" cap="none" spc="-35"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vet</a:t>
            </a:r>
            <a:r>
              <a:rPr kumimoji="0" sz="3200" b="0" i="0" u="none" strike="noStrike" kern="1200" cap="none" spc="-15"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ra</a:t>
            </a:r>
            <a:r>
              <a:rPr kumimoji="0" sz="3200" b="0" i="0" u="none" strike="noStrike" kern="1200" cap="none" spc="-15"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a</a:t>
            </a:r>
            <a:r>
              <a:rPr kumimoji="0" sz="3200" b="0" i="0" u="none" strike="noStrike" kern="1200" cap="none" spc="-10"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d co</a:t>
            </a:r>
            <a:r>
              <a:rPr kumimoji="0" sz="3200" b="0" i="0" u="none" strike="noStrike" kern="1200" cap="none" spc="-15" normalizeH="0" baseline="0" noProof="0" dirty="0">
                <a:ln>
                  <a:noFill/>
                </a:ln>
                <a:solidFill>
                  <a:srgbClr val="0073AD"/>
                </a:solidFill>
                <a:effectLst/>
                <a:uLnTx/>
                <a:uFillTx/>
                <a:latin typeface="Arial"/>
                <a:ea typeface="+mn-ea"/>
                <a:cs typeface="Arial"/>
              </a:rPr>
              <a:t>m</a:t>
            </a:r>
            <a:r>
              <a:rPr kumimoji="0" sz="3200" b="0" i="0" u="none" strike="noStrike" kern="1200" cap="none" spc="0" normalizeH="0" baseline="0" noProof="0" dirty="0">
                <a:ln>
                  <a:noFill/>
                </a:ln>
                <a:solidFill>
                  <a:srgbClr val="0073AD"/>
                </a:solidFill>
                <a:effectLst/>
                <a:uLnTx/>
                <a:uFillTx/>
                <a:latin typeface="Arial"/>
                <a:ea typeface="+mn-ea"/>
                <a:cs typeface="Arial"/>
              </a:rPr>
              <a:t>p</a:t>
            </a:r>
            <a:r>
              <a:rPr kumimoji="0" sz="3200" b="0" i="0" u="none" strike="noStrike" kern="1200" cap="none" spc="-10" normalizeH="0" baseline="0" noProof="0" dirty="0">
                <a:ln>
                  <a:noFill/>
                </a:ln>
                <a:solidFill>
                  <a:srgbClr val="0073AD"/>
                </a:solidFill>
                <a:effectLst/>
                <a:uLnTx/>
                <a:uFillTx/>
                <a:latin typeface="Arial"/>
                <a:ea typeface="+mn-ea"/>
                <a:cs typeface="Arial"/>
              </a:rPr>
              <a:t>a</a:t>
            </a:r>
            <a:r>
              <a:rPr kumimoji="0" sz="3200" b="0" i="0" u="none" strike="noStrike" kern="1200" cap="none" spc="0" normalizeH="0" baseline="0" noProof="0" dirty="0">
                <a:ln>
                  <a:noFill/>
                </a:ln>
                <a:solidFill>
                  <a:srgbClr val="0073AD"/>
                </a:solidFill>
                <a:effectLst/>
                <a:uLnTx/>
                <a:uFillTx/>
                <a:latin typeface="Arial"/>
                <a:ea typeface="+mn-ea"/>
                <a:cs typeface="Arial"/>
              </a:rPr>
              <a:t>ni</a:t>
            </a:r>
            <a:r>
              <a:rPr kumimoji="0" sz="3200" b="0" i="0" u="none" strike="noStrike" kern="1200" cap="none" spc="-15" normalizeH="0" baseline="0" noProof="0" dirty="0">
                <a:ln>
                  <a:noFill/>
                </a:ln>
                <a:solidFill>
                  <a:srgbClr val="0073AD"/>
                </a:solidFill>
                <a:effectLst/>
                <a:uLnTx/>
                <a:uFillTx/>
                <a:latin typeface="Arial"/>
                <a:ea typeface="+mn-ea"/>
                <a:cs typeface="Arial"/>
              </a:rPr>
              <a:t>e</a:t>
            </a:r>
            <a:r>
              <a:rPr kumimoji="0" sz="3200" b="0" i="0" u="none" strike="noStrike" kern="1200" cap="none" spc="0" normalizeH="0" baseline="0" noProof="0" dirty="0">
                <a:ln>
                  <a:noFill/>
                </a:ln>
                <a:solidFill>
                  <a:srgbClr val="0073AD"/>
                </a:solidFill>
                <a:effectLst/>
                <a:uLnTx/>
                <a:uFillTx/>
                <a:latin typeface="Arial"/>
                <a:ea typeface="+mn-ea"/>
                <a:cs typeface="Arial"/>
              </a:rPr>
              <a:t>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765"/>
              </a:spcBef>
              <a:spcAft>
                <a:spcPts val="0"/>
              </a:spcAft>
              <a:buClr>
                <a:srgbClr val="50B847"/>
              </a:buClr>
              <a:buSzTx/>
              <a:buFont typeface="Arial Unicode MS"/>
              <a:buChar char="▪"/>
              <a:tabLst>
                <a:tab pos="356235" algn="l"/>
              </a:tabLst>
              <a:defRPr/>
            </a:pPr>
            <a:r>
              <a:rPr kumimoji="0" sz="3200" b="0" i="0" u="none" strike="noStrike" kern="1200" cap="none" spc="-125" normalizeH="0" baseline="0" noProof="0" dirty="0">
                <a:ln>
                  <a:noFill/>
                </a:ln>
                <a:solidFill>
                  <a:srgbClr val="0073AD"/>
                </a:solidFill>
                <a:effectLst/>
                <a:uLnTx/>
                <a:uFillTx/>
                <a:latin typeface="Arial"/>
                <a:ea typeface="+mn-ea"/>
                <a:cs typeface="Arial"/>
              </a:rPr>
              <a:t>T</a:t>
            </a:r>
            <a:r>
              <a:rPr kumimoji="0" sz="3200" b="0" i="0" u="none" strike="noStrike" kern="1200" cap="none" spc="0" normalizeH="0" baseline="0" noProof="0" dirty="0">
                <a:ln>
                  <a:noFill/>
                </a:ln>
                <a:solidFill>
                  <a:srgbClr val="0073AD"/>
                </a:solidFill>
                <a:effectLst/>
                <a:uLnTx/>
                <a:uFillTx/>
                <a:latin typeface="Arial"/>
                <a:ea typeface="+mn-ea"/>
                <a:cs typeface="Arial"/>
              </a:rPr>
              <a:t>ro</a:t>
            </a:r>
            <a:r>
              <a:rPr kumimoji="0" sz="3200" b="0" i="0" u="none" strike="noStrike" kern="1200" cap="none" spc="-15" normalizeH="0" baseline="0" noProof="0" dirty="0">
                <a:ln>
                  <a:noFill/>
                </a:ln>
                <a:solidFill>
                  <a:srgbClr val="0073AD"/>
                </a:solidFill>
                <a:effectLst/>
                <a:uLnTx/>
                <a:uFillTx/>
                <a:latin typeface="Arial"/>
                <a:ea typeface="+mn-ea"/>
                <a:cs typeface="Arial"/>
              </a:rPr>
              <a:t>o</a:t>
            </a:r>
            <a:r>
              <a:rPr kumimoji="0" sz="3200" b="0" i="0" u="none" strike="noStrike" kern="1200" cap="none" spc="0" normalizeH="0" baseline="0" noProof="0" dirty="0">
                <a:ln>
                  <a:noFill/>
                </a:ln>
                <a:solidFill>
                  <a:srgbClr val="0073AD"/>
                </a:solidFill>
                <a:effectLst/>
                <a:uLnTx/>
                <a:uFillTx/>
                <a:latin typeface="Arial"/>
                <a:ea typeface="+mn-ea"/>
                <a:cs typeface="Arial"/>
              </a:rPr>
              <a:t>ps</a:t>
            </a:r>
            <a:r>
              <a:rPr kumimoji="0" sz="3200" b="0" i="0" u="none" strike="noStrike" kern="1200" cap="none" spc="-3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to</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E</a:t>
            </a:r>
            <a:r>
              <a:rPr kumimoji="0" sz="3200" b="0" i="0" u="none" strike="noStrike" kern="1200" cap="none" spc="-15" normalizeH="0" baseline="0" noProof="0" dirty="0">
                <a:ln>
                  <a:noFill/>
                </a:ln>
                <a:solidFill>
                  <a:srgbClr val="0073AD"/>
                </a:solidFill>
                <a:effectLst/>
                <a:uLnTx/>
                <a:uFillTx/>
                <a:latin typeface="Arial"/>
                <a:ea typeface="+mn-ea"/>
                <a:cs typeface="Arial"/>
              </a:rPr>
              <a:t>n</a:t>
            </a:r>
            <a:r>
              <a:rPr kumimoji="0" sz="3200" b="0" i="0" u="none" strike="noStrike" kern="1200" cap="none" spc="0" normalizeH="0" baseline="0" noProof="0" dirty="0">
                <a:ln>
                  <a:noFill/>
                </a:ln>
                <a:solidFill>
                  <a:srgbClr val="0073AD"/>
                </a:solidFill>
                <a:effectLst/>
                <a:uLnTx/>
                <a:uFillTx/>
                <a:latin typeface="Arial"/>
                <a:ea typeface="+mn-ea"/>
                <a:cs typeface="Arial"/>
              </a:rPr>
              <a:t>er</a:t>
            </a:r>
            <a:r>
              <a:rPr kumimoji="0" sz="3200" b="0" i="0" u="none" strike="noStrike" kern="1200" cap="none" spc="-15" normalizeH="0" baseline="0" noProof="0" dirty="0">
                <a:ln>
                  <a:noFill/>
                </a:ln>
                <a:solidFill>
                  <a:srgbClr val="0073AD"/>
                </a:solidFill>
                <a:effectLst/>
                <a:uLnTx/>
                <a:uFillTx/>
                <a:latin typeface="Arial"/>
                <a:ea typeface="+mn-ea"/>
                <a:cs typeface="Arial"/>
              </a:rPr>
              <a:t>g</a:t>
            </a:r>
            <a:r>
              <a:rPr kumimoji="0" sz="3200" b="0" i="0" u="none" strike="noStrike" kern="1200" cap="none" spc="0" normalizeH="0" baseline="0" noProof="0" dirty="0">
                <a:ln>
                  <a:noFill/>
                </a:ln>
                <a:solidFill>
                  <a:srgbClr val="0073AD"/>
                </a:solidFill>
                <a:effectLst/>
                <a:uLnTx/>
                <a:uFillTx/>
                <a:latin typeface="Arial"/>
                <a:ea typeface="+mn-ea"/>
                <a:cs typeface="Arial"/>
              </a:rPr>
              <a:t>y</a:t>
            </a:r>
            <a:r>
              <a:rPr kumimoji="0" sz="3200" b="0" i="0" u="none" strike="noStrike" kern="1200" cap="none" spc="-10" normalizeH="0" baseline="0" noProof="0" dirty="0">
                <a:ln>
                  <a:noFill/>
                </a:ln>
                <a:solidFill>
                  <a:srgbClr val="0073AD"/>
                </a:solidFill>
                <a:effectLst/>
                <a:uLnTx/>
                <a:uFillTx/>
                <a:latin typeface="Arial"/>
                <a:ea typeface="+mn-ea"/>
                <a:cs typeface="Arial"/>
              </a:rPr>
              <a:t> </a:t>
            </a:r>
            <a:r>
              <a:rPr kumimoji="0" sz="3200" b="0" i="0" u="none" strike="noStrike" kern="1200" cap="none" spc="0" normalizeH="0" baseline="0" noProof="0" dirty="0">
                <a:ln>
                  <a:noFill/>
                </a:ln>
                <a:solidFill>
                  <a:srgbClr val="0073AD"/>
                </a:solidFill>
                <a:effectLst/>
                <a:uLnTx/>
                <a:uFillTx/>
                <a:latin typeface="Arial"/>
                <a:ea typeface="+mn-ea"/>
                <a:cs typeface="Arial"/>
              </a:rPr>
              <a:t>Jobs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3200" b="0" i="0" u="none" strike="noStrike" kern="1200" cap="none" spc="0" normalizeH="0" baseline="0" noProof="0" dirty="0">
                <a:ln>
                  <a:noFill/>
                </a:ln>
                <a:solidFill>
                  <a:srgbClr val="0073AD"/>
                </a:solidFill>
                <a:effectLst/>
                <a:uLnTx/>
                <a:uFillTx/>
                <a:latin typeface="Arial"/>
                <a:ea typeface="+mn-ea"/>
                <a:cs typeface="Arial"/>
              </a:rPr>
              <a:t>Em</a:t>
            </a:r>
            <a:r>
              <a:rPr kumimoji="0" sz="3200" b="0" i="0" u="none" strike="noStrike" kern="1200" cap="none" spc="-15" normalizeH="0" baseline="0" noProof="0" dirty="0">
                <a:ln>
                  <a:noFill/>
                </a:ln>
                <a:solidFill>
                  <a:srgbClr val="0073AD"/>
                </a:solidFill>
                <a:effectLst/>
                <a:uLnTx/>
                <a:uFillTx/>
                <a:latin typeface="Arial"/>
                <a:ea typeface="+mn-ea"/>
                <a:cs typeface="Arial"/>
              </a:rPr>
              <a:t>p</a:t>
            </a:r>
            <a:r>
              <a:rPr kumimoji="0" sz="3200" b="0" i="0" u="none" strike="noStrike" kern="1200" cap="none" spc="0" normalizeH="0" baseline="0" noProof="0" dirty="0">
                <a:ln>
                  <a:noFill/>
                </a:ln>
                <a:solidFill>
                  <a:srgbClr val="0073AD"/>
                </a:solidFill>
                <a:effectLst/>
                <a:uLnTx/>
                <a:uFillTx/>
                <a:latin typeface="Arial"/>
                <a:ea typeface="+mn-ea"/>
                <a:cs typeface="Arial"/>
              </a:rPr>
              <a:t>loyers</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a:spLocks noGrp="1"/>
          </p:cNvSpPr>
          <p:nvPr>
            <p:ph type="title"/>
          </p:nvPr>
        </p:nvSpPr>
        <p:spPr>
          <a:prstGeom prst="rect">
            <a:avLst/>
          </a:prstGeom>
        </p:spPr>
        <p:txBody>
          <a:bodyPr vert="horz" wrap="square" lIns="0" tIns="230181" rIns="0" bIns="0" rtlCol="0">
            <a:spAutoFit/>
          </a:bodyPr>
          <a:lstStyle/>
          <a:p>
            <a:pPr marL="12700">
              <a:lnSpc>
                <a:spcPct val="100000"/>
              </a:lnSpc>
            </a:pPr>
            <a:r>
              <a:rPr sz="4400" b="1" spc="-245" dirty="0">
                <a:solidFill>
                  <a:srgbClr val="0073AD"/>
                </a:solidFill>
                <a:latin typeface="Arial"/>
                <a:cs typeface="Arial"/>
              </a:rPr>
              <a:t>T</a:t>
            </a:r>
            <a:r>
              <a:rPr sz="4400" b="1" dirty="0">
                <a:solidFill>
                  <a:srgbClr val="0073AD"/>
                </a:solidFill>
                <a:latin typeface="Arial"/>
                <a:cs typeface="Arial"/>
              </a:rPr>
              <a:t>roops to</a:t>
            </a:r>
            <a:r>
              <a:rPr sz="4400" b="1" spc="-30" dirty="0">
                <a:solidFill>
                  <a:srgbClr val="0073AD"/>
                </a:solidFill>
                <a:latin typeface="Arial"/>
                <a:cs typeface="Arial"/>
              </a:rPr>
              <a:t> </a:t>
            </a:r>
            <a:r>
              <a:rPr sz="4400" b="1" dirty="0">
                <a:solidFill>
                  <a:srgbClr val="0073AD"/>
                </a:solidFill>
                <a:latin typeface="Arial"/>
                <a:cs typeface="Arial"/>
              </a:rPr>
              <a:t>Energy Jobs</a:t>
            </a:r>
            <a:endParaRPr sz="4400">
              <a:latin typeface="Arial"/>
              <a:cs typeface="Arial"/>
            </a:endParaRPr>
          </a:p>
        </p:txBody>
      </p:sp>
      <p:sp>
        <p:nvSpPr>
          <p:cNvPr id="9" name="object 9"/>
          <p:cNvSpPr txBox="1"/>
          <p:nvPr/>
        </p:nvSpPr>
        <p:spPr>
          <a:xfrm>
            <a:off x="8426957" y="6465214"/>
            <a:ext cx="180975"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00679A"/>
                </a:solidFill>
                <a:effectLst/>
                <a:uLnTx/>
                <a:uFillTx/>
                <a:latin typeface="Calibri"/>
                <a:ea typeface="+mn-ea"/>
                <a:cs typeface="Calibri"/>
              </a:rPr>
              <a:t>22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5900928" y="1716023"/>
            <a:ext cx="2595372" cy="322326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429752" y="6503733"/>
            <a:ext cx="158115" cy="74930"/>
          </a:xfrm>
          <a:custGeom>
            <a:avLst/>
            <a:gdLst/>
            <a:ahLst/>
            <a:cxnLst/>
            <a:rect l="l" t="t" r="r" b="b"/>
            <a:pathLst>
              <a:path w="158115" h="74929">
                <a:moveTo>
                  <a:pt x="27050" y="10655"/>
                </a:moveTo>
                <a:lnTo>
                  <a:pt x="17399" y="10655"/>
                </a:lnTo>
                <a:lnTo>
                  <a:pt x="17399" y="65570"/>
                </a:lnTo>
                <a:lnTo>
                  <a:pt x="1777" y="65658"/>
                </a:lnTo>
                <a:lnTo>
                  <a:pt x="1270" y="65989"/>
                </a:lnTo>
                <a:lnTo>
                  <a:pt x="1143" y="66230"/>
                </a:lnTo>
                <a:lnTo>
                  <a:pt x="889" y="66547"/>
                </a:lnTo>
                <a:lnTo>
                  <a:pt x="762" y="66865"/>
                </a:lnTo>
                <a:lnTo>
                  <a:pt x="634" y="67271"/>
                </a:lnTo>
                <a:lnTo>
                  <a:pt x="380" y="70789"/>
                </a:lnTo>
                <a:lnTo>
                  <a:pt x="634" y="71754"/>
                </a:lnTo>
                <a:lnTo>
                  <a:pt x="762" y="72148"/>
                </a:lnTo>
                <a:lnTo>
                  <a:pt x="1016" y="72440"/>
                </a:lnTo>
                <a:lnTo>
                  <a:pt x="1143" y="72732"/>
                </a:lnTo>
                <a:lnTo>
                  <a:pt x="1397" y="72948"/>
                </a:lnTo>
                <a:lnTo>
                  <a:pt x="1904" y="73215"/>
                </a:lnTo>
                <a:lnTo>
                  <a:pt x="40640" y="73215"/>
                </a:lnTo>
                <a:lnTo>
                  <a:pt x="40767" y="73088"/>
                </a:lnTo>
                <a:lnTo>
                  <a:pt x="41021" y="72948"/>
                </a:lnTo>
                <a:lnTo>
                  <a:pt x="41275" y="72732"/>
                </a:lnTo>
                <a:lnTo>
                  <a:pt x="41528" y="72440"/>
                </a:lnTo>
                <a:lnTo>
                  <a:pt x="41655" y="72148"/>
                </a:lnTo>
                <a:lnTo>
                  <a:pt x="42037" y="70789"/>
                </a:lnTo>
                <a:lnTo>
                  <a:pt x="42037" y="68237"/>
                </a:lnTo>
                <a:lnTo>
                  <a:pt x="41909" y="67754"/>
                </a:lnTo>
                <a:lnTo>
                  <a:pt x="41782" y="66865"/>
                </a:lnTo>
                <a:lnTo>
                  <a:pt x="41528" y="66547"/>
                </a:lnTo>
                <a:lnTo>
                  <a:pt x="41401" y="66230"/>
                </a:lnTo>
                <a:lnTo>
                  <a:pt x="41148" y="65989"/>
                </a:lnTo>
                <a:lnTo>
                  <a:pt x="40640" y="65658"/>
                </a:lnTo>
                <a:lnTo>
                  <a:pt x="27050" y="65570"/>
                </a:lnTo>
                <a:lnTo>
                  <a:pt x="27050" y="10655"/>
                </a:lnTo>
                <a:close/>
              </a:path>
              <a:path w="158115" h="74929">
                <a:moveTo>
                  <a:pt x="20827" y="584"/>
                </a:moveTo>
                <a:lnTo>
                  <a:pt x="1397" y="12115"/>
                </a:lnTo>
                <a:lnTo>
                  <a:pt x="1016" y="12331"/>
                </a:lnTo>
                <a:lnTo>
                  <a:pt x="889" y="12560"/>
                </a:lnTo>
                <a:lnTo>
                  <a:pt x="634" y="12776"/>
                </a:lnTo>
                <a:lnTo>
                  <a:pt x="507" y="13042"/>
                </a:lnTo>
                <a:lnTo>
                  <a:pt x="253" y="14008"/>
                </a:lnTo>
                <a:lnTo>
                  <a:pt x="0" y="16929"/>
                </a:lnTo>
                <a:lnTo>
                  <a:pt x="253" y="18745"/>
                </a:lnTo>
                <a:lnTo>
                  <a:pt x="507" y="19151"/>
                </a:lnTo>
                <a:lnTo>
                  <a:pt x="1016" y="19634"/>
                </a:lnTo>
                <a:lnTo>
                  <a:pt x="1270" y="19723"/>
                </a:lnTo>
                <a:lnTo>
                  <a:pt x="2158" y="19570"/>
                </a:lnTo>
                <a:lnTo>
                  <a:pt x="2794" y="19342"/>
                </a:lnTo>
                <a:lnTo>
                  <a:pt x="17399" y="10655"/>
                </a:lnTo>
                <a:lnTo>
                  <a:pt x="27050" y="10655"/>
                </a:lnTo>
                <a:lnTo>
                  <a:pt x="27050" y="1892"/>
                </a:lnTo>
                <a:lnTo>
                  <a:pt x="26797" y="1269"/>
                </a:lnTo>
                <a:lnTo>
                  <a:pt x="26543" y="1104"/>
                </a:lnTo>
                <a:lnTo>
                  <a:pt x="25400" y="749"/>
                </a:lnTo>
                <a:lnTo>
                  <a:pt x="20827" y="584"/>
                </a:lnTo>
                <a:close/>
              </a:path>
              <a:path w="158115" h="74929">
                <a:moveTo>
                  <a:pt x="82550" y="0"/>
                </a:moveTo>
                <a:lnTo>
                  <a:pt x="73151" y="0"/>
                </a:lnTo>
                <a:lnTo>
                  <a:pt x="69215" y="901"/>
                </a:lnTo>
                <a:lnTo>
                  <a:pt x="52324" y="43294"/>
                </a:lnTo>
                <a:lnTo>
                  <a:pt x="52704" y="48564"/>
                </a:lnTo>
                <a:lnTo>
                  <a:pt x="72008" y="74333"/>
                </a:lnTo>
                <a:lnTo>
                  <a:pt x="81279" y="74333"/>
                </a:lnTo>
                <a:lnTo>
                  <a:pt x="85344" y="73431"/>
                </a:lnTo>
                <a:lnTo>
                  <a:pt x="91948" y="69824"/>
                </a:lnTo>
                <a:lnTo>
                  <a:pt x="94488" y="67284"/>
                </a:lnTo>
                <a:lnTo>
                  <a:pt x="94989" y="66471"/>
                </a:lnTo>
                <a:lnTo>
                  <a:pt x="74422" y="66471"/>
                </a:lnTo>
                <a:lnTo>
                  <a:pt x="72136" y="65925"/>
                </a:lnTo>
                <a:lnTo>
                  <a:pt x="62951" y="50177"/>
                </a:lnTo>
                <a:lnTo>
                  <a:pt x="62356" y="46647"/>
                </a:lnTo>
                <a:lnTo>
                  <a:pt x="62171" y="43294"/>
                </a:lnTo>
                <a:lnTo>
                  <a:pt x="62226" y="30822"/>
                </a:lnTo>
                <a:lnTo>
                  <a:pt x="62356" y="28892"/>
                </a:lnTo>
                <a:lnTo>
                  <a:pt x="69723" y="10096"/>
                </a:lnTo>
                <a:lnTo>
                  <a:pt x="71627" y="8610"/>
                </a:lnTo>
                <a:lnTo>
                  <a:pt x="74168" y="7873"/>
                </a:lnTo>
                <a:lnTo>
                  <a:pt x="96000" y="7873"/>
                </a:lnTo>
                <a:lnTo>
                  <a:pt x="95123" y="6426"/>
                </a:lnTo>
                <a:lnTo>
                  <a:pt x="92582" y="4051"/>
                </a:lnTo>
                <a:lnTo>
                  <a:pt x="89534" y="2425"/>
                </a:lnTo>
                <a:lnTo>
                  <a:pt x="86359" y="812"/>
                </a:lnTo>
                <a:lnTo>
                  <a:pt x="82550" y="0"/>
                </a:lnTo>
                <a:close/>
              </a:path>
              <a:path w="158115" h="74929">
                <a:moveTo>
                  <a:pt x="96000" y="7873"/>
                </a:moveTo>
                <a:lnTo>
                  <a:pt x="79121" y="7873"/>
                </a:lnTo>
                <a:lnTo>
                  <a:pt x="80772" y="8102"/>
                </a:lnTo>
                <a:lnTo>
                  <a:pt x="82169" y="8559"/>
                </a:lnTo>
                <a:lnTo>
                  <a:pt x="92369" y="42062"/>
                </a:lnTo>
                <a:lnTo>
                  <a:pt x="92201" y="45402"/>
                </a:lnTo>
                <a:lnTo>
                  <a:pt x="91694" y="50177"/>
                </a:lnTo>
                <a:lnTo>
                  <a:pt x="91186" y="52298"/>
                </a:lnTo>
                <a:lnTo>
                  <a:pt x="90804" y="54419"/>
                </a:lnTo>
                <a:lnTo>
                  <a:pt x="79121" y="66471"/>
                </a:lnTo>
                <a:lnTo>
                  <a:pt x="94989" y="66471"/>
                </a:lnTo>
                <a:lnTo>
                  <a:pt x="102218" y="30822"/>
                </a:lnTo>
                <a:lnTo>
                  <a:pt x="101853" y="25768"/>
                </a:lnTo>
                <a:lnTo>
                  <a:pt x="100965" y="21183"/>
                </a:lnTo>
                <a:lnTo>
                  <a:pt x="100202" y="16586"/>
                </a:lnTo>
                <a:lnTo>
                  <a:pt x="98932" y="12712"/>
                </a:lnTo>
                <a:lnTo>
                  <a:pt x="96000" y="7873"/>
                </a:lnTo>
                <a:close/>
              </a:path>
              <a:path w="158115" h="74929">
                <a:moveTo>
                  <a:pt x="151800" y="8483"/>
                </a:moveTo>
                <a:lnTo>
                  <a:pt x="134366" y="8483"/>
                </a:lnTo>
                <a:lnTo>
                  <a:pt x="136144" y="8801"/>
                </a:lnTo>
                <a:lnTo>
                  <a:pt x="139192" y="10058"/>
                </a:lnTo>
                <a:lnTo>
                  <a:pt x="140462" y="10921"/>
                </a:lnTo>
                <a:lnTo>
                  <a:pt x="142494" y="13080"/>
                </a:lnTo>
                <a:lnTo>
                  <a:pt x="143255" y="14338"/>
                </a:lnTo>
                <a:lnTo>
                  <a:pt x="143764" y="15760"/>
                </a:lnTo>
                <a:lnTo>
                  <a:pt x="144399" y="17195"/>
                </a:lnTo>
                <a:lnTo>
                  <a:pt x="144652" y="18719"/>
                </a:lnTo>
                <a:lnTo>
                  <a:pt x="144652" y="21920"/>
                </a:lnTo>
                <a:lnTo>
                  <a:pt x="114807" y="63004"/>
                </a:lnTo>
                <a:lnTo>
                  <a:pt x="114426" y="63487"/>
                </a:lnTo>
                <a:lnTo>
                  <a:pt x="113665" y="64376"/>
                </a:lnTo>
                <a:lnTo>
                  <a:pt x="113164" y="65214"/>
                </a:lnTo>
                <a:lnTo>
                  <a:pt x="113063" y="65544"/>
                </a:lnTo>
                <a:lnTo>
                  <a:pt x="112947" y="65798"/>
                </a:lnTo>
                <a:lnTo>
                  <a:pt x="112775" y="66090"/>
                </a:lnTo>
                <a:lnTo>
                  <a:pt x="112522" y="69913"/>
                </a:lnTo>
                <a:lnTo>
                  <a:pt x="112850" y="71450"/>
                </a:lnTo>
                <a:lnTo>
                  <a:pt x="113029" y="72148"/>
                </a:lnTo>
                <a:lnTo>
                  <a:pt x="113283" y="72440"/>
                </a:lnTo>
                <a:lnTo>
                  <a:pt x="113919" y="72948"/>
                </a:lnTo>
                <a:lnTo>
                  <a:pt x="114680" y="73215"/>
                </a:lnTo>
                <a:lnTo>
                  <a:pt x="156209" y="73190"/>
                </a:lnTo>
                <a:lnTo>
                  <a:pt x="157649" y="69913"/>
                </a:lnTo>
                <a:lnTo>
                  <a:pt x="157606" y="67386"/>
                </a:lnTo>
                <a:lnTo>
                  <a:pt x="157352" y="66471"/>
                </a:lnTo>
                <a:lnTo>
                  <a:pt x="157099" y="66128"/>
                </a:lnTo>
                <a:lnTo>
                  <a:pt x="156972" y="65798"/>
                </a:lnTo>
                <a:lnTo>
                  <a:pt x="156718" y="65544"/>
                </a:lnTo>
                <a:lnTo>
                  <a:pt x="156209" y="65214"/>
                </a:lnTo>
                <a:lnTo>
                  <a:pt x="124078" y="65125"/>
                </a:lnTo>
                <a:lnTo>
                  <a:pt x="135636" y="53187"/>
                </a:lnTo>
                <a:lnTo>
                  <a:pt x="153839" y="25450"/>
                </a:lnTo>
                <a:lnTo>
                  <a:pt x="154304" y="23355"/>
                </a:lnTo>
                <a:lnTo>
                  <a:pt x="154365" y="15760"/>
                </a:lnTo>
                <a:lnTo>
                  <a:pt x="154050" y="13766"/>
                </a:lnTo>
                <a:lnTo>
                  <a:pt x="152273" y="9220"/>
                </a:lnTo>
                <a:lnTo>
                  <a:pt x="151800" y="8483"/>
                </a:lnTo>
                <a:close/>
              </a:path>
              <a:path w="158115" h="74929">
                <a:moveTo>
                  <a:pt x="137032" y="0"/>
                </a:moveTo>
                <a:lnTo>
                  <a:pt x="131318" y="0"/>
                </a:lnTo>
                <a:lnTo>
                  <a:pt x="129286" y="215"/>
                </a:lnTo>
                <a:lnTo>
                  <a:pt x="117728" y="4292"/>
                </a:lnTo>
                <a:lnTo>
                  <a:pt x="116586" y="4965"/>
                </a:lnTo>
                <a:lnTo>
                  <a:pt x="115799" y="5524"/>
                </a:lnTo>
                <a:lnTo>
                  <a:pt x="115443" y="5892"/>
                </a:lnTo>
                <a:lnTo>
                  <a:pt x="114934" y="6273"/>
                </a:lnTo>
                <a:lnTo>
                  <a:pt x="114680" y="6603"/>
                </a:lnTo>
                <a:lnTo>
                  <a:pt x="114426" y="6857"/>
                </a:lnTo>
                <a:lnTo>
                  <a:pt x="114300" y="7124"/>
                </a:lnTo>
                <a:lnTo>
                  <a:pt x="114238" y="8483"/>
                </a:lnTo>
                <a:lnTo>
                  <a:pt x="114144" y="13080"/>
                </a:lnTo>
                <a:lnTo>
                  <a:pt x="114300" y="13563"/>
                </a:lnTo>
                <a:lnTo>
                  <a:pt x="114553" y="14135"/>
                </a:lnTo>
                <a:lnTo>
                  <a:pt x="115062" y="14439"/>
                </a:lnTo>
                <a:lnTo>
                  <a:pt x="115950" y="14503"/>
                </a:lnTo>
                <a:lnTo>
                  <a:pt x="116713" y="14198"/>
                </a:lnTo>
                <a:lnTo>
                  <a:pt x="117601" y="13563"/>
                </a:lnTo>
                <a:lnTo>
                  <a:pt x="119761" y="12242"/>
                </a:lnTo>
                <a:lnTo>
                  <a:pt x="122554" y="10756"/>
                </a:lnTo>
                <a:lnTo>
                  <a:pt x="124205" y="10058"/>
                </a:lnTo>
                <a:lnTo>
                  <a:pt x="126111" y="9436"/>
                </a:lnTo>
                <a:lnTo>
                  <a:pt x="127889" y="8801"/>
                </a:lnTo>
                <a:lnTo>
                  <a:pt x="130048" y="8483"/>
                </a:lnTo>
                <a:lnTo>
                  <a:pt x="151800" y="8483"/>
                </a:lnTo>
                <a:lnTo>
                  <a:pt x="151002" y="7238"/>
                </a:lnTo>
                <a:lnTo>
                  <a:pt x="149200" y="5499"/>
                </a:lnTo>
                <a:lnTo>
                  <a:pt x="147574" y="3809"/>
                </a:lnTo>
                <a:lnTo>
                  <a:pt x="145415" y="2463"/>
                </a:lnTo>
                <a:lnTo>
                  <a:pt x="140080" y="495"/>
                </a:lnTo>
                <a:lnTo>
                  <a:pt x="1370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86257" y="2163327"/>
            <a:ext cx="2793365" cy="2186940"/>
          </a:xfrm>
          <a:prstGeom prst="rect">
            <a:avLst/>
          </a:prstGeom>
        </p:spPr>
        <p:txBody>
          <a:bodyPr vert="horz" wrap="square" lIns="0" tIns="0" rIns="0" bIns="0" rtlCol="0">
            <a:spAutoFit/>
          </a:bodyPr>
          <a:lstStyle/>
          <a:p>
            <a:pPr marL="12700" marR="5715" lvl="0" indent="681355" algn="r" defTabSz="914400" rtl="0" eaLnBrk="1" fontAlgn="auto" latinLnBrk="0" hangingPunct="1">
              <a:lnSpc>
                <a:spcPct val="100000"/>
              </a:lnSpc>
              <a:spcBef>
                <a:spcPts val="0"/>
              </a:spcBef>
              <a:spcAft>
                <a:spcPts val="0"/>
              </a:spcAft>
              <a:buClrTx/>
              <a:buSzTx/>
              <a:buFontTx/>
              <a:buNone/>
              <a:tabLst/>
              <a:defRPr/>
            </a:pPr>
            <a:r>
              <a:rPr kumimoji="0" sz="3700" b="0" i="0" u="none" strike="noStrike" kern="1200" cap="none" spc="-25" normalizeH="0" baseline="0" noProof="0" dirty="0">
                <a:ln>
                  <a:noFill/>
                </a:ln>
                <a:solidFill>
                  <a:srgbClr val="4F81BC"/>
                </a:solidFill>
                <a:effectLst/>
                <a:uLnTx/>
                <a:uFillTx/>
                <a:latin typeface="Arial"/>
                <a:ea typeface="+mn-ea"/>
                <a:cs typeface="Arial"/>
              </a:rPr>
              <a:t>Employ</a:t>
            </a:r>
            <a:r>
              <a:rPr kumimoji="0" sz="3700" b="0" i="0" u="none" strike="noStrike" kern="1200" cap="none" spc="-40" normalizeH="0" baseline="0" noProof="0" dirty="0">
                <a:ln>
                  <a:noFill/>
                </a:ln>
                <a:solidFill>
                  <a:srgbClr val="4F81BC"/>
                </a:solidFill>
                <a:effectLst/>
                <a:uLnTx/>
                <a:uFillTx/>
                <a:latin typeface="Arial"/>
                <a:ea typeface="+mn-ea"/>
                <a:cs typeface="Arial"/>
              </a:rPr>
              <a:t>e</a:t>
            </a:r>
            <a:r>
              <a:rPr kumimoji="0" sz="3700" b="0" i="0" u="none" strike="noStrike" kern="1200" cap="none" spc="-25" normalizeH="0" baseline="0" noProof="0" dirty="0">
                <a:ln>
                  <a:noFill/>
                </a:ln>
                <a:solidFill>
                  <a:srgbClr val="4F81BC"/>
                </a:solidFill>
                <a:effectLst/>
                <a:uLnTx/>
                <a:uFillTx/>
                <a:latin typeface="Arial"/>
                <a:ea typeface="+mn-ea"/>
                <a:cs typeface="Arial"/>
              </a:rPr>
              <a:t>e</a:t>
            </a:r>
            <a:r>
              <a:rPr kumimoji="0" sz="3700" b="0" i="0" u="none" strike="noStrike" kern="1200" cap="none" spc="-20" normalizeH="0" baseline="0" noProof="0" dirty="0">
                <a:ln>
                  <a:noFill/>
                </a:ln>
                <a:solidFill>
                  <a:srgbClr val="4F81BC"/>
                </a:solidFill>
                <a:effectLst/>
                <a:uLnTx/>
                <a:uFillTx/>
                <a:latin typeface="Arial"/>
                <a:ea typeface="+mn-ea"/>
                <a:cs typeface="Arial"/>
              </a:rPr>
              <a:t> Deve</a:t>
            </a:r>
            <a:r>
              <a:rPr kumimoji="0" sz="3700" b="0" i="0" u="none" strike="noStrike" kern="1200" cap="none" spc="-25" normalizeH="0" baseline="0" noProof="0" dirty="0">
                <a:ln>
                  <a:noFill/>
                </a:ln>
                <a:solidFill>
                  <a:srgbClr val="4F81BC"/>
                </a:solidFill>
                <a:effectLst/>
                <a:uLnTx/>
                <a:uFillTx/>
                <a:latin typeface="Arial"/>
                <a:ea typeface="+mn-ea"/>
                <a:cs typeface="Arial"/>
              </a:rPr>
              <a:t>lop</a:t>
            </a:r>
            <a:r>
              <a:rPr kumimoji="0" sz="3700" b="0" i="0" u="none" strike="noStrike" kern="1200" cap="none" spc="-20" normalizeH="0" baseline="0" noProof="0" dirty="0">
                <a:ln>
                  <a:noFill/>
                </a:ln>
                <a:solidFill>
                  <a:srgbClr val="4F81BC"/>
                </a:solidFill>
                <a:effectLst/>
                <a:uLnTx/>
                <a:uFillTx/>
                <a:latin typeface="Arial"/>
                <a:ea typeface="+mn-ea"/>
                <a:cs typeface="Arial"/>
              </a:rPr>
              <a:t>ment</a:t>
            </a:r>
            <a:endParaRPr kumimoji="0" sz="3700" b="0" i="0" u="none" strike="noStrike" kern="1200" cap="none" spc="0" normalizeH="0" baseline="0" noProof="0">
              <a:ln>
                <a:noFill/>
              </a:ln>
              <a:solidFill>
                <a:prstClr val="black"/>
              </a:solidFill>
              <a:effectLst/>
              <a:uLnTx/>
              <a:uFillTx/>
              <a:latin typeface="Arial"/>
              <a:ea typeface="+mn-ea"/>
              <a:cs typeface="Arial"/>
            </a:endParaRPr>
          </a:p>
          <a:p>
            <a:pPr marL="0" marR="6350" lvl="0" indent="0" algn="r" defTabSz="914400" rtl="0" eaLnBrk="1" fontAlgn="auto" latinLnBrk="0" hangingPunct="1">
              <a:lnSpc>
                <a:spcPct val="100000"/>
              </a:lnSpc>
              <a:spcBef>
                <a:spcPts val="0"/>
              </a:spcBef>
              <a:spcAft>
                <a:spcPts val="0"/>
              </a:spcAft>
              <a:buClrTx/>
              <a:buSzTx/>
              <a:buFontTx/>
              <a:buNone/>
              <a:tabLst/>
              <a:defRPr/>
            </a:pPr>
            <a:r>
              <a:rPr kumimoji="0" sz="3700" b="0" i="0" u="none" strike="noStrike" kern="1200" cap="none" spc="-30" normalizeH="0" baseline="0" noProof="0" dirty="0">
                <a:ln>
                  <a:noFill/>
                </a:ln>
                <a:solidFill>
                  <a:srgbClr val="4F81BC"/>
                </a:solidFill>
                <a:effectLst/>
                <a:uLnTx/>
                <a:uFillTx/>
                <a:latin typeface="Arial"/>
                <a:ea typeface="+mn-ea"/>
                <a:cs typeface="Arial"/>
              </a:rPr>
              <a:t>and</a:t>
            </a:r>
            <a:endParaRPr kumimoji="0" sz="3700" b="0" i="0" u="none" strike="noStrike" kern="1200" cap="none" spc="0" normalizeH="0" baseline="0" noProof="0">
              <a:ln>
                <a:noFill/>
              </a:ln>
              <a:solidFill>
                <a:prstClr val="black"/>
              </a:solidFill>
              <a:effectLst/>
              <a:uLnTx/>
              <a:uFillTx/>
              <a:latin typeface="Arial"/>
              <a:ea typeface="+mn-ea"/>
              <a:cs typeface="Arial"/>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3700" b="0" i="0" u="none" strike="noStrike" kern="1200" cap="none" spc="-20" normalizeH="0" baseline="0" noProof="0" dirty="0">
                <a:ln>
                  <a:noFill/>
                </a:ln>
                <a:solidFill>
                  <a:srgbClr val="4F81BC"/>
                </a:solidFill>
                <a:effectLst/>
                <a:uLnTx/>
                <a:uFillTx/>
                <a:latin typeface="Arial"/>
                <a:ea typeface="+mn-ea"/>
                <a:cs typeface="Arial"/>
              </a:rPr>
              <a:t>Rete</a:t>
            </a:r>
            <a:r>
              <a:rPr kumimoji="0" sz="3700" b="0" i="0" u="none" strike="noStrike" kern="1200" cap="none" spc="-40" normalizeH="0" baseline="0" noProof="0" dirty="0">
                <a:ln>
                  <a:noFill/>
                </a:ln>
                <a:solidFill>
                  <a:srgbClr val="4F81BC"/>
                </a:solidFill>
                <a:effectLst/>
                <a:uLnTx/>
                <a:uFillTx/>
                <a:latin typeface="Arial"/>
                <a:ea typeface="+mn-ea"/>
                <a:cs typeface="Arial"/>
              </a:rPr>
              <a:t>n</a:t>
            </a:r>
            <a:r>
              <a:rPr kumimoji="0" sz="3700" b="0" i="0" u="none" strike="noStrike" kern="1200" cap="none" spc="-15" normalizeH="0" baseline="0" noProof="0" dirty="0">
                <a:ln>
                  <a:noFill/>
                </a:ln>
                <a:solidFill>
                  <a:srgbClr val="4F81BC"/>
                </a:solidFill>
                <a:effectLst/>
                <a:uLnTx/>
                <a:uFillTx/>
                <a:latin typeface="Arial"/>
                <a:ea typeface="+mn-ea"/>
                <a:cs typeface="Arial"/>
              </a:rPr>
              <a:t>tion</a:t>
            </a:r>
            <a:endParaRPr kumimoji="0" sz="37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567429" y="1044491"/>
            <a:ext cx="4625975" cy="267335"/>
          </a:xfrm>
          <a:prstGeom prst="rect">
            <a:avLst/>
          </a:prstGeom>
        </p:spPr>
        <p:txBody>
          <a:bodyPr vert="horz" wrap="square" lIns="0" tIns="0" rIns="0" bIns="0" rtlCol="0">
            <a:spAutoFit/>
          </a:bodyPr>
          <a:lstStyle/>
          <a:p>
            <a:pPr marL="355600" marR="0" lvl="0" indent="-342900" algn="l" defTabSz="914400" rtl="0" eaLnBrk="1" fontAlgn="auto" latinLnBrk="0" hangingPunct="1">
              <a:lnSpc>
                <a:spcPts val="2500"/>
              </a:lnSpc>
              <a:spcBef>
                <a:spcPts val="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is</a:t>
            </a:r>
            <a:r>
              <a:rPr kumimoji="0" sz="2100" b="0" i="0" u="none" strike="noStrike" kern="1200" cap="none" spc="-40" normalizeH="0" baseline="0" noProof="0" dirty="0">
                <a:ln>
                  <a:noFill/>
                </a:ln>
                <a:solidFill>
                  <a:srgbClr val="00679A"/>
                </a:solidFill>
                <a:effectLst/>
                <a:uLnTx/>
                <a:uFillTx/>
                <a:latin typeface="Arial"/>
                <a:ea typeface="+mn-ea"/>
                <a:cs typeface="Arial"/>
              </a:rPr>
              <a:t> </a:t>
            </a:r>
            <a:r>
              <a:rPr kumimoji="0" sz="2100" b="0" i="0" u="none" strike="noStrike" kern="1200" cap="none" spc="-229"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echnical</a:t>
            </a:r>
            <a:r>
              <a:rPr kumimoji="0" sz="2100" b="0" i="0" u="none" strike="noStrike" kern="1200" cap="none" spc="-70" normalizeH="0" baseline="0" noProof="0" dirty="0">
                <a:ln>
                  <a:noFill/>
                </a:ln>
                <a:solidFill>
                  <a:srgbClr val="00679A"/>
                </a:solidFill>
                <a:effectLst/>
                <a:uLnTx/>
                <a:uFillTx/>
                <a:latin typeface="Arial"/>
                <a:ea typeface="+mn-ea"/>
                <a:cs typeface="Arial"/>
              </a:rPr>
              <a:t> </a:t>
            </a:r>
            <a:r>
              <a:rPr kumimoji="0" sz="2100" b="0" i="0" u="none" strike="noStrike" kern="1200" cap="none" spc="-7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ining</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integ</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ated</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3567429" y="1364284"/>
            <a:ext cx="4557395" cy="3605529"/>
          </a:xfrm>
          <a:prstGeom prst="rect">
            <a:avLst/>
          </a:prstGeom>
        </p:spPr>
        <p:txBody>
          <a:bodyPr vert="horz" wrap="square" lIns="0" tIns="0" rIns="0" bIns="0" rtlCol="0">
            <a:spAutoFit/>
          </a:bodyPr>
          <a:lstStyle/>
          <a:p>
            <a:pPr marL="355600" marR="0" lvl="0" indent="0" algn="l" defTabSz="914400" rtl="0" eaLnBrk="1" fontAlgn="auto" latinLnBrk="0" hangingPunct="1">
              <a:lnSpc>
                <a:spcPct val="100000"/>
              </a:lnSpc>
              <a:spcBef>
                <a:spcPts val="0"/>
              </a:spcBef>
              <a:spcAft>
                <a:spcPts val="0"/>
              </a:spcAft>
              <a:buClrTx/>
              <a:buSzTx/>
              <a:buFontTx/>
              <a:buNone/>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into</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w</a:t>
            </a:r>
            <a:r>
              <a:rPr kumimoji="0" sz="2100" b="0" i="0" u="none" strike="noStrike" kern="1200" cap="none" spc="-15"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rkforce</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5"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v</a:t>
            </a:r>
            <a:r>
              <a:rPr kumimoji="0" sz="2100" b="0" i="0" u="none" strike="noStrike" kern="1200" cap="none" spc="0" normalizeH="0" baseline="0" noProof="0" dirty="0">
                <a:ln>
                  <a:noFill/>
                </a:ln>
                <a:solidFill>
                  <a:srgbClr val="00679A"/>
                </a:solidFill>
                <a:effectLst/>
                <a:uLnTx/>
                <a:uFillTx/>
                <a:latin typeface="Arial"/>
                <a:ea typeface="+mn-ea"/>
                <a:cs typeface="Arial"/>
              </a:rPr>
              <a:t>el</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pm</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nt?</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361315"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D</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es </a:t>
            </a:r>
            <a:r>
              <a:rPr kumimoji="0" sz="2100" b="0" i="0" u="none" strike="noStrike" kern="1200" cap="none" spc="-15"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company</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p</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rtn</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r with e</a:t>
            </a:r>
            <a:r>
              <a:rPr kumimoji="0" sz="2100" b="0" i="0" u="none" strike="noStrike" kern="1200" cap="none" spc="-10" normalizeH="0" baseline="0" noProof="0" dirty="0">
                <a:ln>
                  <a:noFill/>
                </a:ln>
                <a:solidFill>
                  <a:srgbClr val="00679A"/>
                </a:solidFill>
                <a:effectLst/>
                <a:uLnTx/>
                <a:uFillTx/>
                <a:latin typeface="Arial"/>
                <a:ea typeface="+mn-ea"/>
                <a:cs typeface="Arial"/>
              </a:rPr>
              <a:t>d</a:t>
            </a:r>
            <a:r>
              <a:rPr kumimoji="0" sz="2100" b="0" i="0" u="none" strike="noStrike" kern="1200" cap="none" spc="0" normalizeH="0" baseline="0" noProof="0" dirty="0">
                <a:ln>
                  <a:noFill/>
                </a:ln>
                <a:solidFill>
                  <a:srgbClr val="00679A"/>
                </a:solidFill>
                <a:effectLst/>
                <a:uLnTx/>
                <a:uFillTx/>
                <a:latin typeface="Arial"/>
                <a:ea typeface="+mn-ea"/>
                <a:cs typeface="Arial"/>
              </a:rPr>
              <a:t>ucation</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ins</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itutions</a:t>
            </a:r>
            <a:r>
              <a:rPr kumimoji="0" sz="2100" b="0" i="0" u="none" strike="noStrike" kern="1200" cap="none" spc="-3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for </a:t>
            </a:r>
            <a:r>
              <a:rPr kumimoji="0" sz="2100" b="0" i="0" u="none" strike="noStrike" kern="1200" cap="none" spc="5" normalizeH="0" baseline="0" noProof="0" dirty="0">
                <a:ln>
                  <a:noFill/>
                </a:ln>
                <a:solidFill>
                  <a:srgbClr val="00679A"/>
                </a:solidFill>
                <a:effectLst/>
                <a:uLnTx/>
                <a:uFillTx/>
                <a:latin typeface="Arial"/>
                <a:ea typeface="+mn-ea"/>
                <a:cs typeface="Arial"/>
              </a:rPr>
              <a:t>c</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r d</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v</a:t>
            </a:r>
            <a:r>
              <a:rPr kumimoji="0" sz="2100" b="0" i="0" u="none" strike="noStrike" kern="1200" cap="none" spc="-15"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lopm</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nt</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d u</a:t>
            </a:r>
            <a:r>
              <a:rPr kumimoji="0" sz="2100" b="0" i="0" u="none" strike="noStrike" kern="1200" cap="none" spc="-10" normalizeH="0" baseline="0" noProof="0" dirty="0">
                <a:ln>
                  <a:noFill/>
                </a:ln>
                <a:solidFill>
                  <a:srgbClr val="00679A"/>
                </a:solidFill>
                <a:effectLst/>
                <a:uLnTx/>
                <a:uFillTx/>
                <a:latin typeface="Arial"/>
                <a:ea typeface="+mn-ea"/>
                <a:cs typeface="Arial"/>
              </a:rPr>
              <a:t>p</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10" normalizeH="0" baseline="0" noProof="0" dirty="0">
                <a:ln>
                  <a:noFill/>
                </a:ln>
                <a:solidFill>
                  <a:srgbClr val="00679A"/>
                </a:solidFill>
                <a:effectLst/>
                <a:uLnTx/>
                <a:uFillTx/>
                <a:latin typeface="Arial"/>
                <a:ea typeface="+mn-ea"/>
                <a:cs typeface="Arial"/>
              </a:rPr>
              <a:t>k</a:t>
            </a:r>
            <a:r>
              <a:rPr kumimoji="0" sz="2100" b="0" i="0" u="none" strike="noStrike" kern="1200" cap="none" spc="0" normalizeH="0" baseline="0" noProof="0" dirty="0">
                <a:ln>
                  <a:noFill/>
                </a:ln>
                <a:solidFill>
                  <a:srgbClr val="00679A"/>
                </a:solidFill>
                <a:effectLst/>
                <a:uLnTx/>
                <a:uFillTx/>
                <a:latin typeface="Arial"/>
                <a:ea typeface="+mn-ea"/>
                <a:cs typeface="Arial"/>
              </a:rPr>
              <a:t>illi</a:t>
            </a:r>
            <a:r>
              <a:rPr kumimoji="0" sz="2100" b="0" i="0" u="none" strike="noStrike" kern="1200" cap="none" spc="-10"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g</a:t>
            </a:r>
            <a:r>
              <a:rPr kumimoji="0" sz="2100" b="0" i="0" u="none" strike="noStrike" kern="1200" cap="none" spc="-4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of e</a:t>
            </a:r>
            <a:r>
              <a:rPr kumimoji="0" sz="2100" b="0" i="0" u="none" strike="noStrike" kern="1200" cap="none" spc="-15" normalizeH="0" baseline="0" noProof="0" dirty="0">
                <a:ln>
                  <a:noFill/>
                </a:ln>
                <a:solidFill>
                  <a:srgbClr val="00679A"/>
                </a:solidFill>
                <a:effectLst/>
                <a:uLnTx/>
                <a:uFillTx/>
                <a:latin typeface="Arial"/>
                <a:ea typeface="+mn-ea"/>
                <a:cs typeface="Arial"/>
              </a:rPr>
              <a:t>x</a:t>
            </a:r>
            <a:r>
              <a:rPr kumimoji="0" sz="2100" b="0" i="0" u="none" strike="noStrike" kern="1200" cap="none" spc="0" normalizeH="0" baseline="0" noProof="0" dirty="0">
                <a:ln>
                  <a:noFill/>
                </a:ln>
                <a:solidFill>
                  <a:srgbClr val="00679A"/>
                </a:solidFill>
                <a:effectLst/>
                <a:uLnTx/>
                <a:uFillTx/>
                <a:latin typeface="Arial"/>
                <a:ea typeface="+mn-ea"/>
                <a:cs typeface="Arial"/>
              </a:rPr>
              <a:t>i</a:t>
            </a:r>
            <a:r>
              <a:rPr kumimoji="0" sz="2100" b="0" i="0" u="none" strike="noStrike" kern="1200" cap="none" spc="5" normalizeH="0" baseline="0" noProof="0" dirty="0">
                <a:ln>
                  <a:noFill/>
                </a:ln>
                <a:solidFill>
                  <a:srgbClr val="00679A"/>
                </a:solidFill>
                <a:effectLst/>
                <a:uLnTx/>
                <a:uFillTx/>
                <a:latin typeface="Arial"/>
                <a:ea typeface="+mn-ea"/>
                <a:cs typeface="Arial"/>
              </a:rPr>
              <a:t>s</a:t>
            </a:r>
            <a:r>
              <a:rPr kumimoji="0" sz="2100" b="0" i="0" u="none" strike="noStrike" kern="1200" cap="none" spc="0" normalizeH="0" baseline="0" noProof="0" dirty="0">
                <a:ln>
                  <a:noFill/>
                </a:ln>
                <a:solidFill>
                  <a:srgbClr val="00679A"/>
                </a:solidFill>
                <a:effectLst/>
                <a:uLnTx/>
                <a:uFillTx/>
                <a:latin typeface="Arial"/>
                <a:ea typeface="+mn-ea"/>
                <a:cs typeface="Arial"/>
              </a:rPr>
              <a:t>ting</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emplo</a:t>
            </a:r>
            <a:r>
              <a:rPr kumimoji="0" sz="2100" b="0" i="0" u="none" strike="noStrike" kern="1200" cap="none" spc="-15"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e</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122555"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d</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es </a:t>
            </a:r>
            <a:r>
              <a:rPr kumimoji="0" sz="2100" b="0" i="0" u="none" strike="noStrike" kern="1200" cap="none" spc="-15"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company</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focus r</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tention</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s</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a</a:t>
            </a:r>
            <a:r>
              <a:rPr kumimoji="0" sz="2100" b="0" i="0" u="none" strike="noStrike" kern="1200" cap="none" spc="0" normalizeH="0" baseline="0" noProof="0" dirty="0">
                <a:ln>
                  <a:noFill/>
                </a:ln>
                <a:solidFill>
                  <a:srgbClr val="00679A"/>
                </a:solidFill>
                <a:effectLst/>
                <a:uLnTx/>
                <a:uFillTx/>
                <a:latin typeface="Arial"/>
                <a:ea typeface="+mn-ea"/>
                <a:cs typeface="Arial"/>
              </a:rPr>
              <a:t>tegies</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on</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5" normalizeH="0" baseline="0" noProof="0" dirty="0">
                <a:ln>
                  <a:noFill/>
                </a:ln>
                <a:solidFill>
                  <a:srgbClr val="00679A"/>
                </a:solidFill>
                <a:effectLst/>
                <a:uLnTx/>
                <a:uFillTx/>
                <a:latin typeface="Arial"/>
                <a:ea typeface="+mn-ea"/>
                <a:cs typeface="Arial"/>
              </a:rPr>
              <a:t>s</a:t>
            </a:r>
            <a:r>
              <a:rPr kumimoji="0" sz="2100" b="0" i="0" u="none" strike="noStrike" kern="1200" cap="none" spc="0" normalizeH="0" baseline="0" noProof="0" dirty="0">
                <a:ln>
                  <a:noFill/>
                </a:ln>
                <a:solidFill>
                  <a:srgbClr val="00679A"/>
                </a:solidFill>
                <a:effectLst/>
                <a:uLnTx/>
                <a:uFillTx/>
                <a:latin typeface="Arial"/>
                <a:ea typeface="+mn-ea"/>
                <a:cs typeface="Arial"/>
              </a:rPr>
              <a:t>tage</a:t>
            </a:r>
            <a:r>
              <a:rPr kumimoji="0" sz="2100" b="0" i="0" u="none" strike="noStrike" kern="1200" cap="none" spc="-1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of life a</a:t>
            </a:r>
            <a:r>
              <a:rPr kumimoji="0" sz="2100" b="0" i="0" u="none" strike="noStrike" kern="1200" cap="none" spc="-15"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d car</a:t>
            </a:r>
            <a:r>
              <a:rPr kumimoji="0" sz="2100" b="0" i="0" u="none" strike="noStrike" kern="1200" cap="none" spc="-15"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er</a:t>
            </a:r>
            <a:r>
              <a:rPr kumimoji="0" sz="2100" b="0" i="0" u="none" strike="noStrike" kern="1200" cap="none" spc="-2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aspi</a:t>
            </a:r>
            <a:r>
              <a:rPr kumimoji="0" sz="2100" b="0" i="0" u="none" strike="noStrike" kern="1200" cap="none" spc="-10" normalizeH="0" baseline="0" noProof="0" dirty="0">
                <a:ln>
                  <a:noFill/>
                </a:ln>
                <a:solidFill>
                  <a:srgbClr val="00679A"/>
                </a:solidFill>
                <a:effectLst/>
                <a:uLnTx/>
                <a:uFillTx/>
                <a:latin typeface="Arial"/>
                <a:ea typeface="+mn-ea"/>
                <a:cs typeface="Arial"/>
              </a:rPr>
              <a:t>r</a:t>
            </a:r>
            <a:r>
              <a:rPr kumimoji="0" sz="2100" b="0" i="0" u="none" strike="noStrike" kern="1200" cap="none" spc="0" normalizeH="0" baseline="0" noProof="0" dirty="0">
                <a:ln>
                  <a:noFill/>
                </a:ln>
                <a:solidFill>
                  <a:srgbClr val="00679A"/>
                </a:solidFill>
                <a:effectLst/>
                <a:uLnTx/>
                <a:uFillTx/>
                <a:latin typeface="Arial"/>
                <a:ea typeface="+mn-ea"/>
                <a:cs typeface="Arial"/>
              </a:rPr>
              <a:t>atio</a:t>
            </a:r>
            <a:r>
              <a:rPr kumimoji="0" sz="2100" b="0" i="0" u="none" strike="noStrike" kern="1200" cap="none" spc="-15"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s?</a:t>
            </a:r>
            <a:endParaRPr kumimoji="0" sz="21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100000"/>
              </a:lnSpc>
              <a:spcBef>
                <a:spcPts val="1200"/>
              </a:spcBef>
              <a:spcAft>
                <a:spcPts val="0"/>
              </a:spcAft>
              <a:buClr>
                <a:srgbClr val="50B847"/>
              </a:buClr>
              <a:buSzTx/>
              <a:buFont typeface="Microsoft Sans Serif"/>
              <a:buChar char="▪"/>
              <a:tabLst>
                <a:tab pos="355600" algn="l"/>
              </a:tabLst>
              <a:defRPr/>
            </a:pPr>
            <a:r>
              <a:rPr kumimoji="0" sz="2100" b="0" i="0" u="none" strike="noStrike" kern="1200" cap="none" spc="0" normalizeH="0" baseline="0" noProof="0" dirty="0">
                <a:ln>
                  <a:noFill/>
                </a:ln>
                <a:solidFill>
                  <a:srgbClr val="00679A"/>
                </a:solidFill>
                <a:effectLst/>
                <a:uLnTx/>
                <a:uFillTx/>
                <a:latin typeface="Arial"/>
                <a:ea typeface="+mn-ea"/>
                <a:cs typeface="Arial"/>
              </a:rPr>
              <a:t>H</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w d</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0" normalizeH="0" baseline="0" noProof="0" dirty="0">
                <a:ln>
                  <a:noFill/>
                </a:ln>
                <a:solidFill>
                  <a:srgbClr val="00679A"/>
                </a:solidFill>
                <a:effectLst/>
                <a:uLnTx/>
                <a:uFillTx/>
                <a:latin typeface="Arial"/>
                <a:ea typeface="+mn-ea"/>
                <a:cs typeface="Arial"/>
              </a:rPr>
              <a:t>es </a:t>
            </a:r>
            <a:r>
              <a:rPr kumimoji="0" sz="2100" b="0" i="0" u="none" strike="noStrike" kern="1200" cap="none" spc="-15" normalizeH="0" baseline="0" noProof="0" dirty="0">
                <a:ln>
                  <a:noFill/>
                </a:ln>
                <a:solidFill>
                  <a:srgbClr val="00679A"/>
                </a:solidFill>
                <a:effectLst/>
                <a:uLnTx/>
                <a:uFillTx/>
                <a:latin typeface="Arial"/>
                <a:ea typeface="+mn-ea"/>
                <a:cs typeface="Arial"/>
              </a:rPr>
              <a:t>y</a:t>
            </a:r>
            <a:r>
              <a:rPr kumimoji="0" sz="2100" b="0" i="0" u="none" strike="noStrike" kern="1200" cap="none" spc="0" normalizeH="0" baseline="0" noProof="0" dirty="0">
                <a:ln>
                  <a:noFill/>
                </a:ln>
                <a:solidFill>
                  <a:srgbClr val="00679A"/>
                </a:solidFill>
                <a:effectLst/>
                <a:uLnTx/>
                <a:uFillTx/>
                <a:latin typeface="Arial"/>
                <a:ea typeface="+mn-ea"/>
                <a:cs typeface="Arial"/>
              </a:rPr>
              <a:t>o</a:t>
            </a:r>
            <a:r>
              <a:rPr kumimoji="0" sz="2100" b="0" i="0" u="none" strike="noStrike" kern="1200" cap="none" spc="-10" normalizeH="0" baseline="0" noProof="0" dirty="0">
                <a:ln>
                  <a:noFill/>
                </a:ln>
                <a:solidFill>
                  <a:srgbClr val="00679A"/>
                </a:solidFill>
                <a:effectLst/>
                <a:uLnTx/>
                <a:uFillTx/>
                <a:latin typeface="Arial"/>
                <a:ea typeface="+mn-ea"/>
                <a:cs typeface="Arial"/>
              </a:rPr>
              <a:t>u</a:t>
            </a:r>
            <a:r>
              <a:rPr kumimoji="0" sz="2100" b="0" i="0" u="none" strike="noStrike" kern="1200" cap="none" spc="0" normalizeH="0" baseline="0" noProof="0" dirty="0">
                <a:ln>
                  <a:noFill/>
                </a:ln>
                <a:solidFill>
                  <a:srgbClr val="00679A"/>
                </a:solidFill>
                <a:effectLst/>
                <a:uLnTx/>
                <a:uFillTx/>
                <a:latin typeface="Arial"/>
                <a:ea typeface="+mn-ea"/>
                <a:cs typeface="Arial"/>
              </a:rPr>
              <a:t>r</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company</a:t>
            </a:r>
            <a:r>
              <a:rPr kumimoji="0" sz="2100" b="0" i="0" u="none" strike="noStrike" kern="1200" cap="none" spc="-2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track</a:t>
            </a:r>
            <a:r>
              <a:rPr kumimoji="0" sz="2100" b="0" i="0" u="none" strike="noStrike" kern="1200" cap="none" spc="-5"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n</a:t>
            </a:r>
            <a:r>
              <a:rPr kumimoji="0" sz="2100" b="0" i="0" u="none" strike="noStrike" kern="1200" cap="none" spc="-10" normalizeH="0" baseline="0" noProof="0" dirty="0">
                <a:ln>
                  <a:noFill/>
                </a:ln>
                <a:solidFill>
                  <a:srgbClr val="00679A"/>
                </a:solidFill>
                <a:effectLst/>
                <a:uLnTx/>
                <a:uFillTx/>
                <a:latin typeface="Arial"/>
                <a:ea typeface="+mn-ea"/>
                <a:cs typeface="Arial"/>
              </a:rPr>
              <a:t>o</a:t>
            </a:r>
            <a:r>
              <a:rPr kumimoji="0" sz="2100" b="0" i="0" u="none" strike="noStrike" kern="1200" cap="none" spc="5" normalizeH="0" baseline="0" noProof="0" dirty="0">
                <a:ln>
                  <a:noFill/>
                </a:ln>
                <a:solidFill>
                  <a:srgbClr val="00679A"/>
                </a:solidFill>
                <a:effectLst/>
                <a:uLnTx/>
                <a:uFillTx/>
                <a:latin typeface="Arial"/>
                <a:ea typeface="+mn-ea"/>
                <a:cs typeface="Arial"/>
              </a:rPr>
              <a:t>n</a:t>
            </a:r>
            <a:r>
              <a:rPr kumimoji="0" sz="2100" b="0" i="0" u="none" strike="noStrike" kern="1200" cap="none" spc="0" normalizeH="0" baseline="0" noProof="0" dirty="0">
                <a:ln>
                  <a:noFill/>
                </a:ln>
                <a:solidFill>
                  <a:srgbClr val="00679A"/>
                </a:solidFill>
                <a:effectLst/>
                <a:uLnTx/>
                <a:uFillTx/>
                <a:latin typeface="Arial"/>
                <a:ea typeface="+mn-ea"/>
                <a:cs typeface="Arial"/>
              </a:rPr>
              <a:t>- r</a:t>
            </a:r>
            <a:r>
              <a:rPr kumimoji="0" sz="2100" b="0" i="0" u="none" strike="noStrike" kern="1200" cap="none" spc="-10" normalizeH="0" baseline="0" noProof="0" dirty="0">
                <a:ln>
                  <a:noFill/>
                </a:ln>
                <a:solidFill>
                  <a:srgbClr val="00679A"/>
                </a:solidFill>
                <a:effectLst/>
                <a:uLnTx/>
                <a:uFillTx/>
                <a:latin typeface="Arial"/>
                <a:ea typeface="+mn-ea"/>
                <a:cs typeface="Arial"/>
              </a:rPr>
              <a:t>e</a:t>
            </a:r>
            <a:r>
              <a:rPr kumimoji="0" sz="2100" b="0" i="0" u="none" strike="noStrike" kern="1200" cap="none" spc="0" normalizeH="0" baseline="0" noProof="0" dirty="0">
                <a:ln>
                  <a:noFill/>
                </a:ln>
                <a:solidFill>
                  <a:srgbClr val="00679A"/>
                </a:solidFill>
                <a:effectLst/>
                <a:uLnTx/>
                <a:uFillTx/>
                <a:latin typeface="Arial"/>
                <a:ea typeface="+mn-ea"/>
                <a:cs typeface="Arial"/>
              </a:rPr>
              <a:t>tirement</a:t>
            </a:r>
            <a:r>
              <a:rPr kumimoji="0" sz="2100" b="0" i="0" u="none" strike="noStrike" kern="1200" cap="none" spc="-10" normalizeH="0" baseline="0" noProof="0" dirty="0">
                <a:ln>
                  <a:noFill/>
                </a:ln>
                <a:solidFill>
                  <a:srgbClr val="00679A"/>
                </a:solidFill>
                <a:effectLst/>
                <a:uLnTx/>
                <a:uFillTx/>
                <a:latin typeface="Arial"/>
                <a:ea typeface="+mn-ea"/>
                <a:cs typeface="Arial"/>
              </a:rPr>
              <a:t> </a:t>
            </a:r>
            <a:r>
              <a:rPr kumimoji="0" sz="2100" b="0" i="0" u="none" strike="noStrike" kern="1200" cap="none" spc="0" normalizeH="0" baseline="0" noProof="0" dirty="0">
                <a:ln>
                  <a:noFill/>
                </a:ln>
                <a:solidFill>
                  <a:srgbClr val="00679A"/>
                </a:solidFill>
                <a:effectLst/>
                <a:uLnTx/>
                <a:uFillTx/>
                <a:latin typeface="Arial"/>
                <a:ea typeface="+mn-ea"/>
                <a:cs typeface="Arial"/>
              </a:rPr>
              <a:t>attri</a:t>
            </a:r>
            <a:r>
              <a:rPr kumimoji="0" sz="2100" b="0" i="0" u="none" strike="noStrike" kern="1200" cap="none" spc="5" normalizeH="0" baseline="0" noProof="0" dirty="0">
                <a:ln>
                  <a:noFill/>
                </a:ln>
                <a:solidFill>
                  <a:srgbClr val="00679A"/>
                </a:solidFill>
                <a:effectLst/>
                <a:uLnTx/>
                <a:uFillTx/>
                <a:latin typeface="Arial"/>
                <a:ea typeface="+mn-ea"/>
                <a:cs typeface="Arial"/>
              </a:rPr>
              <a:t>t</a:t>
            </a:r>
            <a:r>
              <a:rPr kumimoji="0" sz="2100" b="0" i="0" u="none" strike="noStrike" kern="1200" cap="none" spc="0" normalizeH="0" baseline="0" noProof="0" dirty="0">
                <a:ln>
                  <a:noFill/>
                </a:ln>
                <a:solidFill>
                  <a:srgbClr val="00679A"/>
                </a:solidFill>
                <a:effectLst/>
                <a:uLnTx/>
                <a:uFillTx/>
                <a:latin typeface="Arial"/>
                <a:ea typeface="+mn-ea"/>
                <a:cs typeface="Arial"/>
              </a:rPr>
              <a:t>ion?</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p:nvPr/>
        </p:nvSpPr>
        <p:spPr>
          <a:xfrm>
            <a:off x="3467100" y="1610867"/>
            <a:ext cx="0" cy="3231515"/>
          </a:xfrm>
          <a:custGeom>
            <a:avLst/>
            <a:gdLst/>
            <a:ahLst/>
            <a:cxnLst/>
            <a:rect l="l" t="t" r="r" b="b"/>
            <a:pathLst>
              <a:path h="3231515">
                <a:moveTo>
                  <a:pt x="0" y="0"/>
                </a:moveTo>
                <a:lnTo>
                  <a:pt x="0" y="3231515"/>
                </a:lnTo>
              </a:path>
            </a:pathLst>
          </a:custGeom>
          <a:ln w="9144">
            <a:solidFill>
              <a:srgbClr val="497DB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0362" y="1296161"/>
            <a:ext cx="8077200" cy="1905"/>
          </a:xfrm>
          <a:custGeom>
            <a:avLst/>
            <a:gdLst/>
            <a:ahLst/>
            <a:cxnLst/>
            <a:rect l="l" t="t" r="r" b="b"/>
            <a:pathLst>
              <a:path w="8077200" h="1905">
                <a:moveTo>
                  <a:pt x="0" y="0"/>
                </a:moveTo>
                <a:lnTo>
                  <a:pt x="8077200" y="1650"/>
                </a:lnTo>
              </a:path>
            </a:pathLst>
          </a:custGeom>
          <a:ln w="25908">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0" algn="ctr">
              <a:lnSpc>
                <a:spcPts val="3025"/>
              </a:lnSpc>
            </a:pPr>
            <a:r>
              <a:rPr sz="2800" b="1" spc="-260" dirty="0">
                <a:solidFill>
                  <a:srgbClr val="006FC0"/>
                </a:solidFill>
                <a:latin typeface="Calibri"/>
                <a:cs typeface="Calibri"/>
              </a:rPr>
              <a:t>T</a:t>
            </a:r>
            <a:r>
              <a:rPr sz="2800" b="1" spc="-15" dirty="0">
                <a:solidFill>
                  <a:srgbClr val="006FC0"/>
                </a:solidFill>
                <a:latin typeface="Calibri"/>
                <a:cs typeface="Calibri"/>
              </a:rPr>
              <a:t>o</a:t>
            </a:r>
            <a:r>
              <a:rPr sz="2800" b="1" spc="-35" dirty="0">
                <a:solidFill>
                  <a:srgbClr val="006FC0"/>
                </a:solidFill>
                <a:latin typeface="Calibri"/>
                <a:cs typeface="Calibri"/>
              </a:rPr>
              <a:t>t</a:t>
            </a:r>
            <a:r>
              <a:rPr sz="2800" b="1" spc="-15" dirty="0">
                <a:solidFill>
                  <a:srgbClr val="006FC0"/>
                </a:solidFill>
                <a:latin typeface="Calibri"/>
                <a:cs typeface="Calibri"/>
              </a:rPr>
              <a:t>al</a:t>
            </a:r>
            <a:r>
              <a:rPr sz="2800" b="1" spc="5" dirty="0">
                <a:solidFill>
                  <a:srgbClr val="006FC0"/>
                </a:solidFill>
                <a:latin typeface="Calibri"/>
                <a:cs typeface="Calibri"/>
              </a:rPr>
              <a:t> </a:t>
            </a:r>
            <a:r>
              <a:rPr sz="2800" b="1" spc="-25" dirty="0">
                <a:solidFill>
                  <a:srgbClr val="006FC0"/>
                </a:solidFill>
                <a:latin typeface="Calibri"/>
                <a:cs typeface="Calibri"/>
              </a:rPr>
              <a:t>Compa</a:t>
            </a:r>
            <a:r>
              <a:rPr sz="2800" b="1" spc="-65" dirty="0">
                <a:solidFill>
                  <a:srgbClr val="006FC0"/>
                </a:solidFill>
                <a:latin typeface="Calibri"/>
                <a:cs typeface="Calibri"/>
              </a:rPr>
              <a:t>n</a:t>
            </a:r>
            <a:r>
              <a:rPr sz="2800" b="1" spc="-15" dirty="0">
                <a:solidFill>
                  <a:srgbClr val="006FC0"/>
                </a:solidFill>
                <a:latin typeface="Calibri"/>
                <a:cs typeface="Calibri"/>
              </a:rPr>
              <a:t>y</a:t>
            </a:r>
            <a:endParaRPr sz="2800">
              <a:latin typeface="Calibri"/>
              <a:cs typeface="Calibri"/>
            </a:endParaRPr>
          </a:p>
          <a:p>
            <a:pPr marL="0" algn="ctr">
              <a:lnSpc>
                <a:spcPts val="3025"/>
              </a:lnSpc>
            </a:pPr>
            <a:r>
              <a:rPr sz="2800" b="1" spc="-20" dirty="0">
                <a:solidFill>
                  <a:srgbClr val="006FC0"/>
                </a:solidFill>
                <a:latin typeface="Calibri"/>
                <a:cs typeface="Calibri"/>
              </a:rPr>
              <a:t>N</a:t>
            </a:r>
            <a:r>
              <a:rPr sz="2800" b="1" spc="-25" dirty="0">
                <a:solidFill>
                  <a:srgbClr val="006FC0"/>
                </a:solidFill>
                <a:latin typeface="Calibri"/>
                <a:cs typeface="Calibri"/>
              </a:rPr>
              <a:t>o</a:t>
            </a:r>
            <a:r>
              <a:rPr sz="2800" b="1" spc="-15" dirty="0">
                <a:solidFill>
                  <a:srgbClr val="006FC0"/>
                </a:solidFill>
                <a:latin typeface="Calibri"/>
                <a:cs typeface="Calibri"/>
              </a:rPr>
              <a:t>n-</a:t>
            </a:r>
            <a:r>
              <a:rPr sz="2800" b="1" spc="-45" dirty="0">
                <a:solidFill>
                  <a:srgbClr val="006FC0"/>
                </a:solidFill>
                <a:latin typeface="Calibri"/>
                <a:cs typeface="Calibri"/>
              </a:rPr>
              <a:t>re</a:t>
            </a:r>
            <a:r>
              <a:rPr sz="2800" b="1" spc="-10" dirty="0">
                <a:solidFill>
                  <a:srgbClr val="006FC0"/>
                </a:solidFill>
                <a:latin typeface="Calibri"/>
                <a:cs typeface="Calibri"/>
              </a:rPr>
              <a:t>ti</a:t>
            </a:r>
            <a:r>
              <a:rPr sz="2800" b="1" spc="-35" dirty="0">
                <a:solidFill>
                  <a:srgbClr val="006FC0"/>
                </a:solidFill>
                <a:latin typeface="Calibri"/>
                <a:cs typeface="Calibri"/>
              </a:rPr>
              <a:t>r</a:t>
            </a:r>
            <a:r>
              <a:rPr sz="2800" b="1" spc="-25" dirty="0">
                <a:solidFill>
                  <a:srgbClr val="006FC0"/>
                </a:solidFill>
                <a:latin typeface="Calibri"/>
                <a:cs typeface="Calibri"/>
              </a:rPr>
              <a:t>eme</a:t>
            </a:r>
            <a:r>
              <a:rPr sz="2800" b="1" spc="-40" dirty="0">
                <a:solidFill>
                  <a:srgbClr val="006FC0"/>
                </a:solidFill>
                <a:latin typeface="Calibri"/>
                <a:cs typeface="Calibri"/>
              </a:rPr>
              <a:t>n</a:t>
            </a:r>
            <a:r>
              <a:rPr sz="2800" b="1" spc="-10" dirty="0">
                <a:solidFill>
                  <a:srgbClr val="006FC0"/>
                </a:solidFill>
                <a:latin typeface="Calibri"/>
                <a:cs typeface="Calibri"/>
              </a:rPr>
              <a:t>t</a:t>
            </a:r>
            <a:r>
              <a:rPr sz="2800" b="1" spc="60" dirty="0">
                <a:solidFill>
                  <a:srgbClr val="006FC0"/>
                </a:solidFill>
                <a:latin typeface="Calibri"/>
                <a:cs typeface="Calibri"/>
              </a:rPr>
              <a:t> </a:t>
            </a:r>
            <a:r>
              <a:rPr sz="2800" b="1" spc="-110" dirty="0">
                <a:solidFill>
                  <a:srgbClr val="006FC0"/>
                </a:solidFill>
                <a:latin typeface="Calibri"/>
                <a:cs typeface="Calibri"/>
              </a:rPr>
              <a:t>A</a:t>
            </a:r>
            <a:r>
              <a:rPr sz="2800" b="1" spc="-45" dirty="0">
                <a:solidFill>
                  <a:srgbClr val="006FC0"/>
                </a:solidFill>
                <a:latin typeface="Calibri"/>
                <a:cs typeface="Calibri"/>
              </a:rPr>
              <a:t>t</a:t>
            </a:r>
            <a:r>
              <a:rPr sz="2800" b="1" spc="-15" dirty="0">
                <a:solidFill>
                  <a:srgbClr val="006FC0"/>
                </a:solidFill>
                <a:latin typeface="Calibri"/>
                <a:cs typeface="Calibri"/>
              </a:rPr>
              <a:t>trition</a:t>
            </a:r>
            <a:r>
              <a:rPr sz="2800" b="1" spc="30" dirty="0">
                <a:solidFill>
                  <a:srgbClr val="006FC0"/>
                </a:solidFill>
                <a:latin typeface="Calibri"/>
                <a:cs typeface="Calibri"/>
              </a:rPr>
              <a:t> </a:t>
            </a:r>
            <a:r>
              <a:rPr sz="2800" b="1" spc="-15" dirty="0">
                <a:solidFill>
                  <a:srgbClr val="006FC0"/>
                </a:solidFill>
                <a:latin typeface="Calibri"/>
                <a:cs typeface="Calibri"/>
              </a:rPr>
              <a:t>–</a:t>
            </a:r>
            <a:r>
              <a:rPr sz="2800" b="1" spc="10" dirty="0">
                <a:solidFill>
                  <a:srgbClr val="006FC0"/>
                </a:solidFill>
                <a:latin typeface="Calibri"/>
                <a:cs typeface="Calibri"/>
              </a:rPr>
              <a:t> </a:t>
            </a:r>
            <a:r>
              <a:rPr sz="2800" b="1" spc="-60" dirty="0">
                <a:solidFill>
                  <a:srgbClr val="006FC0"/>
                </a:solidFill>
                <a:latin typeface="Calibri"/>
                <a:cs typeface="Calibri"/>
              </a:rPr>
              <a:t>R</a:t>
            </a:r>
            <a:r>
              <a:rPr sz="2800" b="1" spc="-45" dirty="0">
                <a:solidFill>
                  <a:srgbClr val="006FC0"/>
                </a:solidFill>
                <a:latin typeface="Calibri"/>
                <a:cs typeface="Calibri"/>
              </a:rPr>
              <a:t>et</a:t>
            </a:r>
            <a:r>
              <a:rPr sz="2800" b="1" spc="-20" dirty="0">
                <a:solidFill>
                  <a:srgbClr val="006FC0"/>
                </a:solidFill>
                <a:latin typeface="Calibri"/>
                <a:cs typeface="Calibri"/>
              </a:rPr>
              <a:t>e</a:t>
            </a:r>
            <a:r>
              <a:rPr sz="2800" b="1" spc="-45" dirty="0">
                <a:solidFill>
                  <a:srgbClr val="006FC0"/>
                </a:solidFill>
                <a:latin typeface="Calibri"/>
                <a:cs typeface="Calibri"/>
              </a:rPr>
              <a:t>n</a:t>
            </a:r>
            <a:r>
              <a:rPr sz="2800" b="1" spc="-15" dirty="0">
                <a:solidFill>
                  <a:srgbClr val="006FC0"/>
                </a:solidFill>
                <a:latin typeface="Calibri"/>
                <a:cs typeface="Calibri"/>
              </a:rPr>
              <a:t>tion</a:t>
            </a:r>
            <a:r>
              <a:rPr sz="2800" b="1" spc="10" dirty="0">
                <a:solidFill>
                  <a:srgbClr val="006FC0"/>
                </a:solidFill>
                <a:latin typeface="Calibri"/>
                <a:cs typeface="Calibri"/>
              </a:rPr>
              <a:t> </a:t>
            </a:r>
            <a:r>
              <a:rPr sz="2800" b="1" spc="-15" dirty="0">
                <a:solidFill>
                  <a:srgbClr val="006FC0"/>
                </a:solidFill>
                <a:latin typeface="Calibri"/>
                <a:cs typeface="Calibri"/>
              </a:rPr>
              <a:t>Issues</a:t>
            </a:r>
            <a:endParaRPr sz="2800">
              <a:latin typeface="Calibri"/>
              <a:cs typeface="Calibri"/>
            </a:endParaRPr>
          </a:p>
        </p:txBody>
      </p:sp>
      <p:sp>
        <p:nvSpPr>
          <p:cNvPr id="4" name="object 4"/>
          <p:cNvSpPr/>
          <p:nvPr/>
        </p:nvSpPr>
        <p:spPr>
          <a:xfrm>
            <a:off x="1271016" y="4422647"/>
            <a:ext cx="6742430" cy="0"/>
          </a:xfrm>
          <a:custGeom>
            <a:avLst/>
            <a:gdLst/>
            <a:ahLst/>
            <a:cxnLst/>
            <a:rect l="l" t="t" r="r" b="b"/>
            <a:pathLst>
              <a:path w="6742430">
                <a:moveTo>
                  <a:pt x="0" y="0"/>
                </a:moveTo>
                <a:lnTo>
                  <a:pt x="6742176"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271016" y="3616452"/>
            <a:ext cx="6742430" cy="0"/>
          </a:xfrm>
          <a:custGeom>
            <a:avLst/>
            <a:gdLst/>
            <a:ahLst/>
            <a:cxnLst/>
            <a:rect l="l" t="t" r="r" b="b"/>
            <a:pathLst>
              <a:path w="6742430">
                <a:moveTo>
                  <a:pt x="0" y="0"/>
                </a:moveTo>
                <a:lnTo>
                  <a:pt x="6742176"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271016" y="2810255"/>
            <a:ext cx="6742430" cy="0"/>
          </a:xfrm>
          <a:custGeom>
            <a:avLst/>
            <a:gdLst/>
            <a:ahLst/>
            <a:cxnLst/>
            <a:rect l="l" t="t" r="r" b="b"/>
            <a:pathLst>
              <a:path w="6742430">
                <a:moveTo>
                  <a:pt x="0" y="0"/>
                </a:moveTo>
                <a:lnTo>
                  <a:pt x="6742176"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271016" y="2002535"/>
            <a:ext cx="6742430" cy="0"/>
          </a:xfrm>
          <a:custGeom>
            <a:avLst/>
            <a:gdLst/>
            <a:ahLst/>
            <a:cxnLst/>
            <a:rect l="l" t="t" r="r" b="b"/>
            <a:pathLst>
              <a:path w="6742430">
                <a:moveTo>
                  <a:pt x="0" y="0"/>
                </a:moveTo>
                <a:lnTo>
                  <a:pt x="6742176"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498091" y="2932176"/>
            <a:ext cx="5683758" cy="229895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831848" y="4526279"/>
            <a:ext cx="5683758" cy="70485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165604" y="3020567"/>
            <a:ext cx="5683758" cy="221056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271016" y="5228844"/>
            <a:ext cx="6742430" cy="0"/>
          </a:xfrm>
          <a:custGeom>
            <a:avLst/>
            <a:gdLst/>
            <a:ahLst/>
            <a:cxnLst/>
            <a:rect l="l" t="t" r="r" b="b"/>
            <a:pathLst>
              <a:path w="6742430">
                <a:moveTo>
                  <a:pt x="0" y="0"/>
                </a:moveTo>
                <a:lnTo>
                  <a:pt x="6742176" y="0"/>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335024" y="2002535"/>
            <a:ext cx="0" cy="3290570"/>
          </a:xfrm>
          <a:custGeom>
            <a:avLst/>
            <a:gdLst/>
            <a:ahLst/>
            <a:cxnLst/>
            <a:rect l="l" t="t" r="r" b="b"/>
            <a:pathLst>
              <a:path h="3290570">
                <a:moveTo>
                  <a:pt x="0" y="0"/>
                </a:moveTo>
                <a:lnTo>
                  <a:pt x="0" y="3290316"/>
                </a:lnTo>
              </a:path>
            </a:pathLst>
          </a:custGeom>
          <a:ln w="9143">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670048" y="5228844"/>
            <a:ext cx="0" cy="64135"/>
          </a:xfrm>
          <a:custGeom>
            <a:avLst/>
            <a:gdLst/>
            <a:ahLst/>
            <a:cxnLst/>
            <a:rect l="l" t="t" r="r" b="b"/>
            <a:pathLst>
              <a:path h="64135">
                <a:moveTo>
                  <a:pt x="0" y="0"/>
                </a:moveTo>
                <a:lnTo>
                  <a:pt x="0" y="64007"/>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006596" y="5228844"/>
            <a:ext cx="0" cy="64135"/>
          </a:xfrm>
          <a:custGeom>
            <a:avLst/>
            <a:gdLst/>
            <a:ahLst/>
            <a:cxnLst/>
            <a:rect l="l" t="t" r="r" b="b"/>
            <a:pathLst>
              <a:path h="64135">
                <a:moveTo>
                  <a:pt x="0" y="0"/>
                </a:moveTo>
                <a:lnTo>
                  <a:pt x="0" y="64007"/>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341620" y="5228844"/>
            <a:ext cx="0" cy="64135"/>
          </a:xfrm>
          <a:custGeom>
            <a:avLst/>
            <a:gdLst/>
            <a:ahLst/>
            <a:cxnLst/>
            <a:rect l="l" t="t" r="r" b="b"/>
            <a:pathLst>
              <a:path h="64135">
                <a:moveTo>
                  <a:pt x="0" y="0"/>
                </a:moveTo>
                <a:lnTo>
                  <a:pt x="0" y="64007"/>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678168" y="5228844"/>
            <a:ext cx="0" cy="64135"/>
          </a:xfrm>
          <a:custGeom>
            <a:avLst/>
            <a:gdLst/>
            <a:ahLst/>
            <a:cxnLst/>
            <a:rect l="l" t="t" r="r" b="b"/>
            <a:pathLst>
              <a:path h="64135">
                <a:moveTo>
                  <a:pt x="0" y="0"/>
                </a:moveTo>
                <a:lnTo>
                  <a:pt x="0" y="64007"/>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8013192" y="5228844"/>
            <a:ext cx="0" cy="64135"/>
          </a:xfrm>
          <a:custGeom>
            <a:avLst/>
            <a:gdLst/>
            <a:ahLst/>
            <a:cxnLst/>
            <a:rect l="l" t="t" r="r" b="b"/>
            <a:pathLst>
              <a:path h="64135">
                <a:moveTo>
                  <a:pt x="0" y="0"/>
                </a:moveTo>
                <a:lnTo>
                  <a:pt x="0" y="64007"/>
                </a:lnTo>
              </a:path>
            </a:pathLst>
          </a:custGeom>
          <a:ln w="9144">
            <a:solidFill>
              <a:srgbClr val="858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679500" y="774319"/>
            <a:ext cx="7580630" cy="1351280"/>
          </a:xfrm>
          <a:prstGeom prst="rect">
            <a:avLst/>
          </a:prstGeom>
        </p:spPr>
        <p:txBody>
          <a:bodyPr vert="horz" wrap="square" lIns="0" tIns="0" rIns="0" bIns="0" rtlCol="0">
            <a:spAutoFit/>
          </a:bodyPr>
          <a:lstStyle/>
          <a:p>
            <a:pPr marL="203200" marR="0" lvl="0" indent="0" algn="ctr" defTabSz="914400" rtl="0" eaLnBrk="1" fontAlgn="auto" latinLnBrk="0" hangingPunct="1">
              <a:lnSpc>
                <a:spcPts val="1510"/>
              </a:lnSpc>
              <a:spcBef>
                <a:spcPts val="0"/>
              </a:spcBef>
              <a:spcAft>
                <a:spcPts val="0"/>
              </a:spcAft>
              <a:buClrTx/>
              <a:buSzTx/>
              <a:buFontTx/>
              <a:buNone/>
              <a:tabLst/>
              <a:defRPr/>
            </a:pPr>
            <a:r>
              <a:rPr kumimoji="0" sz="1400" b="1" i="0" u="none" strike="noStrike" kern="1200" cap="none" spc="-5" normalizeH="0" baseline="0" noProof="0" dirty="0">
                <a:ln>
                  <a:noFill/>
                </a:ln>
                <a:solidFill>
                  <a:srgbClr val="006FC0"/>
                </a:solidFill>
                <a:effectLst/>
                <a:uLnTx/>
                <a:uFillTx/>
                <a:latin typeface="Calibri"/>
                <a:ea typeface="+mn-ea"/>
                <a:cs typeface="Calibri"/>
              </a:rPr>
              <a:t>(O</a:t>
            </a:r>
            <a:r>
              <a:rPr kumimoji="0" sz="1400" b="1" i="0" u="none" strike="noStrike" kern="1200" cap="none" spc="-20" normalizeH="0" baseline="0" noProof="0" dirty="0">
                <a:ln>
                  <a:noFill/>
                </a:ln>
                <a:solidFill>
                  <a:srgbClr val="006FC0"/>
                </a:solidFill>
                <a:effectLst/>
                <a:uLnTx/>
                <a:uFillTx/>
                <a:latin typeface="Calibri"/>
                <a:ea typeface="+mn-ea"/>
                <a:cs typeface="Calibri"/>
              </a:rPr>
              <a:t>v</a:t>
            </a:r>
            <a:r>
              <a:rPr kumimoji="0" sz="1400" b="1" i="0" u="none" strike="noStrike" kern="1200" cap="none" spc="-5" normalizeH="0" baseline="0" noProof="0" dirty="0">
                <a:ln>
                  <a:noFill/>
                </a:ln>
                <a:solidFill>
                  <a:srgbClr val="006FC0"/>
                </a:solidFill>
                <a:effectLst/>
                <a:uLnTx/>
                <a:uFillTx/>
                <a:latin typeface="Calibri"/>
                <a:ea typeface="+mn-ea"/>
                <a:cs typeface="Calibri"/>
              </a:rPr>
              <a:t>e</a:t>
            </a:r>
            <a:r>
              <a:rPr kumimoji="0" sz="1400" b="1" i="0" u="none" strike="noStrike" kern="1200" cap="none" spc="-30" normalizeH="0" baseline="0" noProof="0" dirty="0">
                <a:ln>
                  <a:noFill/>
                </a:ln>
                <a:solidFill>
                  <a:srgbClr val="006FC0"/>
                </a:solidFill>
                <a:effectLst/>
                <a:uLnTx/>
                <a:uFillTx/>
                <a:latin typeface="Calibri"/>
                <a:ea typeface="+mn-ea"/>
                <a:cs typeface="Calibri"/>
              </a:rPr>
              <a:t>r</a:t>
            </a:r>
            <a:r>
              <a:rPr kumimoji="0" sz="1400" b="1" i="0" u="none" strike="noStrike" kern="1200" cap="none" spc="0" normalizeH="0" baseline="0" noProof="0" dirty="0">
                <a:ln>
                  <a:noFill/>
                </a:ln>
                <a:solidFill>
                  <a:srgbClr val="006FC0"/>
                </a:solidFill>
                <a:effectLst/>
                <a:uLnTx/>
                <a:uFillTx/>
                <a:latin typeface="Calibri"/>
                <a:ea typeface="+mn-ea"/>
                <a:cs typeface="Calibri"/>
              </a:rPr>
              <a:t>all,</a:t>
            </a:r>
            <a:r>
              <a:rPr kumimoji="0" sz="1400" b="1" i="0" u="none" strike="noStrike" kern="1200" cap="none" spc="-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of</a:t>
            </a:r>
            <a:r>
              <a:rPr kumimoji="0" sz="1400" b="1" i="0" u="none" strike="noStrike" kern="1200" cap="none" spc="-2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the</a:t>
            </a:r>
            <a:r>
              <a:rPr kumimoji="0" sz="1400" b="1" i="0" u="none" strike="noStrike" kern="1200" cap="none" spc="-15" normalizeH="0" baseline="0" noProof="0" dirty="0">
                <a:ln>
                  <a:noFill/>
                </a:ln>
                <a:solidFill>
                  <a:srgbClr val="006FC0"/>
                </a:solidFill>
                <a:effectLst/>
                <a:uLnTx/>
                <a:uFillTx/>
                <a:latin typeface="Calibri"/>
                <a:ea typeface="+mn-ea"/>
                <a:cs typeface="Calibri"/>
              </a:rPr>
              <a:t> </a:t>
            </a:r>
            <a:r>
              <a:rPr kumimoji="0" sz="1400" b="1" i="0" u="none" strike="noStrike" kern="1200" cap="none" spc="-10" normalizeH="0" baseline="0" noProof="0" dirty="0">
                <a:ln>
                  <a:noFill/>
                </a:ln>
                <a:solidFill>
                  <a:srgbClr val="006FC0"/>
                </a:solidFill>
                <a:effectLst/>
                <a:uLnTx/>
                <a:uFillTx/>
                <a:latin typeface="Calibri"/>
                <a:ea typeface="+mn-ea"/>
                <a:cs typeface="Calibri"/>
              </a:rPr>
              <a:t>t</a:t>
            </a:r>
            <a:r>
              <a:rPr kumimoji="0" sz="1400" b="1" i="0" u="none" strike="noStrike" kern="1200" cap="none" spc="0" normalizeH="0" baseline="0" noProof="0" dirty="0">
                <a:ln>
                  <a:noFill/>
                </a:ln>
                <a:solidFill>
                  <a:srgbClr val="006FC0"/>
                </a:solidFill>
                <a:effectLst/>
                <a:uLnTx/>
                <a:uFillTx/>
                <a:latin typeface="Calibri"/>
                <a:ea typeface="+mn-ea"/>
                <a:cs typeface="Calibri"/>
              </a:rPr>
              <a:t>o</a:t>
            </a:r>
            <a:r>
              <a:rPr kumimoji="0" sz="1400" b="1" i="0" u="none" strike="noStrike" kern="1200" cap="none" spc="-10" normalizeH="0" baseline="0" noProof="0" dirty="0">
                <a:ln>
                  <a:noFill/>
                </a:ln>
                <a:solidFill>
                  <a:srgbClr val="006FC0"/>
                </a:solidFill>
                <a:effectLst/>
                <a:uLnTx/>
                <a:uFillTx/>
                <a:latin typeface="Calibri"/>
                <a:ea typeface="+mn-ea"/>
                <a:cs typeface="Calibri"/>
              </a:rPr>
              <a:t>t</a:t>
            </a:r>
            <a:r>
              <a:rPr kumimoji="0" sz="1400" b="1" i="0" u="none" strike="noStrike" kern="1200" cap="none" spc="0" normalizeH="0" baseline="0" noProof="0" dirty="0">
                <a:ln>
                  <a:noFill/>
                </a:ln>
                <a:solidFill>
                  <a:srgbClr val="006FC0"/>
                </a:solidFill>
                <a:effectLst/>
                <a:uLnTx/>
                <a:uFillTx/>
                <a:latin typeface="Calibri"/>
                <a:ea typeface="+mn-ea"/>
                <a:cs typeface="Calibri"/>
              </a:rPr>
              <a:t>al</a:t>
            </a:r>
            <a:r>
              <a:rPr kumimoji="0" sz="1400" b="1" i="0" u="none" strike="noStrike" kern="1200" cap="none" spc="-2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numb</a:t>
            </a:r>
            <a:r>
              <a:rPr kumimoji="0" sz="1400" b="1" i="0" u="none" strike="noStrike" kern="1200" cap="none" spc="-5" normalizeH="0" baseline="0" noProof="0" dirty="0">
                <a:ln>
                  <a:noFill/>
                </a:ln>
                <a:solidFill>
                  <a:srgbClr val="006FC0"/>
                </a:solidFill>
                <a:effectLst/>
                <a:uLnTx/>
                <a:uFillTx/>
                <a:latin typeface="Calibri"/>
                <a:ea typeface="+mn-ea"/>
                <a:cs typeface="Calibri"/>
              </a:rPr>
              <a:t>e</a:t>
            </a:r>
            <a:r>
              <a:rPr kumimoji="0" sz="1400" b="1" i="0" u="none" strike="noStrike" kern="1200" cap="none" spc="0" normalizeH="0" baseline="0" noProof="0" dirty="0">
                <a:ln>
                  <a:noFill/>
                </a:ln>
                <a:solidFill>
                  <a:srgbClr val="006FC0"/>
                </a:solidFill>
                <a:effectLst/>
                <a:uLnTx/>
                <a:uFillTx/>
                <a:latin typeface="Calibri"/>
                <a:ea typeface="+mn-ea"/>
                <a:cs typeface="Calibri"/>
              </a:rPr>
              <a:t>r</a:t>
            </a:r>
            <a:r>
              <a:rPr kumimoji="0" sz="1400" b="1" i="0" u="none" strike="noStrike" kern="1200" cap="none" spc="-3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of</a:t>
            </a:r>
            <a:r>
              <a:rPr kumimoji="0" sz="1400" b="1" i="0" u="none" strike="noStrike" kern="1200" cap="none" spc="-20" normalizeH="0" baseline="0" noProof="0" dirty="0">
                <a:ln>
                  <a:noFill/>
                </a:ln>
                <a:solidFill>
                  <a:srgbClr val="006FC0"/>
                </a:solidFill>
                <a:effectLst/>
                <a:uLnTx/>
                <a:uFillTx/>
                <a:latin typeface="Calibri"/>
                <a:ea typeface="+mn-ea"/>
                <a:cs typeface="Calibri"/>
              </a:rPr>
              <a:t> </a:t>
            </a:r>
            <a:r>
              <a:rPr kumimoji="0" sz="1400" b="1" i="0" u="none" strike="noStrike" kern="1200" cap="none" spc="-5" normalizeH="0" baseline="0" noProof="0" dirty="0">
                <a:ln>
                  <a:noFill/>
                </a:ln>
                <a:solidFill>
                  <a:srgbClr val="006FC0"/>
                </a:solidFill>
                <a:effectLst/>
                <a:uLnTx/>
                <a:uFillTx/>
                <a:latin typeface="Calibri"/>
                <a:ea typeface="+mn-ea"/>
                <a:cs typeface="Calibri"/>
              </a:rPr>
              <a:t>emp</a:t>
            </a:r>
            <a:r>
              <a:rPr kumimoji="0" sz="1400" b="1" i="0" u="none" strike="noStrike" kern="1200" cap="none" spc="5" normalizeH="0" baseline="0" noProof="0" dirty="0">
                <a:ln>
                  <a:noFill/>
                </a:ln>
                <a:solidFill>
                  <a:srgbClr val="006FC0"/>
                </a:solidFill>
                <a:effectLst/>
                <a:uLnTx/>
                <a:uFillTx/>
                <a:latin typeface="Calibri"/>
                <a:ea typeface="+mn-ea"/>
                <a:cs typeface="Calibri"/>
              </a:rPr>
              <a:t>l</a:t>
            </a:r>
            <a:r>
              <a:rPr kumimoji="0" sz="1400" b="1" i="0" u="none" strike="noStrike" kern="1200" cap="none" spc="-15" normalizeH="0" baseline="0" noProof="0" dirty="0">
                <a:ln>
                  <a:noFill/>
                </a:ln>
                <a:solidFill>
                  <a:srgbClr val="006FC0"/>
                </a:solidFill>
                <a:effectLst/>
                <a:uLnTx/>
                <a:uFillTx/>
                <a:latin typeface="Calibri"/>
                <a:ea typeface="+mn-ea"/>
                <a:cs typeface="Calibri"/>
              </a:rPr>
              <a:t>o</a:t>
            </a:r>
            <a:r>
              <a:rPr kumimoji="0" sz="1400" b="1" i="0" u="none" strike="noStrike" kern="1200" cap="none" spc="-20" normalizeH="0" baseline="0" noProof="0" dirty="0">
                <a:ln>
                  <a:noFill/>
                </a:ln>
                <a:solidFill>
                  <a:srgbClr val="006FC0"/>
                </a:solidFill>
                <a:effectLst/>
                <a:uLnTx/>
                <a:uFillTx/>
                <a:latin typeface="Calibri"/>
                <a:ea typeface="+mn-ea"/>
                <a:cs typeface="Calibri"/>
              </a:rPr>
              <a:t>y</a:t>
            </a:r>
            <a:r>
              <a:rPr kumimoji="0" sz="1400" b="1" i="0" u="none" strike="noStrike" kern="1200" cap="none" spc="-5" normalizeH="0" baseline="0" noProof="0" dirty="0">
                <a:ln>
                  <a:noFill/>
                </a:ln>
                <a:solidFill>
                  <a:srgbClr val="006FC0"/>
                </a:solidFill>
                <a:effectLst/>
                <a:uLnTx/>
                <a:uFillTx/>
                <a:latin typeface="Calibri"/>
                <a:ea typeface="+mn-ea"/>
                <a:cs typeface="Calibri"/>
              </a:rPr>
              <a:t>ee</a:t>
            </a:r>
            <a:r>
              <a:rPr kumimoji="0" sz="1400" b="1" i="0" u="none" strike="noStrike" kern="1200" cap="none" spc="0" normalizeH="0" baseline="0" noProof="0" dirty="0">
                <a:ln>
                  <a:noFill/>
                </a:ln>
                <a:solidFill>
                  <a:srgbClr val="006FC0"/>
                </a:solidFill>
                <a:effectLst/>
                <a:uLnTx/>
                <a:uFillTx/>
                <a:latin typeface="Calibri"/>
                <a:ea typeface="+mn-ea"/>
                <a:cs typeface="Calibri"/>
              </a:rPr>
              <a:t>s</a:t>
            </a:r>
            <a:r>
              <a:rPr kumimoji="0" sz="1400" b="1" i="0" u="none" strike="noStrike" kern="1200" cap="none" spc="-35" normalizeH="0" baseline="0" noProof="0" dirty="0">
                <a:ln>
                  <a:noFill/>
                </a:ln>
                <a:solidFill>
                  <a:srgbClr val="006FC0"/>
                </a:solidFill>
                <a:effectLst/>
                <a:uLnTx/>
                <a:uFillTx/>
                <a:latin typeface="Calibri"/>
                <a:ea typeface="+mn-ea"/>
                <a:cs typeface="Calibri"/>
              </a:rPr>
              <a:t> </a:t>
            </a:r>
            <a:r>
              <a:rPr kumimoji="0" sz="1400" b="1" i="0" u="none" strike="noStrike" kern="1200" cap="none" spc="-25" normalizeH="0" baseline="0" noProof="0" dirty="0">
                <a:ln>
                  <a:noFill/>
                </a:ln>
                <a:solidFill>
                  <a:srgbClr val="006FC0"/>
                </a:solidFill>
                <a:effectLst/>
                <a:uLnTx/>
                <a:uFillTx/>
                <a:latin typeface="Calibri"/>
                <a:ea typeface="+mn-ea"/>
                <a:cs typeface="Calibri"/>
              </a:rPr>
              <a:t>e</a:t>
            </a:r>
            <a:r>
              <a:rPr kumimoji="0" sz="1400" b="1" i="0" u="none" strike="noStrike" kern="1200" cap="none" spc="-5" normalizeH="0" baseline="0" noProof="0" dirty="0">
                <a:ln>
                  <a:noFill/>
                </a:ln>
                <a:solidFill>
                  <a:srgbClr val="006FC0"/>
                </a:solidFill>
                <a:effectLst/>
                <a:uLnTx/>
                <a:uFillTx/>
                <a:latin typeface="Calibri"/>
                <a:ea typeface="+mn-ea"/>
                <a:cs typeface="Calibri"/>
              </a:rPr>
              <a:t>x</a:t>
            </a:r>
            <a:r>
              <a:rPr kumimoji="0" sz="1400" b="1" i="0" u="none" strike="noStrike" kern="1200" cap="none" spc="0" normalizeH="0" baseline="0" noProof="0" dirty="0">
                <a:ln>
                  <a:noFill/>
                </a:ln>
                <a:solidFill>
                  <a:srgbClr val="006FC0"/>
                </a:solidFill>
                <a:effectLst/>
                <a:uLnTx/>
                <a:uFillTx/>
                <a:latin typeface="Calibri"/>
                <a:ea typeface="+mn-ea"/>
                <a:cs typeface="Calibri"/>
              </a:rPr>
              <a:t>iting</a:t>
            </a:r>
            <a:r>
              <a:rPr kumimoji="0" sz="1400" b="1" i="0" u="none" strike="noStrike" kern="1200" cap="none" spc="-35" normalizeH="0" baseline="0" noProof="0" dirty="0">
                <a:ln>
                  <a:noFill/>
                </a:ln>
                <a:solidFill>
                  <a:srgbClr val="006FC0"/>
                </a:solidFill>
                <a:effectLst/>
                <a:uLnTx/>
                <a:uFillTx/>
                <a:latin typeface="Calibri"/>
                <a:ea typeface="+mn-ea"/>
                <a:cs typeface="Calibri"/>
              </a:rPr>
              <a:t> </a:t>
            </a:r>
            <a:r>
              <a:rPr kumimoji="0" sz="1400" b="1" i="0" u="none" strike="noStrike" kern="1200" cap="none" spc="-25" normalizeH="0" baseline="0" noProof="0" dirty="0">
                <a:ln>
                  <a:noFill/>
                </a:ln>
                <a:solidFill>
                  <a:srgbClr val="006FC0"/>
                </a:solidFill>
                <a:effectLst/>
                <a:uLnTx/>
                <a:uFillTx/>
                <a:latin typeface="Calibri"/>
                <a:ea typeface="+mn-ea"/>
                <a:cs typeface="Calibri"/>
              </a:rPr>
              <a:t>f</a:t>
            </a:r>
            <a:r>
              <a:rPr kumimoji="0" sz="1400" b="1" i="0" u="none" strike="noStrike" kern="1200" cap="none" spc="0" normalizeH="0" baseline="0" noProof="0" dirty="0">
                <a:ln>
                  <a:noFill/>
                </a:ln>
                <a:solidFill>
                  <a:srgbClr val="006FC0"/>
                </a:solidFill>
                <a:effectLst/>
                <a:uLnTx/>
                <a:uFillTx/>
                <a:latin typeface="Calibri"/>
                <a:ea typeface="+mn-ea"/>
                <a:cs typeface="Calibri"/>
              </a:rPr>
              <a:t>or</a:t>
            </a:r>
            <a:r>
              <a:rPr kumimoji="0" sz="1400" b="1" i="0" u="none" strike="noStrike" kern="1200" cap="none" spc="-1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no</a:t>
            </a:r>
            <a:r>
              <a:rPr kumimoji="0" sz="1400" b="1" i="0" u="none" strike="noStrike" kern="1200" cap="none" spc="25" normalizeH="0" baseline="0" noProof="0" dirty="0">
                <a:ln>
                  <a:noFill/>
                </a:ln>
                <a:solidFill>
                  <a:srgbClr val="006FC0"/>
                </a:solidFill>
                <a:effectLst/>
                <a:uLnTx/>
                <a:uFillTx/>
                <a:latin typeface="Calibri"/>
                <a:ea typeface="+mn-ea"/>
                <a:cs typeface="Calibri"/>
              </a:rPr>
              <a:t>n</a:t>
            </a:r>
            <a:r>
              <a:rPr kumimoji="0" sz="1400" b="1" i="0" u="none" strike="noStrike" kern="1200" cap="none" spc="0" normalizeH="0" baseline="0" noProof="0" dirty="0">
                <a:ln>
                  <a:noFill/>
                </a:ln>
                <a:solidFill>
                  <a:srgbClr val="006FC0"/>
                </a:solidFill>
                <a:effectLst/>
                <a:uLnTx/>
                <a:uFillTx/>
                <a:latin typeface="Calibri"/>
                <a:ea typeface="+mn-ea"/>
                <a:cs typeface="Calibri"/>
              </a:rPr>
              <a:t>-</a:t>
            </a:r>
            <a:r>
              <a:rPr kumimoji="0" sz="1400" b="1" i="0" u="none" strike="noStrike" kern="1200" cap="none" spc="-10" normalizeH="0" baseline="0" noProof="0" dirty="0">
                <a:ln>
                  <a:noFill/>
                </a:ln>
                <a:solidFill>
                  <a:srgbClr val="006FC0"/>
                </a:solidFill>
                <a:effectLst/>
                <a:uLnTx/>
                <a:uFillTx/>
                <a:latin typeface="Calibri"/>
                <a:ea typeface="+mn-ea"/>
                <a:cs typeface="Calibri"/>
              </a:rPr>
              <a:t>r</a:t>
            </a:r>
            <a:r>
              <a:rPr kumimoji="0" sz="1400" b="1" i="0" u="none" strike="noStrike" kern="1200" cap="none" spc="-15" normalizeH="0" baseline="0" noProof="0" dirty="0">
                <a:ln>
                  <a:noFill/>
                </a:ln>
                <a:solidFill>
                  <a:srgbClr val="006FC0"/>
                </a:solidFill>
                <a:effectLst/>
                <a:uLnTx/>
                <a:uFillTx/>
                <a:latin typeface="Calibri"/>
                <a:ea typeface="+mn-ea"/>
                <a:cs typeface="Calibri"/>
              </a:rPr>
              <a:t>e</a:t>
            </a:r>
            <a:r>
              <a:rPr kumimoji="0" sz="1400" b="1" i="0" u="none" strike="noStrike" kern="1200" cap="none" spc="0" normalizeH="0" baseline="0" noProof="0" dirty="0">
                <a:ln>
                  <a:noFill/>
                </a:ln>
                <a:solidFill>
                  <a:srgbClr val="006FC0"/>
                </a:solidFill>
                <a:effectLst/>
                <a:uLnTx/>
                <a:uFillTx/>
                <a:latin typeface="Calibri"/>
                <a:ea typeface="+mn-ea"/>
                <a:cs typeface="Calibri"/>
              </a:rPr>
              <a:t>ti</a:t>
            </a:r>
            <a:r>
              <a:rPr kumimoji="0" sz="1400" b="1" i="0" u="none" strike="noStrike" kern="1200" cap="none" spc="-20" normalizeH="0" baseline="0" noProof="0" dirty="0">
                <a:ln>
                  <a:noFill/>
                </a:ln>
                <a:solidFill>
                  <a:srgbClr val="006FC0"/>
                </a:solidFill>
                <a:effectLst/>
                <a:uLnTx/>
                <a:uFillTx/>
                <a:latin typeface="Calibri"/>
                <a:ea typeface="+mn-ea"/>
                <a:cs typeface="Calibri"/>
              </a:rPr>
              <a:t>r</a:t>
            </a:r>
            <a:r>
              <a:rPr kumimoji="0" sz="1400" b="1" i="0" u="none" strike="noStrike" kern="1200" cap="none" spc="-5" normalizeH="0" baseline="0" noProof="0" dirty="0">
                <a:ln>
                  <a:noFill/>
                </a:ln>
                <a:solidFill>
                  <a:srgbClr val="006FC0"/>
                </a:solidFill>
                <a:effectLst/>
                <a:uLnTx/>
                <a:uFillTx/>
                <a:latin typeface="Calibri"/>
                <a:ea typeface="+mn-ea"/>
                <a:cs typeface="Calibri"/>
              </a:rPr>
              <a:t>e</a:t>
            </a:r>
            <a:r>
              <a:rPr kumimoji="0" sz="1400" b="1" i="0" u="none" strike="noStrike" kern="1200" cap="none" spc="-15" normalizeH="0" baseline="0" noProof="0" dirty="0">
                <a:ln>
                  <a:noFill/>
                </a:ln>
                <a:solidFill>
                  <a:srgbClr val="006FC0"/>
                </a:solidFill>
                <a:effectLst/>
                <a:uLnTx/>
                <a:uFillTx/>
                <a:latin typeface="Calibri"/>
                <a:ea typeface="+mn-ea"/>
                <a:cs typeface="Calibri"/>
              </a:rPr>
              <a:t>m</a:t>
            </a:r>
            <a:r>
              <a:rPr kumimoji="0" sz="1400" b="1" i="0" u="none" strike="noStrike" kern="1200" cap="none" spc="-5" normalizeH="0" baseline="0" noProof="0" dirty="0">
                <a:ln>
                  <a:noFill/>
                </a:ln>
                <a:solidFill>
                  <a:srgbClr val="006FC0"/>
                </a:solidFill>
                <a:effectLst/>
                <a:uLnTx/>
                <a:uFillTx/>
                <a:latin typeface="Calibri"/>
                <a:ea typeface="+mn-ea"/>
                <a:cs typeface="Calibri"/>
              </a:rPr>
              <a:t>e</a:t>
            </a:r>
            <a:r>
              <a:rPr kumimoji="0" sz="1400" b="1" i="0" u="none" strike="noStrike" kern="1200" cap="none" spc="-20" normalizeH="0" baseline="0" noProof="0" dirty="0">
                <a:ln>
                  <a:noFill/>
                </a:ln>
                <a:solidFill>
                  <a:srgbClr val="006FC0"/>
                </a:solidFill>
                <a:effectLst/>
                <a:uLnTx/>
                <a:uFillTx/>
                <a:latin typeface="Calibri"/>
                <a:ea typeface="+mn-ea"/>
                <a:cs typeface="Calibri"/>
              </a:rPr>
              <a:t>n</a:t>
            </a:r>
            <a:r>
              <a:rPr kumimoji="0" sz="1400" b="1" i="0" u="none" strike="noStrike" kern="1200" cap="none" spc="0" normalizeH="0" baseline="0" noProof="0" dirty="0">
                <a:ln>
                  <a:noFill/>
                </a:ln>
                <a:solidFill>
                  <a:srgbClr val="006FC0"/>
                </a:solidFill>
                <a:effectLst/>
                <a:uLnTx/>
                <a:uFillTx/>
                <a:latin typeface="Calibri"/>
                <a:ea typeface="+mn-ea"/>
                <a:cs typeface="Calibri"/>
              </a:rPr>
              <a:t>t</a:t>
            </a:r>
            <a:r>
              <a:rPr kumimoji="0" sz="1400" b="1" i="0" u="none" strike="noStrike" kern="1200" cap="none" spc="-40" normalizeH="0" baseline="0" noProof="0" dirty="0">
                <a:ln>
                  <a:noFill/>
                </a:ln>
                <a:solidFill>
                  <a:srgbClr val="006FC0"/>
                </a:solidFill>
                <a:effectLst/>
                <a:uLnTx/>
                <a:uFillTx/>
                <a:latin typeface="Calibri"/>
                <a:ea typeface="+mn-ea"/>
                <a:cs typeface="Calibri"/>
              </a:rPr>
              <a:t> </a:t>
            </a:r>
            <a:r>
              <a:rPr kumimoji="0" sz="1400" b="1" i="0" u="none" strike="noStrike" kern="1200" cap="none" spc="-10" normalizeH="0" baseline="0" noProof="0" dirty="0">
                <a:ln>
                  <a:noFill/>
                </a:ln>
                <a:solidFill>
                  <a:srgbClr val="006FC0"/>
                </a:solidFill>
                <a:effectLst/>
                <a:uLnTx/>
                <a:uFillTx/>
                <a:latin typeface="Calibri"/>
                <a:ea typeface="+mn-ea"/>
                <a:cs typeface="Calibri"/>
              </a:rPr>
              <a:t>r</a:t>
            </a:r>
            <a:r>
              <a:rPr kumimoji="0" sz="1400" b="1" i="0" u="none" strike="noStrike" kern="1200" cap="none" spc="-5" normalizeH="0" baseline="0" noProof="0" dirty="0">
                <a:ln>
                  <a:noFill/>
                </a:ln>
                <a:solidFill>
                  <a:srgbClr val="006FC0"/>
                </a:solidFill>
                <a:effectLst/>
                <a:uLnTx/>
                <a:uFillTx/>
                <a:latin typeface="Calibri"/>
                <a:ea typeface="+mn-ea"/>
                <a:cs typeface="Calibri"/>
              </a:rPr>
              <a:t>e</a:t>
            </a:r>
            <a:r>
              <a:rPr kumimoji="0" sz="1400" b="1" i="0" u="none" strike="noStrike" kern="1200" cap="none" spc="0" normalizeH="0" baseline="0" noProof="0" dirty="0">
                <a:ln>
                  <a:noFill/>
                </a:ln>
                <a:solidFill>
                  <a:srgbClr val="006FC0"/>
                </a:solidFill>
                <a:effectLst/>
                <a:uLnTx/>
                <a:uFillTx/>
                <a:latin typeface="Calibri"/>
                <a:ea typeface="+mn-ea"/>
                <a:cs typeface="Calibri"/>
              </a:rPr>
              <a:t>asons, </a:t>
            </a:r>
            <a:r>
              <a:rPr kumimoji="0" sz="1400" b="1" i="0" u="none" strike="noStrike" kern="1200" cap="none" spc="-5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4</a:t>
            </a:r>
            <a:r>
              <a:rPr kumimoji="0" sz="1400" b="1" i="0" u="none" strike="noStrike" kern="1200" cap="none" spc="-1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out</a:t>
            </a:r>
            <a:r>
              <a:rPr kumimoji="0" sz="1400" b="1" i="0" u="none" strike="noStrike" kern="1200" cap="none" spc="-1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of</a:t>
            </a:r>
            <a:r>
              <a:rPr kumimoji="0" sz="1400" b="1" i="0" u="none" strike="noStrike" kern="1200" cap="none" spc="-2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10</a:t>
            </a:r>
            <a:r>
              <a:rPr kumimoji="0" sz="1400" b="1" i="0" u="none" strike="noStrike" kern="1200" cap="none" spc="-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le</a:t>
            </a:r>
            <a:r>
              <a:rPr kumimoji="0" sz="1400" b="1" i="0" u="none" strike="noStrike" kern="1200" cap="none" spc="-25" normalizeH="0" baseline="0" noProof="0" dirty="0">
                <a:ln>
                  <a:noFill/>
                </a:ln>
                <a:solidFill>
                  <a:srgbClr val="006FC0"/>
                </a:solidFill>
                <a:effectLst/>
                <a:uLnTx/>
                <a:uFillTx/>
                <a:latin typeface="Calibri"/>
                <a:ea typeface="+mn-ea"/>
                <a:cs typeface="Calibri"/>
              </a:rPr>
              <a:t>a</a:t>
            </a:r>
            <a:r>
              <a:rPr kumimoji="0" sz="1400" b="1" i="0" u="none" strike="noStrike" kern="1200" cap="none" spc="-20" normalizeH="0" baseline="0" noProof="0" dirty="0">
                <a:ln>
                  <a:noFill/>
                </a:ln>
                <a:solidFill>
                  <a:srgbClr val="006FC0"/>
                </a:solidFill>
                <a:effectLst/>
                <a:uLnTx/>
                <a:uFillTx/>
                <a:latin typeface="Calibri"/>
                <a:ea typeface="+mn-ea"/>
                <a:cs typeface="Calibri"/>
              </a:rPr>
              <a:t>v</a:t>
            </a:r>
            <a:r>
              <a:rPr kumimoji="0" sz="1400" b="1" i="0" u="none" strike="noStrike" kern="1200" cap="none" spc="0" normalizeH="0" baseline="0" noProof="0" dirty="0">
                <a:ln>
                  <a:noFill/>
                </a:ln>
                <a:solidFill>
                  <a:srgbClr val="006FC0"/>
                </a:solidFill>
                <a:effectLst/>
                <a:uLnTx/>
                <a:uFillTx/>
                <a:latin typeface="Calibri"/>
                <a:ea typeface="+mn-ea"/>
                <a:cs typeface="Calibri"/>
              </a:rPr>
              <a:t>e</a:t>
            </a:r>
            <a:r>
              <a:rPr kumimoji="0" sz="1400" b="1" i="0" u="none" strike="noStrike" kern="1200" cap="none" spc="-3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the</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03200" marR="0" lvl="0" indent="0" algn="ctr" defTabSz="914400" rtl="0" eaLnBrk="1" fontAlgn="auto" latinLnBrk="0" hangingPunct="1">
              <a:lnSpc>
                <a:spcPts val="1510"/>
              </a:lnSpc>
              <a:spcBef>
                <a:spcPts val="0"/>
              </a:spcBef>
              <a:spcAft>
                <a:spcPts val="0"/>
              </a:spcAft>
              <a:buClrTx/>
              <a:buSzTx/>
              <a:buFontTx/>
              <a:buNone/>
              <a:tabLst/>
              <a:defRPr/>
            </a:pPr>
            <a:r>
              <a:rPr kumimoji="0" sz="1400" b="1" i="0" u="none" strike="noStrike" kern="1200" cap="none" spc="-15" normalizeH="0" baseline="0" noProof="0" dirty="0">
                <a:ln>
                  <a:noFill/>
                </a:ln>
                <a:solidFill>
                  <a:srgbClr val="006FC0"/>
                </a:solidFill>
                <a:effectLst/>
                <a:uLnTx/>
                <a:uFillTx/>
                <a:latin typeface="Calibri"/>
                <a:ea typeface="+mn-ea"/>
                <a:cs typeface="Calibri"/>
              </a:rPr>
              <a:t>c</a:t>
            </a:r>
            <a:r>
              <a:rPr kumimoji="0" sz="1400" b="1" i="0" u="none" strike="noStrike" kern="1200" cap="none" spc="0" normalizeH="0" baseline="0" noProof="0" dirty="0">
                <a:ln>
                  <a:noFill/>
                </a:ln>
                <a:solidFill>
                  <a:srgbClr val="006FC0"/>
                </a:solidFill>
                <a:effectLst/>
                <a:uLnTx/>
                <a:uFillTx/>
                <a:latin typeface="Calibri"/>
                <a:ea typeface="+mn-ea"/>
                <a:cs typeface="Calibri"/>
              </a:rPr>
              <a:t>ompa</a:t>
            </a:r>
            <a:r>
              <a:rPr kumimoji="0" sz="1400" b="1" i="0" u="none" strike="noStrike" kern="1200" cap="none" spc="-30" normalizeH="0" baseline="0" noProof="0" dirty="0">
                <a:ln>
                  <a:noFill/>
                </a:ln>
                <a:solidFill>
                  <a:srgbClr val="006FC0"/>
                </a:solidFill>
                <a:effectLst/>
                <a:uLnTx/>
                <a:uFillTx/>
                <a:latin typeface="Calibri"/>
                <a:ea typeface="+mn-ea"/>
                <a:cs typeface="Calibri"/>
              </a:rPr>
              <a:t>n</a:t>
            </a:r>
            <a:r>
              <a:rPr kumimoji="0" sz="1400" b="1" i="0" u="none" strike="noStrike" kern="1200" cap="none" spc="0" normalizeH="0" baseline="0" noProof="0" dirty="0">
                <a:ln>
                  <a:noFill/>
                </a:ln>
                <a:solidFill>
                  <a:srgbClr val="006FC0"/>
                </a:solidFill>
                <a:effectLst/>
                <a:uLnTx/>
                <a:uFillTx/>
                <a:latin typeface="Calibri"/>
                <a:ea typeface="+mn-ea"/>
                <a:cs typeface="Calibri"/>
              </a:rPr>
              <a:t>y</a:t>
            </a:r>
            <a:r>
              <a:rPr kumimoji="0" sz="1400" b="1" i="0" u="none" strike="noStrike" kern="1200" cap="none" spc="-35" normalizeH="0" baseline="0" noProof="0" dirty="0">
                <a:ln>
                  <a:noFill/>
                </a:ln>
                <a:solidFill>
                  <a:srgbClr val="006FC0"/>
                </a:solidFill>
                <a:effectLst/>
                <a:uLnTx/>
                <a:uFillTx/>
                <a:latin typeface="Calibri"/>
                <a:ea typeface="+mn-ea"/>
                <a:cs typeface="Calibri"/>
              </a:rPr>
              <a:t> </a:t>
            </a:r>
            <a:r>
              <a:rPr kumimoji="0" sz="1400" b="1" i="0" u="none" strike="noStrike" kern="1200" cap="none" spc="-5" normalizeH="0" baseline="0" noProof="0" dirty="0">
                <a:ln>
                  <a:noFill/>
                </a:ln>
                <a:solidFill>
                  <a:srgbClr val="006FC0"/>
                </a:solidFill>
                <a:effectLst/>
                <a:uLnTx/>
                <a:uFillTx/>
                <a:latin typeface="Calibri"/>
                <a:ea typeface="+mn-ea"/>
                <a:cs typeface="Calibri"/>
              </a:rPr>
              <a:t>with</a:t>
            </a:r>
            <a:r>
              <a:rPr kumimoji="0" sz="1400" b="1" i="0" u="none" strike="noStrike" kern="1200" cap="none" spc="5" normalizeH="0" baseline="0" noProof="0" dirty="0">
                <a:ln>
                  <a:noFill/>
                </a:ln>
                <a:solidFill>
                  <a:srgbClr val="006FC0"/>
                </a:solidFill>
                <a:effectLst/>
                <a:uLnTx/>
                <a:uFillTx/>
                <a:latin typeface="Calibri"/>
                <a:ea typeface="+mn-ea"/>
                <a:cs typeface="Calibri"/>
              </a:rPr>
              <a:t>i</a:t>
            </a:r>
            <a:r>
              <a:rPr kumimoji="0" sz="1400" b="1" i="0" u="none" strike="noStrike" kern="1200" cap="none" spc="0" normalizeH="0" baseline="0" noProof="0" dirty="0">
                <a:ln>
                  <a:noFill/>
                </a:ln>
                <a:solidFill>
                  <a:srgbClr val="006FC0"/>
                </a:solidFill>
                <a:effectLst/>
                <a:uLnTx/>
                <a:uFillTx/>
                <a:latin typeface="Calibri"/>
                <a:ea typeface="+mn-ea"/>
                <a:cs typeface="Calibri"/>
              </a:rPr>
              <a:t>n</a:t>
            </a:r>
            <a:r>
              <a:rPr kumimoji="0" sz="1400" b="1" i="0" u="none" strike="noStrike" kern="1200" cap="none" spc="-1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the</a:t>
            </a:r>
            <a:r>
              <a:rPr kumimoji="0" sz="1400" b="1" i="0" u="none" strike="noStrike" kern="1200" cap="none" spc="-30" normalizeH="0" baseline="0" noProof="0" dirty="0">
                <a:ln>
                  <a:noFill/>
                </a:ln>
                <a:solidFill>
                  <a:srgbClr val="006FC0"/>
                </a:solidFill>
                <a:effectLst/>
                <a:uLnTx/>
                <a:uFillTx/>
                <a:latin typeface="Calibri"/>
                <a:ea typeface="+mn-ea"/>
                <a:cs typeface="Calibri"/>
              </a:rPr>
              <a:t> </a:t>
            </a:r>
            <a:r>
              <a:rPr kumimoji="0" sz="1400" b="1" i="0" u="none" strike="noStrike" kern="1200" cap="none" spc="-5" normalizeH="0" baseline="0" noProof="0" dirty="0">
                <a:ln>
                  <a:noFill/>
                </a:ln>
                <a:solidFill>
                  <a:srgbClr val="006FC0"/>
                </a:solidFill>
                <a:effectLst/>
                <a:uLnTx/>
                <a:uFillTx/>
                <a:latin typeface="Calibri"/>
                <a:ea typeface="+mn-ea"/>
                <a:cs typeface="Calibri"/>
              </a:rPr>
              <a:t>fi</a:t>
            </a:r>
            <a:r>
              <a:rPr kumimoji="0" sz="1400" b="1" i="0" u="none" strike="noStrike" kern="1200" cap="none" spc="-10" normalizeH="0" baseline="0" noProof="0" dirty="0">
                <a:ln>
                  <a:noFill/>
                </a:ln>
                <a:solidFill>
                  <a:srgbClr val="006FC0"/>
                </a:solidFill>
                <a:effectLst/>
                <a:uLnTx/>
                <a:uFillTx/>
                <a:latin typeface="Calibri"/>
                <a:ea typeface="+mn-ea"/>
                <a:cs typeface="Calibri"/>
              </a:rPr>
              <a:t>rs</a:t>
            </a:r>
            <a:r>
              <a:rPr kumimoji="0" sz="1400" b="1" i="0" u="none" strike="noStrike" kern="1200" cap="none" spc="0" normalizeH="0" baseline="0" noProof="0" dirty="0">
                <a:ln>
                  <a:noFill/>
                </a:ln>
                <a:solidFill>
                  <a:srgbClr val="006FC0"/>
                </a:solidFill>
                <a:effectLst/>
                <a:uLnTx/>
                <a:uFillTx/>
                <a:latin typeface="Calibri"/>
                <a:ea typeface="+mn-ea"/>
                <a:cs typeface="Calibri"/>
              </a:rPr>
              <a:t>t</a:t>
            </a:r>
            <a:r>
              <a:rPr kumimoji="0" sz="1400" b="1" i="0" u="none" strike="noStrike" kern="1200" cap="none" spc="-2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5 </a:t>
            </a:r>
            <a:r>
              <a:rPr kumimoji="0" sz="1400" b="1" i="0" u="none" strike="noStrike" kern="1200" cap="none" spc="-20" normalizeH="0" baseline="0" noProof="0" dirty="0">
                <a:ln>
                  <a:noFill/>
                </a:ln>
                <a:solidFill>
                  <a:srgbClr val="006FC0"/>
                </a:solidFill>
                <a:effectLst/>
                <a:uLnTx/>
                <a:uFillTx/>
                <a:latin typeface="Calibri"/>
                <a:ea typeface="+mn-ea"/>
                <a:cs typeface="Calibri"/>
              </a:rPr>
              <a:t>y</a:t>
            </a:r>
            <a:r>
              <a:rPr kumimoji="0" sz="1400" b="1" i="0" u="none" strike="noStrike" kern="1200" cap="none" spc="-5" normalizeH="0" baseline="0" noProof="0" dirty="0">
                <a:ln>
                  <a:noFill/>
                </a:ln>
                <a:solidFill>
                  <a:srgbClr val="006FC0"/>
                </a:solidFill>
                <a:effectLst/>
                <a:uLnTx/>
                <a:uFillTx/>
                <a:latin typeface="Calibri"/>
                <a:ea typeface="+mn-ea"/>
                <a:cs typeface="Calibri"/>
              </a:rPr>
              <a:t>ea</a:t>
            </a:r>
            <a:r>
              <a:rPr kumimoji="0" sz="1400" b="1" i="0" u="none" strike="noStrike" kern="1200" cap="none" spc="-10" normalizeH="0" baseline="0" noProof="0" dirty="0">
                <a:ln>
                  <a:noFill/>
                </a:ln>
                <a:solidFill>
                  <a:srgbClr val="006FC0"/>
                </a:solidFill>
                <a:effectLst/>
                <a:uLnTx/>
                <a:uFillTx/>
                <a:latin typeface="Calibri"/>
                <a:ea typeface="+mn-ea"/>
                <a:cs typeface="Calibri"/>
              </a:rPr>
              <a:t>r</a:t>
            </a:r>
            <a:r>
              <a:rPr kumimoji="0" sz="1400" b="1" i="0" u="none" strike="noStrike" kern="1200" cap="none" spc="0" normalizeH="0" baseline="0" noProof="0" dirty="0">
                <a:ln>
                  <a:noFill/>
                </a:ln>
                <a:solidFill>
                  <a:srgbClr val="006FC0"/>
                </a:solidFill>
                <a:effectLst/>
                <a:uLnTx/>
                <a:uFillTx/>
                <a:latin typeface="Calibri"/>
                <a:ea typeface="+mn-ea"/>
                <a:cs typeface="Calibri"/>
              </a:rPr>
              <a:t>s</a:t>
            </a:r>
            <a:r>
              <a:rPr kumimoji="0" sz="1400" b="1" i="0" u="none" strike="noStrike" kern="1200" cap="none" spc="-4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and</a:t>
            </a:r>
            <a:r>
              <a:rPr kumimoji="0" sz="1400" b="1" i="0" u="none" strike="noStrike" kern="1200" cap="none" spc="-1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the</a:t>
            </a:r>
            <a:r>
              <a:rPr kumimoji="0" sz="1400" b="1" i="0" u="none" strike="noStrike" kern="1200" cap="none" spc="-3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p</a:t>
            </a:r>
            <a:r>
              <a:rPr kumimoji="0" sz="1400" b="1" i="0" u="none" strike="noStrike" kern="1200" cap="none" spc="-10" normalizeH="0" baseline="0" noProof="0" dirty="0">
                <a:ln>
                  <a:noFill/>
                </a:ln>
                <a:solidFill>
                  <a:srgbClr val="006FC0"/>
                </a:solidFill>
                <a:effectLst/>
                <a:uLnTx/>
                <a:uFillTx/>
                <a:latin typeface="Calibri"/>
                <a:ea typeface="+mn-ea"/>
                <a:cs typeface="Calibri"/>
              </a:rPr>
              <a:t>r</a:t>
            </a:r>
            <a:r>
              <a:rPr kumimoji="0" sz="1400" b="1" i="0" u="none" strike="noStrike" kern="1200" cap="none" spc="0" normalizeH="0" baseline="0" noProof="0" dirty="0">
                <a:ln>
                  <a:noFill/>
                </a:ln>
                <a:solidFill>
                  <a:srgbClr val="006FC0"/>
                </a:solidFill>
                <a:effectLst/>
                <a:uLnTx/>
                <a:uFillTx/>
                <a:latin typeface="Calibri"/>
                <a:ea typeface="+mn-ea"/>
                <a:cs typeface="Calibri"/>
              </a:rPr>
              <a:t>oblem</a:t>
            </a:r>
            <a:r>
              <a:rPr kumimoji="0" sz="1400" b="1" i="0" u="none" strike="noStrike" kern="1200" cap="none" spc="-4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is</a:t>
            </a:r>
            <a:r>
              <a:rPr kumimoji="0" sz="1400" b="1" i="0" u="none" strike="noStrike" kern="1200" cap="none" spc="-5" normalizeH="0" baseline="0" noProof="0" dirty="0">
                <a:ln>
                  <a:noFill/>
                </a:ln>
                <a:solidFill>
                  <a:srgbClr val="006FC0"/>
                </a:solidFill>
                <a:effectLst/>
                <a:uLnTx/>
                <a:uFillTx/>
                <a:latin typeface="Calibri"/>
                <a:ea typeface="+mn-ea"/>
                <a:cs typeface="Calibri"/>
              </a:rPr>
              <a:t> </a:t>
            </a:r>
            <a:r>
              <a:rPr kumimoji="0" sz="1400" b="1" i="0" u="none" strike="noStrike" kern="1200" cap="none" spc="-10" normalizeH="0" baseline="0" noProof="0" dirty="0">
                <a:ln>
                  <a:noFill/>
                </a:ln>
                <a:solidFill>
                  <a:srgbClr val="006FC0"/>
                </a:solidFill>
                <a:effectLst/>
                <a:uLnTx/>
                <a:uFillTx/>
                <a:latin typeface="Calibri"/>
                <a:ea typeface="+mn-ea"/>
                <a:cs typeface="Calibri"/>
              </a:rPr>
              <a:t>gr</a:t>
            </a:r>
            <a:r>
              <a:rPr kumimoji="0" sz="1400" b="1" i="0" u="none" strike="noStrike" kern="1200" cap="none" spc="-5" normalizeH="0" baseline="0" noProof="0" dirty="0">
                <a:ln>
                  <a:noFill/>
                </a:ln>
                <a:solidFill>
                  <a:srgbClr val="006FC0"/>
                </a:solidFill>
                <a:effectLst/>
                <a:uLnTx/>
                <a:uFillTx/>
                <a:latin typeface="Calibri"/>
                <a:ea typeface="+mn-ea"/>
                <a:cs typeface="Calibri"/>
              </a:rPr>
              <a:t>e</a:t>
            </a:r>
            <a:r>
              <a:rPr kumimoji="0" sz="1400" b="1" i="0" u="none" strike="noStrike" kern="1200" cap="none" spc="-10" normalizeH="0" baseline="0" noProof="0" dirty="0">
                <a:ln>
                  <a:noFill/>
                </a:ln>
                <a:solidFill>
                  <a:srgbClr val="006FC0"/>
                </a:solidFill>
                <a:effectLst/>
                <a:uLnTx/>
                <a:uFillTx/>
                <a:latin typeface="Calibri"/>
                <a:ea typeface="+mn-ea"/>
                <a:cs typeface="Calibri"/>
              </a:rPr>
              <a:t>at</a:t>
            </a:r>
            <a:r>
              <a:rPr kumimoji="0" sz="1400" b="1" i="0" u="none" strike="noStrike" kern="1200" cap="none" spc="-5" normalizeH="0" baseline="0" noProof="0" dirty="0">
                <a:ln>
                  <a:noFill/>
                </a:ln>
                <a:solidFill>
                  <a:srgbClr val="006FC0"/>
                </a:solidFill>
                <a:effectLst/>
                <a:uLnTx/>
                <a:uFillTx/>
                <a:latin typeface="Calibri"/>
                <a:ea typeface="+mn-ea"/>
                <a:cs typeface="Calibri"/>
              </a:rPr>
              <a:t>e</a:t>
            </a:r>
            <a:r>
              <a:rPr kumimoji="0" sz="1400" b="1" i="0" u="none" strike="noStrike" kern="1200" cap="none" spc="-10" normalizeH="0" baseline="0" noProof="0" dirty="0">
                <a:ln>
                  <a:noFill/>
                </a:ln>
                <a:solidFill>
                  <a:srgbClr val="006FC0"/>
                </a:solidFill>
                <a:effectLst/>
                <a:uLnTx/>
                <a:uFillTx/>
                <a:latin typeface="Calibri"/>
                <a:ea typeface="+mn-ea"/>
                <a:cs typeface="Calibri"/>
              </a:rPr>
              <a:t>s</a:t>
            </a:r>
            <a:r>
              <a:rPr kumimoji="0" sz="1400" b="1" i="0" u="none" strike="noStrike" kern="1200" cap="none" spc="0" normalizeH="0" baseline="0" noProof="0" dirty="0">
                <a:ln>
                  <a:noFill/>
                </a:ln>
                <a:solidFill>
                  <a:srgbClr val="006FC0"/>
                </a:solidFill>
                <a:effectLst/>
                <a:uLnTx/>
                <a:uFillTx/>
                <a:latin typeface="Calibri"/>
                <a:ea typeface="+mn-ea"/>
                <a:cs typeface="Calibri"/>
              </a:rPr>
              <a:t>t</a:t>
            </a:r>
            <a:r>
              <a:rPr kumimoji="0" sz="1400" b="1" i="0" u="none" strike="noStrike" kern="1200" cap="none" spc="-5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in </a:t>
            </a:r>
            <a:r>
              <a:rPr kumimoji="0" sz="1400" b="1" i="0" u="none" strike="noStrike" kern="1200" cap="none" spc="-5" normalizeH="0" baseline="0" noProof="0" dirty="0">
                <a:ln>
                  <a:noFill/>
                </a:ln>
                <a:solidFill>
                  <a:srgbClr val="006FC0"/>
                </a:solidFill>
                <a:effectLst/>
                <a:uLnTx/>
                <a:uFillTx/>
                <a:latin typeface="Calibri"/>
                <a:ea typeface="+mn-ea"/>
                <a:cs typeface="Calibri"/>
              </a:rPr>
              <a:t>Ga</a:t>
            </a:r>
            <a:r>
              <a:rPr kumimoji="0" sz="1400" b="1" i="0" u="none" strike="noStrike" kern="1200" cap="none" spc="0" normalizeH="0" baseline="0" noProof="0" dirty="0">
                <a:ln>
                  <a:noFill/>
                </a:ln>
                <a:solidFill>
                  <a:srgbClr val="006FC0"/>
                </a:solidFill>
                <a:effectLst/>
                <a:uLnTx/>
                <a:uFillTx/>
                <a:latin typeface="Calibri"/>
                <a:ea typeface="+mn-ea"/>
                <a:cs typeface="Calibri"/>
              </a:rPr>
              <a:t>s</a:t>
            </a:r>
            <a:r>
              <a:rPr kumimoji="0" sz="1400" b="1" i="0" u="none" strike="noStrike" kern="1200" cap="none" spc="-25" normalizeH="0" baseline="0" noProof="0" dirty="0">
                <a:ln>
                  <a:noFill/>
                </a:ln>
                <a:solidFill>
                  <a:srgbClr val="006FC0"/>
                </a:solidFill>
                <a:effectLst/>
                <a:uLnTx/>
                <a:uFillTx/>
                <a:latin typeface="Calibri"/>
                <a:ea typeface="+mn-ea"/>
                <a:cs typeface="Calibri"/>
              </a:rPr>
              <a:t> </a:t>
            </a:r>
            <a:r>
              <a:rPr kumimoji="0" sz="1400" b="1" i="0" u="none" strike="noStrike" kern="1200" cap="none" spc="-5" normalizeH="0" baseline="0" noProof="0" dirty="0">
                <a:ln>
                  <a:noFill/>
                </a:ln>
                <a:solidFill>
                  <a:srgbClr val="006FC0"/>
                </a:solidFill>
                <a:effectLst/>
                <a:uLnTx/>
                <a:uFillTx/>
                <a:latin typeface="Calibri"/>
                <a:ea typeface="+mn-ea"/>
                <a:cs typeface="Calibri"/>
              </a:rPr>
              <a:t>T</a:t>
            </a:r>
            <a:r>
              <a:rPr kumimoji="0" sz="1400" b="1" i="0" u="none" strike="noStrike" kern="1200" cap="none" spc="-10" normalizeH="0" baseline="0" noProof="0" dirty="0">
                <a:ln>
                  <a:noFill/>
                </a:ln>
                <a:solidFill>
                  <a:srgbClr val="006FC0"/>
                </a:solidFill>
                <a:effectLst/>
                <a:uLnTx/>
                <a:uFillTx/>
                <a:latin typeface="Calibri"/>
                <a:ea typeface="+mn-ea"/>
                <a:cs typeface="Calibri"/>
              </a:rPr>
              <a:t>&amp;</a:t>
            </a:r>
            <a:r>
              <a:rPr kumimoji="0" sz="1400" b="1" i="0" u="none" strike="noStrike" kern="1200" cap="none" spc="0" normalizeH="0" baseline="0" noProof="0" dirty="0">
                <a:ln>
                  <a:noFill/>
                </a:ln>
                <a:solidFill>
                  <a:srgbClr val="006FC0"/>
                </a:solidFill>
                <a:effectLst/>
                <a:uLnTx/>
                <a:uFillTx/>
                <a:latin typeface="Calibri"/>
                <a:ea typeface="+mn-ea"/>
                <a:cs typeface="Calibri"/>
              </a:rPr>
              <a:t>D </a:t>
            </a:r>
            <a:r>
              <a:rPr kumimoji="0" sz="1400" b="1" i="0" u="none" strike="noStrike" kern="1200" cap="none" spc="-10" normalizeH="0" baseline="0" noProof="0" dirty="0">
                <a:ln>
                  <a:noFill/>
                </a:ln>
                <a:solidFill>
                  <a:srgbClr val="006FC0"/>
                </a:solidFill>
                <a:effectLst/>
                <a:uLnTx/>
                <a:uFillTx/>
                <a:latin typeface="Calibri"/>
                <a:ea typeface="+mn-ea"/>
                <a:cs typeface="Calibri"/>
              </a:rPr>
              <a:t>w</a:t>
            </a:r>
            <a:r>
              <a:rPr kumimoji="0" sz="1400" b="1" i="0" u="none" strike="noStrike" kern="1200" cap="none" spc="0" normalizeH="0" baseline="0" noProof="0" dirty="0">
                <a:ln>
                  <a:noFill/>
                </a:ln>
                <a:solidFill>
                  <a:srgbClr val="006FC0"/>
                </a:solidFill>
                <a:effectLst/>
                <a:uLnTx/>
                <a:uFillTx/>
                <a:latin typeface="Calibri"/>
                <a:ea typeface="+mn-ea"/>
                <a:cs typeface="Calibri"/>
              </a:rPr>
              <a:t>he</a:t>
            </a:r>
            <a:r>
              <a:rPr kumimoji="0" sz="1400" b="1" i="0" u="none" strike="noStrike" kern="1200" cap="none" spc="-10" normalizeH="0" baseline="0" noProof="0" dirty="0">
                <a:ln>
                  <a:noFill/>
                </a:ln>
                <a:solidFill>
                  <a:srgbClr val="006FC0"/>
                </a:solidFill>
                <a:effectLst/>
                <a:uLnTx/>
                <a:uFillTx/>
                <a:latin typeface="Calibri"/>
                <a:ea typeface="+mn-ea"/>
                <a:cs typeface="Calibri"/>
              </a:rPr>
              <a:t>r</a:t>
            </a:r>
            <a:r>
              <a:rPr kumimoji="0" sz="1400" b="1" i="0" u="none" strike="noStrike" kern="1200" cap="none" spc="0" normalizeH="0" baseline="0" noProof="0" dirty="0">
                <a:ln>
                  <a:noFill/>
                </a:ln>
                <a:solidFill>
                  <a:srgbClr val="006FC0"/>
                </a:solidFill>
                <a:effectLst/>
                <a:uLnTx/>
                <a:uFillTx/>
                <a:latin typeface="Calibri"/>
                <a:ea typeface="+mn-ea"/>
                <a:cs typeface="Calibri"/>
              </a:rPr>
              <a:t>e</a:t>
            </a:r>
            <a:r>
              <a:rPr kumimoji="0" sz="1400" b="1" i="0" u="none" strike="noStrike" kern="1200" cap="none" spc="-4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it is</a:t>
            </a:r>
            <a:r>
              <a:rPr kumimoji="0" sz="1400" b="1" i="0" u="none" strike="noStrike" kern="1200" cap="none" spc="-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7</a:t>
            </a:r>
            <a:r>
              <a:rPr kumimoji="0" sz="1400" b="1" i="0" u="none" strike="noStrike" kern="1200" cap="none" spc="-10"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out</a:t>
            </a:r>
            <a:r>
              <a:rPr kumimoji="0" sz="1400" b="1" i="0" u="none" strike="noStrike" kern="1200" cap="none" spc="-15" normalizeH="0" baseline="0" noProof="0" dirty="0">
                <a:ln>
                  <a:noFill/>
                </a:ln>
                <a:solidFill>
                  <a:srgbClr val="006FC0"/>
                </a:solidFill>
                <a:effectLst/>
                <a:uLnTx/>
                <a:uFillTx/>
                <a:latin typeface="Calibri"/>
                <a:ea typeface="+mn-ea"/>
                <a:cs typeface="Calibri"/>
              </a:rPr>
              <a:t> </a:t>
            </a:r>
            <a:r>
              <a:rPr kumimoji="0" sz="1400" b="1" i="0" u="none" strike="noStrike" kern="1200" cap="none" spc="0" normalizeH="0" baseline="0" noProof="0" dirty="0">
                <a:ln>
                  <a:noFill/>
                </a:ln>
                <a:solidFill>
                  <a:srgbClr val="006FC0"/>
                </a:solidFill>
                <a:effectLst/>
                <a:uLnTx/>
                <a:uFillTx/>
                <a:latin typeface="Calibri"/>
                <a:ea typeface="+mn-ea"/>
                <a:cs typeface="Calibri"/>
              </a:rPr>
              <a:t>of</a:t>
            </a:r>
            <a:r>
              <a:rPr kumimoji="0" sz="1400" b="1" i="0" u="none" strike="noStrike" kern="1200" cap="none" spc="-20" normalizeH="0" baseline="0" noProof="0" dirty="0">
                <a:ln>
                  <a:noFill/>
                </a:ln>
                <a:solidFill>
                  <a:srgbClr val="006FC0"/>
                </a:solidFill>
                <a:effectLst/>
                <a:uLnTx/>
                <a:uFillTx/>
                <a:latin typeface="Calibri"/>
                <a:ea typeface="+mn-ea"/>
                <a:cs typeface="Calibri"/>
              </a:rPr>
              <a:t> </a:t>
            </a:r>
            <a:r>
              <a:rPr kumimoji="0" sz="1400" b="1" i="0" u="none" strike="noStrike" kern="1200" cap="none" spc="-10" normalizeH="0" baseline="0" noProof="0" dirty="0">
                <a:ln>
                  <a:noFill/>
                </a:ln>
                <a:solidFill>
                  <a:srgbClr val="006FC0"/>
                </a:solidFill>
                <a:effectLst/>
                <a:uLnTx/>
                <a:uFillTx/>
                <a:latin typeface="Calibri"/>
                <a:ea typeface="+mn-ea"/>
                <a:cs typeface="Calibri"/>
              </a:rPr>
              <a:t>10</a:t>
            </a:r>
            <a:r>
              <a:rPr kumimoji="0" sz="1400" b="1" i="0" u="none" strike="noStrike" kern="1200" cap="none" spc="0" normalizeH="0" baseline="0" noProof="0" dirty="0">
                <a:ln>
                  <a:noFill/>
                </a:ln>
                <a:solidFill>
                  <a:srgbClr val="006FC0"/>
                </a:solidFill>
                <a:effectLst/>
                <a:uLnTx/>
                <a:uFillTx/>
                <a:latin typeface="Calibri"/>
                <a:ea typeface="+mn-ea"/>
                <a:cs typeface="Calibri"/>
              </a:rPr>
              <a:t>)</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Times New Roman"/>
              <a:ea typeface="+mn-ea"/>
              <a:cs typeface="Times New Roman"/>
            </a:endParaRPr>
          </a:p>
          <a:p>
            <a:pPr marL="0" marR="167640" lvl="0" indent="0" algn="ctr" defTabSz="914400" rtl="0" eaLnBrk="1" fontAlgn="auto" latinLnBrk="0" hangingPunct="1">
              <a:lnSpc>
                <a:spcPct val="100000"/>
              </a:lnSpc>
              <a:spcBef>
                <a:spcPts val="1030"/>
              </a:spcBef>
              <a:spcAft>
                <a:spcPts val="0"/>
              </a:spcAft>
              <a:buClrTx/>
              <a:buSzTx/>
              <a:buFontTx/>
              <a:buNone/>
              <a:tabLst/>
              <a:defRPr/>
            </a:pPr>
            <a:r>
              <a:rPr kumimoji="0" sz="2150" b="1" i="0" u="none" strike="noStrike" kern="1200" cap="none" spc="-5" normalizeH="0" baseline="0" noProof="0" dirty="0">
                <a:ln>
                  <a:noFill/>
                </a:ln>
                <a:solidFill>
                  <a:prstClr val="black"/>
                </a:solidFill>
                <a:effectLst/>
                <a:uLnTx/>
                <a:uFillTx/>
                <a:latin typeface="Calibri"/>
                <a:ea typeface="+mn-ea"/>
                <a:cs typeface="Calibri"/>
              </a:rPr>
              <a:t>2016</a:t>
            </a: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64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1</a:t>
            </a:r>
            <a:r>
              <a:rPr kumimoji="0" sz="1600" b="0" i="0" u="none" strike="noStrike" kern="1200" cap="none" spc="-15" normalizeH="0" baseline="0" noProof="0" dirty="0">
                <a:ln>
                  <a:noFill/>
                </a:ln>
                <a:solidFill>
                  <a:prstClr val="black"/>
                </a:solidFill>
                <a:effectLst/>
                <a:uLnTx/>
                <a:uFillTx/>
                <a:latin typeface="Calibri"/>
                <a:ea typeface="+mn-ea"/>
                <a:cs typeface="Calibri"/>
              </a:rPr>
              <a:t>0</a:t>
            </a:r>
            <a:r>
              <a:rPr kumimoji="0" sz="1600" b="0" i="0" u="none" strike="noStrike" kern="1200" cap="none" spc="-5" normalizeH="0" baseline="0" noProof="0" dirty="0">
                <a:ln>
                  <a:noFill/>
                </a:ln>
                <a:solidFill>
                  <a:prstClr val="black"/>
                </a:solidFill>
                <a:effectLst/>
                <a:uLnTx/>
                <a:uFillTx/>
                <a:latin typeface="Calibri"/>
                <a:ea typeface="+mn-ea"/>
                <a:cs typeface="Calibri"/>
              </a:rPr>
              <a:t>0</a:t>
            </a:r>
            <a:r>
              <a:rPr kumimoji="0" sz="1600" b="0" i="0" u="none" strike="noStrike" kern="1200" cap="none" spc="-1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1523746" y="3694938"/>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41%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2859785" y="4316348"/>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21%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4195698" y="2710688"/>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71%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p:nvPr/>
        </p:nvSpPr>
        <p:spPr>
          <a:xfrm>
            <a:off x="5531611" y="3836670"/>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36%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6867525" y="3846321"/>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36%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1857882" y="4603750"/>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12%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3193795" y="4671821"/>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10%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4569333" y="4715002"/>
            <a:ext cx="212725"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5865621" y="4468114"/>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17%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7201661" y="4305427"/>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22%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2191892" y="3488816"/>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47%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3527805" y="2799333"/>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68%</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txBox="1"/>
          <p:nvPr/>
        </p:nvSpPr>
        <p:spPr>
          <a:xfrm>
            <a:off x="4863846" y="4361815"/>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20%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txBox="1"/>
          <p:nvPr/>
        </p:nvSpPr>
        <p:spPr>
          <a:xfrm>
            <a:off x="6199759" y="3483102"/>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47%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object 33"/>
          <p:cNvSpPr txBox="1"/>
          <p:nvPr/>
        </p:nvSpPr>
        <p:spPr>
          <a:xfrm>
            <a:off x="7535671" y="3635755"/>
            <a:ext cx="29083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42%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object 34"/>
          <p:cNvSpPr txBox="1"/>
          <p:nvPr/>
        </p:nvSpPr>
        <p:spPr>
          <a:xfrm>
            <a:off x="1368044" y="5387619"/>
            <a:ext cx="126873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Tot</a:t>
            </a:r>
            <a:r>
              <a:rPr kumimoji="0" sz="1600" b="0" i="0" u="none" strike="noStrike" kern="1200" cap="none" spc="-5" normalizeH="0" baseline="0" noProof="0" dirty="0">
                <a:ln>
                  <a:noFill/>
                </a:ln>
                <a:solidFill>
                  <a:prstClr val="black"/>
                </a:solidFill>
                <a:effectLst/>
                <a:uLnTx/>
                <a:uFillTx/>
                <a:latin typeface="Calibri"/>
                <a:ea typeface="+mn-ea"/>
                <a:cs typeface="Calibri"/>
              </a:rPr>
              <a:t>a</a:t>
            </a:r>
            <a:r>
              <a:rPr kumimoji="0" sz="1600" b="0" i="0" u="none" strike="noStrike" kern="1200" cap="none" spc="0" normalizeH="0" baseline="0" noProof="0" dirty="0">
                <a:ln>
                  <a:noFill/>
                </a:ln>
                <a:solidFill>
                  <a:prstClr val="black"/>
                </a:solidFill>
                <a:effectLst/>
                <a:uLnTx/>
                <a:uFillTx/>
                <a:latin typeface="Calibri"/>
                <a:ea typeface="+mn-ea"/>
                <a:cs typeface="Calibri"/>
              </a:rPr>
              <a:t>l </a:t>
            </a:r>
            <a:r>
              <a:rPr kumimoji="0" sz="1600" b="0" i="0" u="none" strike="noStrike" kern="1200" cap="none" spc="-15" normalizeH="0" baseline="0" noProof="0" dirty="0">
                <a:ln>
                  <a:noFill/>
                </a:ln>
                <a:solidFill>
                  <a:prstClr val="black"/>
                </a:solidFill>
                <a:effectLst/>
                <a:uLnTx/>
                <a:uFillTx/>
                <a:latin typeface="Calibri"/>
                <a:ea typeface="+mn-ea"/>
                <a:cs typeface="Calibri"/>
              </a:rPr>
              <a:t>Co</a:t>
            </a:r>
            <a:r>
              <a:rPr kumimoji="0" sz="1600" b="0" i="0" u="none" strike="noStrike" kern="1200" cap="none" spc="-25" normalizeH="0" baseline="0" noProof="0" dirty="0">
                <a:ln>
                  <a:noFill/>
                </a:ln>
                <a:solidFill>
                  <a:prstClr val="black"/>
                </a:solidFill>
                <a:effectLst/>
                <a:uLnTx/>
                <a:uFillTx/>
                <a:latin typeface="Calibri"/>
                <a:ea typeface="+mn-ea"/>
                <a:cs typeface="Calibri"/>
              </a:rPr>
              <a:t>m</a:t>
            </a:r>
            <a:r>
              <a:rPr kumimoji="0" sz="1600" b="0" i="0" u="none" strike="noStrike" kern="1200" cap="none" spc="0" normalizeH="0" baseline="0" noProof="0" dirty="0">
                <a:ln>
                  <a:noFill/>
                </a:ln>
                <a:solidFill>
                  <a:prstClr val="black"/>
                </a:solidFill>
                <a:effectLst/>
                <a:uLnTx/>
                <a:uFillTx/>
                <a:latin typeface="Calibri"/>
                <a:ea typeface="+mn-ea"/>
                <a:cs typeface="Calibri"/>
              </a:rPr>
              <a:t>p</a:t>
            </a:r>
            <a:r>
              <a:rPr kumimoji="0" sz="1600" b="0" i="0" u="none" strike="noStrike" kern="1200" cap="none" spc="-20" normalizeH="0" baseline="0" noProof="0" dirty="0">
                <a:ln>
                  <a:noFill/>
                </a:ln>
                <a:solidFill>
                  <a:prstClr val="black"/>
                </a:solidFill>
                <a:effectLst/>
                <a:uLnTx/>
                <a:uFillTx/>
                <a:latin typeface="Calibri"/>
                <a:ea typeface="+mn-ea"/>
                <a:cs typeface="Calibri"/>
              </a:rPr>
              <a:t>a</a:t>
            </a:r>
            <a:r>
              <a:rPr kumimoji="0" sz="1600" b="0" i="0" u="none" strike="noStrike" kern="1200" cap="none" spc="-15" normalizeH="0" baseline="0" noProof="0" dirty="0">
                <a:ln>
                  <a:noFill/>
                </a:ln>
                <a:solidFill>
                  <a:prstClr val="black"/>
                </a:solidFill>
                <a:effectLst/>
                <a:uLnTx/>
                <a:uFillTx/>
                <a:latin typeface="Calibri"/>
                <a:ea typeface="+mn-ea"/>
                <a:cs typeface="Calibri"/>
              </a:rPr>
              <a:t>ny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5" name="object 35"/>
          <p:cNvSpPr txBox="1"/>
          <p:nvPr/>
        </p:nvSpPr>
        <p:spPr>
          <a:xfrm>
            <a:off x="2819780" y="5387619"/>
            <a:ext cx="103822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Elect</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ic</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T&amp;D</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6" name="object 36"/>
          <p:cNvSpPr txBox="1"/>
          <p:nvPr/>
        </p:nvSpPr>
        <p:spPr>
          <a:xfrm>
            <a:off x="4305427" y="5387619"/>
            <a:ext cx="73850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Gas</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T&amp;D</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7" name="object 37"/>
          <p:cNvSpPr txBox="1"/>
          <p:nvPr/>
        </p:nvSpPr>
        <p:spPr>
          <a:xfrm>
            <a:off x="5360670" y="5387619"/>
            <a:ext cx="1174115" cy="891540"/>
          </a:xfrm>
          <a:prstGeom prst="rect">
            <a:avLst/>
          </a:prstGeom>
        </p:spPr>
        <p:txBody>
          <a:bodyPr vert="horz" wrap="square" lIns="0" tIns="0" rIns="0" bIns="0" rtlCol="0">
            <a:spAutoFit/>
          </a:bodyPr>
          <a:lstStyle/>
          <a:p>
            <a:pPr marL="13843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Non-nucl</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10" normalizeH="0" baseline="0" noProof="0" dirty="0">
                <a:ln>
                  <a:noFill/>
                </a:ln>
                <a:solidFill>
                  <a:prstClr val="black"/>
                </a:solidFill>
                <a:effectLst/>
                <a:uLnTx/>
                <a:uFillTx/>
                <a:latin typeface="Calibri"/>
                <a:ea typeface="+mn-ea"/>
                <a:cs typeface="Calibri"/>
              </a:rPr>
              <a:t>ar</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2880" marR="0" lvl="0" indent="0" algn="l" defTabSz="914400" rtl="0" eaLnBrk="1" fontAlgn="auto" latinLnBrk="0" hangingPunct="1">
              <a:lnSpc>
                <a:spcPct val="100000"/>
              </a:lnSpc>
              <a:spcBef>
                <a:spcPts val="3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Ge</a:t>
            </a:r>
            <a:r>
              <a:rPr kumimoji="0" sz="1600" b="0" i="0" u="none" strike="noStrike" kern="1200" cap="none" spc="0"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t</a:t>
            </a:r>
            <a:r>
              <a:rPr kumimoji="0" sz="1600" b="0" i="0" u="none" strike="noStrike" kern="1200" cap="none" spc="-15" normalizeH="0" baseline="0" noProof="0" dirty="0">
                <a:ln>
                  <a:noFill/>
                </a:ln>
                <a:solidFill>
                  <a:prstClr val="black"/>
                </a:solidFill>
                <a:effectLst/>
                <a:uLnTx/>
                <a:uFillTx/>
                <a:latin typeface="Calibri"/>
                <a:ea typeface="+mn-ea"/>
                <a:cs typeface="Calibri"/>
              </a:rPr>
              <a:t>i</a:t>
            </a:r>
            <a:r>
              <a:rPr kumimoji="0" sz="1600" b="0" i="0" u="none" strike="noStrike" kern="1200" cap="none" spc="-5"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n</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44"/>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&gt;</a:t>
            </a:r>
            <a:r>
              <a:rPr kumimoji="0" sz="2000" b="0" i="0" u="none" strike="noStrike" kern="1200" cap="none" spc="-10" normalizeH="0" baseline="0" noProof="0" dirty="0">
                <a:ln>
                  <a:noFill/>
                </a:ln>
                <a:solidFill>
                  <a:prstClr val="black"/>
                </a:solidFill>
                <a:effectLst/>
                <a:uLnTx/>
                <a:uFillTx/>
                <a:latin typeface="Calibri"/>
                <a:ea typeface="+mn-ea"/>
                <a:cs typeface="Calibri"/>
              </a:rPr>
              <a:t>1</a:t>
            </a:r>
            <a:r>
              <a:rPr kumimoji="0" sz="2000" b="0" i="0" u="none" strike="noStrike" kern="1200" cap="none" spc="0" normalizeH="0" baseline="0" noProof="0" dirty="0">
                <a:ln>
                  <a:noFill/>
                </a:ln>
                <a:solidFill>
                  <a:prstClr val="black"/>
                </a:solidFill>
                <a:effectLst/>
                <a:uLnTx/>
                <a:uFillTx/>
                <a:latin typeface="Calibri"/>
                <a:ea typeface="+mn-ea"/>
                <a:cs typeface="Calibri"/>
              </a:rPr>
              <a:t>0</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Y</a:t>
            </a:r>
            <a:r>
              <a:rPr kumimoji="0" sz="2000" b="0" i="0" u="none" strike="noStrike" kern="1200" cap="none" spc="-15" normalizeH="0" baseline="0" noProof="0" dirty="0">
                <a:ln>
                  <a:noFill/>
                </a:ln>
                <a:solidFill>
                  <a:prstClr val="black"/>
                </a:solidFill>
                <a:effectLst/>
                <a:uLnTx/>
                <a:uFillTx/>
                <a:latin typeface="Calibri"/>
                <a:ea typeface="+mn-ea"/>
                <a:cs typeface="Calibri"/>
              </a:rPr>
              <a:t>O</a:t>
            </a:r>
            <a:r>
              <a:rPr kumimoji="0" sz="2000" b="0" i="0" u="none" strike="noStrike" kern="1200" cap="none" spc="0" normalizeH="0" baseline="0" noProof="0" dirty="0">
                <a:ln>
                  <a:noFill/>
                </a:ln>
                <a:solidFill>
                  <a:prstClr val="black"/>
                </a:solidFill>
                <a:effectLst/>
                <a:uLnTx/>
                <a:uFillTx/>
                <a:latin typeface="Calibri"/>
                <a:ea typeface="+mn-ea"/>
                <a:cs typeface="Calibri"/>
              </a:rPr>
              <a:t>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8" name="object 38"/>
          <p:cNvSpPr txBox="1"/>
          <p:nvPr/>
        </p:nvSpPr>
        <p:spPr>
          <a:xfrm>
            <a:off x="6867270" y="5387619"/>
            <a:ext cx="959485" cy="476884"/>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Nu</a:t>
            </a:r>
            <a:r>
              <a:rPr kumimoji="0" sz="1600" b="0" i="0" u="none" strike="noStrike" kern="1200" cap="none" spc="-5"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lear</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3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Ge</a:t>
            </a:r>
            <a:r>
              <a:rPr kumimoji="0" sz="1600" b="0" i="0" u="none" strike="noStrike" kern="1200" cap="none" spc="0"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t</a:t>
            </a:r>
            <a:r>
              <a:rPr kumimoji="0" sz="1600" b="0" i="0" u="none" strike="noStrike" kern="1200" cap="none" spc="-15" normalizeH="0" baseline="0" noProof="0" dirty="0">
                <a:ln>
                  <a:noFill/>
                </a:ln>
                <a:solidFill>
                  <a:prstClr val="black"/>
                </a:solidFill>
                <a:effectLst/>
                <a:uLnTx/>
                <a:uFillTx/>
                <a:latin typeface="Calibri"/>
                <a:ea typeface="+mn-ea"/>
                <a:cs typeface="Calibri"/>
              </a:rPr>
              <a:t>i</a:t>
            </a:r>
            <a:r>
              <a:rPr kumimoji="0" sz="1600" b="0" i="0" u="none" strike="noStrike" kern="1200" cap="none" spc="-5"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n</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9" name="object 39"/>
          <p:cNvSpPr txBox="1"/>
          <p:nvPr/>
        </p:nvSpPr>
        <p:spPr>
          <a:xfrm>
            <a:off x="885545" y="5123332"/>
            <a:ext cx="27495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0" name="object 40"/>
          <p:cNvSpPr txBox="1"/>
          <p:nvPr/>
        </p:nvSpPr>
        <p:spPr>
          <a:xfrm>
            <a:off x="782523" y="4317110"/>
            <a:ext cx="37592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2</a:t>
            </a:r>
            <a:r>
              <a:rPr kumimoji="0" sz="1600" b="0" i="0" u="none" strike="noStrike" kern="1200" cap="none" spc="-15" normalizeH="0" baseline="0" noProof="0" dirty="0">
                <a:ln>
                  <a:noFill/>
                </a:ln>
                <a:solidFill>
                  <a:prstClr val="black"/>
                </a:solidFill>
                <a:effectLst/>
                <a:uLnTx/>
                <a:uFillTx/>
                <a:latin typeface="Calibri"/>
                <a:ea typeface="+mn-ea"/>
                <a:cs typeface="Calibri"/>
              </a:rPr>
              <a:t>5%</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1" name="object 41"/>
          <p:cNvSpPr txBox="1"/>
          <p:nvPr/>
        </p:nvSpPr>
        <p:spPr>
          <a:xfrm>
            <a:off x="782523" y="3510534"/>
            <a:ext cx="37592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5</a:t>
            </a:r>
            <a:r>
              <a:rPr kumimoji="0" sz="1600" b="0" i="0" u="none" strike="noStrike" kern="1200" cap="none" spc="-15" normalizeH="0" baseline="0" noProof="0" dirty="0">
                <a:ln>
                  <a:noFill/>
                </a:ln>
                <a:solidFill>
                  <a:prstClr val="black"/>
                </a:solidFill>
                <a:effectLst/>
                <a:uLnTx/>
                <a:uFillTx/>
                <a:latin typeface="Calibri"/>
                <a:ea typeface="+mn-ea"/>
                <a:cs typeface="Calibri"/>
              </a:rPr>
              <a:t>0%</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2" name="object 42"/>
          <p:cNvSpPr txBox="1"/>
          <p:nvPr/>
        </p:nvSpPr>
        <p:spPr>
          <a:xfrm>
            <a:off x="782523" y="2704083"/>
            <a:ext cx="37592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7</a:t>
            </a:r>
            <a:r>
              <a:rPr kumimoji="0" sz="1600" b="0" i="0" u="none" strike="noStrike" kern="1200" cap="none" spc="-15" normalizeH="0" baseline="0" noProof="0" dirty="0">
                <a:ln>
                  <a:noFill/>
                </a:ln>
                <a:solidFill>
                  <a:prstClr val="black"/>
                </a:solidFill>
                <a:effectLst/>
                <a:uLnTx/>
                <a:uFillTx/>
                <a:latin typeface="Calibri"/>
                <a:ea typeface="+mn-ea"/>
                <a:cs typeface="Calibri"/>
              </a:rPr>
              <a:t>5%</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3" name="object 43"/>
          <p:cNvSpPr/>
          <p:nvPr/>
        </p:nvSpPr>
        <p:spPr>
          <a:xfrm>
            <a:off x="2621279" y="6054852"/>
            <a:ext cx="145542" cy="145542"/>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2817114" y="5999098"/>
            <a:ext cx="746760"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&lt;5</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YOS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5" name="object 45"/>
          <p:cNvSpPr/>
          <p:nvPr/>
        </p:nvSpPr>
        <p:spPr>
          <a:xfrm>
            <a:off x="3788664" y="6054852"/>
            <a:ext cx="145541" cy="14554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txBox="1"/>
          <p:nvPr/>
        </p:nvSpPr>
        <p:spPr>
          <a:xfrm>
            <a:off x="3984497" y="5999098"/>
            <a:ext cx="955675"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6</a:t>
            </a:r>
            <a:r>
              <a:rPr kumimoji="0" sz="2000" b="0" i="0" u="none" strike="noStrike" kern="1200" cap="none" spc="5" normalizeH="0" baseline="0" noProof="0" dirty="0">
                <a:ln>
                  <a:noFill/>
                </a:ln>
                <a:solidFill>
                  <a:prstClr val="black"/>
                </a:solidFill>
                <a:effectLst/>
                <a:uLnTx/>
                <a:uFillTx/>
                <a:latin typeface="Calibri"/>
                <a:ea typeface="+mn-ea"/>
                <a:cs typeface="Calibri"/>
              </a:rPr>
              <a:t>-</a:t>
            </a:r>
            <a:r>
              <a:rPr kumimoji="0" sz="2000" b="0" i="0" u="none" strike="noStrike" kern="1200" cap="none" spc="-10" normalizeH="0" baseline="0" noProof="0" dirty="0">
                <a:ln>
                  <a:noFill/>
                </a:ln>
                <a:solidFill>
                  <a:prstClr val="black"/>
                </a:solidFill>
                <a:effectLst/>
                <a:uLnTx/>
                <a:uFillTx/>
                <a:latin typeface="Calibri"/>
                <a:ea typeface="+mn-ea"/>
                <a:cs typeface="Calibri"/>
              </a:rPr>
              <a:t>1</a:t>
            </a:r>
            <a:r>
              <a:rPr kumimoji="0" sz="2000" b="0" i="0" u="none" strike="noStrike" kern="1200" cap="none" spc="0" normalizeH="0" baseline="0" noProof="0" dirty="0">
                <a:ln>
                  <a:noFill/>
                </a:ln>
                <a:solidFill>
                  <a:prstClr val="black"/>
                </a:solidFill>
                <a:effectLst/>
                <a:uLnTx/>
                <a:uFillTx/>
                <a:latin typeface="Calibri"/>
                <a:ea typeface="+mn-ea"/>
                <a:cs typeface="Calibri"/>
              </a:rPr>
              <a:t>0</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YOS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7" name="object 47"/>
          <p:cNvSpPr/>
          <p:nvPr/>
        </p:nvSpPr>
        <p:spPr>
          <a:xfrm>
            <a:off x="5163311" y="6054852"/>
            <a:ext cx="147065" cy="14554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txBox="1"/>
          <p:nvPr/>
        </p:nvSpPr>
        <p:spPr>
          <a:xfrm>
            <a:off x="383540" y="6386870"/>
            <a:ext cx="156210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Arial"/>
                <a:ea typeface="+mn-ea"/>
                <a:cs typeface="Arial"/>
              </a:rPr>
              <a:t>R</a:t>
            </a:r>
            <a:r>
              <a:rPr kumimoji="0" sz="1400" b="1" i="0" u="none" strike="noStrike" kern="1200" cap="none" spc="0" normalizeH="0" baseline="0" noProof="0" dirty="0">
                <a:ln>
                  <a:noFill/>
                </a:ln>
                <a:solidFill>
                  <a:prstClr val="black"/>
                </a:solidFill>
                <a:effectLst/>
                <a:uLnTx/>
                <a:uFillTx/>
                <a:latin typeface="Arial"/>
                <a:ea typeface="+mn-ea"/>
                <a:cs typeface="Arial"/>
              </a:rPr>
              <a:t>es</a:t>
            </a:r>
            <a:r>
              <a:rPr kumimoji="0" sz="1400" b="1" i="0" u="none" strike="noStrike" kern="1200" cap="none" spc="-10" normalizeH="0" baseline="0" noProof="0" dirty="0">
                <a:ln>
                  <a:noFill/>
                </a:ln>
                <a:solidFill>
                  <a:prstClr val="black"/>
                </a:solidFill>
                <a:effectLst/>
                <a:uLnTx/>
                <a:uFillTx/>
                <a:latin typeface="Arial"/>
                <a:ea typeface="+mn-ea"/>
                <a:cs typeface="Arial"/>
              </a:rPr>
              <a:t>pond</a:t>
            </a:r>
            <a:r>
              <a:rPr kumimoji="0" sz="1400" b="1" i="0" u="none" strike="noStrike" kern="1200" cap="none" spc="0" normalizeH="0" baseline="0" noProof="0" dirty="0">
                <a:ln>
                  <a:noFill/>
                </a:ln>
                <a:solidFill>
                  <a:prstClr val="black"/>
                </a:solidFill>
                <a:effectLst/>
                <a:uLnTx/>
                <a:uFillTx/>
                <a:latin typeface="Arial"/>
                <a:ea typeface="+mn-ea"/>
                <a:cs typeface="Arial"/>
              </a:rPr>
              <a:t>e</a:t>
            </a:r>
            <a:r>
              <a:rPr kumimoji="0" sz="1400" b="1" i="0" u="none" strike="noStrike" kern="1200" cap="none" spc="-10" normalizeH="0" baseline="0" noProof="0" dirty="0">
                <a:ln>
                  <a:noFill/>
                </a:ln>
                <a:solidFill>
                  <a:prstClr val="black"/>
                </a:solidFill>
                <a:effectLst/>
                <a:uLnTx/>
                <a:uFillTx/>
                <a:latin typeface="Arial"/>
                <a:ea typeface="+mn-ea"/>
                <a:cs typeface="Arial"/>
              </a:rPr>
              <a:t>n</a:t>
            </a:r>
            <a:r>
              <a:rPr kumimoji="0" sz="1400" b="1" i="0" u="none" strike="noStrike" kern="1200" cap="none" spc="0" normalizeH="0" baseline="0" noProof="0" dirty="0">
                <a:ln>
                  <a:noFill/>
                </a:ln>
                <a:solidFill>
                  <a:prstClr val="black"/>
                </a:solidFill>
                <a:effectLst/>
                <a:uLnTx/>
                <a:uFillTx/>
                <a:latin typeface="Arial"/>
                <a:ea typeface="+mn-ea"/>
                <a:cs typeface="Arial"/>
              </a:rPr>
              <a:t>ts</a:t>
            </a:r>
            <a:r>
              <a:rPr kumimoji="0" sz="1400" b="1" i="0" u="none" strike="noStrike" kern="1200" cap="none" spc="-30" normalizeH="0" baseline="0" noProof="0" dirty="0">
                <a:ln>
                  <a:noFill/>
                </a:ln>
                <a:solidFill>
                  <a:prstClr val="black"/>
                </a:solidFill>
                <a:effectLst/>
                <a:uLnTx/>
                <a:uFillTx/>
                <a:latin typeface="Arial"/>
                <a:ea typeface="+mn-ea"/>
                <a:cs typeface="Arial"/>
              </a:rPr>
              <a:t> </a:t>
            </a:r>
            <a:r>
              <a:rPr kumimoji="0" sz="1400" b="1" i="0" u="none" strike="noStrike" kern="1200" cap="none" spc="-10" normalizeH="0" baseline="0" noProof="0" dirty="0">
                <a:ln>
                  <a:noFill/>
                </a:ln>
                <a:solidFill>
                  <a:prstClr val="black"/>
                </a:solidFill>
                <a:effectLst/>
                <a:uLnTx/>
                <a:uFillTx/>
                <a:latin typeface="Arial"/>
                <a:ea typeface="+mn-ea"/>
                <a:cs typeface="Arial"/>
              </a:rPr>
              <a:t>on</a:t>
            </a:r>
            <a:r>
              <a:rPr kumimoji="0" sz="1400" b="1" i="0" u="none" strike="noStrike" kern="1200" cap="none" spc="0" normalizeH="0" baseline="0" noProof="0" dirty="0">
                <a:ln>
                  <a:noFill/>
                </a:ln>
                <a:solidFill>
                  <a:prstClr val="black"/>
                </a:solidFill>
                <a:effectLst/>
                <a:uLnTx/>
                <a:uFillTx/>
                <a:latin typeface="Arial"/>
                <a:ea typeface="+mn-ea"/>
                <a:cs typeface="Arial"/>
              </a:rPr>
              <a:t>ly</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49" name="object 49"/>
          <p:cNvSpPr txBox="1"/>
          <p:nvPr/>
        </p:nvSpPr>
        <p:spPr>
          <a:xfrm>
            <a:off x="4394961" y="6365625"/>
            <a:ext cx="3621404"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Pr</a:t>
            </a:r>
            <a:r>
              <a:rPr kumimoji="0" sz="1800" b="1" i="0" u="none" strike="noStrike" kern="1200" cap="none" spc="-10" normalizeH="0" baseline="0" noProof="0" dirty="0">
                <a:ln>
                  <a:noFill/>
                </a:ln>
                <a:solidFill>
                  <a:prstClr val="black"/>
                </a:solidFill>
                <a:effectLst/>
                <a:uLnTx/>
                <a:uFillTx/>
                <a:latin typeface="Arial"/>
                <a:ea typeface="+mn-ea"/>
                <a:cs typeface="Arial"/>
              </a:rPr>
              <a:t>e</a:t>
            </a:r>
            <a:r>
              <a:rPr kumimoji="0" sz="1800" b="1" i="0" u="none" strike="noStrike" kern="1200" cap="none" spc="0" normalizeH="0" baseline="0" noProof="0" dirty="0">
                <a:ln>
                  <a:noFill/>
                </a:ln>
                <a:solidFill>
                  <a:prstClr val="black"/>
                </a:solidFill>
                <a:effectLst/>
                <a:uLnTx/>
                <a:uFillTx/>
                <a:latin typeface="Arial"/>
                <a:ea typeface="+mn-ea"/>
                <a:cs typeface="Arial"/>
              </a:rPr>
              <a:t>l</a:t>
            </a:r>
            <a:r>
              <a:rPr kumimoji="0" sz="1800" b="1" i="0" u="none" strike="noStrike" kern="1200" cap="none" spc="5" normalizeH="0" baseline="0" noProof="0" dirty="0">
                <a:ln>
                  <a:noFill/>
                </a:ln>
                <a:solidFill>
                  <a:prstClr val="black"/>
                </a:solidFill>
                <a:effectLst/>
                <a:uLnTx/>
                <a:uFillTx/>
                <a:latin typeface="Arial"/>
                <a:ea typeface="+mn-ea"/>
                <a:cs typeface="Arial"/>
              </a:rPr>
              <a:t>i</a:t>
            </a:r>
            <a:r>
              <a:rPr kumimoji="0" sz="1800" b="1" i="0" u="none" strike="noStrike" kern="1200" cap="none" spc="0" normalizeH="0" baseline="0" noProof="0" dirty="0">
                <a:ln>
                  <a:noFill/>
                </a:ln>
                <a:solidFill>
                  <a:prstClr val="black"/>
                </a:solidFill>
                <a:effectLst/>
                <a:uLnTx/>
                <a:uFillTx/>
                <a:latin typeface="Arial"/>
                <a:ea typeface="+mn-ea"/>
                <a:cs typeface="Arial"/>
              </a:rPr>
              <a:t>mina</a:t>
            </a:r>
            <a:r>
              <a:rPr kumimoji="0" sz="1800" b="1" i="0" u="none" strike="noStrike" kern="1200" cap="none" spc="-10" normalizeH="0" baseline="0" noProof="0" dirty="0">
                <a:ln>
                  <a:noFill/>
                </a:ln>
                <a:solidFill>
                  <a:prstClr val="black"/>
                </a:solidFill>
                <a:effectLst/>
                <a:uLnTx/>
                <a:uFillTx/>
                <a:latin typeface="Arial"/>
                <a:ea typeface="+mn-ea"/>
                <a:cs typeface="Arial"/>
              </a:rPr>
              <a:t>r</a:t>
            </a:r>
            <a:r>
              <a:rPr kumimoji="0" sz="1800" b="1" i="0" u="none" strike="noStrike" kern="1200" cap="none" spc="0" normalizeH="0" baseline="0" noProof="0" dirty="0">
                <a:ln>
                  <a:noFill/>
                </a:ln>
                <a:solidFill>
                  <a:prstClr val="black"/>
                </a:solidFill>
                <a:effectLst/>
                <a:uLnTx/>
                <a:uFillTx/>
                <a:latin typeface="Arial"/>
                <a:ea typeface="+mn-ea"/>
                <a:cs typeface="Arial"/>
              </a:rPr>
              <a:t>y –</a:t>
            </a:r>
            <a:r>
              <a:rPr kumimoji="0" sz="1800" b="1" i="0" u="none" strike="noStrike" kern="1200" cap="none" spc="-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Not for Distrib</a:t>
            </a:r>
            <a:r>
              <a:rPr kumimoji="0" sz="1800" b="1" i="0" u="none" strike="noStrike" kern="1200" cap="none" spc="5" normalizeH="0" baseline="0" noProof="0" dirty="0">
                <a:ln>
                  <a:noFill/>
                </a:ln>
                <a:solidFill>
                  <a:prstClr val="black"/>
                </a:solidFill>
                <a:effectLst/>
                <a:uLnTx/>
                <a:uFillTx/>
                <a:latin typeface="Arial"/>
                <a:ea typeface="+mn-ea"/>
                <a:cs typeface="Arial"/>
              </a:rPr>
              <a:t>u</a:t>
            </a:r>
            <a:r>
              <a:rPr kumimoji="0" sz="1800" b="1" i="0" u="none" strike="noStrike" kern="1200" cap="none" spc="0" normalizeH="0" baseline="0" noProof="0" dirty="0">
                <a:ln>
                  <a:noFill/>
                </a:ln>
                <a:solidFill>
                  <a:prstClr val="black"/>
                </a:solidFill>
                <a:effectLst/>
                <a:uLnTx/>
                <a:uFillTx/>
                <a:latin typeface="Arial"/>
                <a:ea typeface="+mn-ea"/>
                <a:cs typeface="Arial"/>
              </a:rPr>
              <a:t>ti</a:t>
            </a:r>
            <a:r>
              <a:rPr kumimoji="0" sz="1800" b="1" i="0" u="none" strike="noStrike" kern="1200" cap="none" spc="5" normalizeH="0" baseline="0" noProof="0" dirty="0">
                <a:ln>
                  <a:noFill/>
                </a:ln>
                <a:solidFill>
                  <a:prstClr val="black"/>
                </a:solidFill>
                <a:effectLst/>
                <a:uLnTx/>
                <a:uFillTx/>
                <a:latin typeface="Arial"/>
                <a:ea typeface="+mn-ea"/>
                <a:cs typeface="Arial"/>
              </a:rPr>
              <a:t>o</a:t>
            </a:r>
            <a:r>
              <a:rPr kumimoji="0" sz="1800" b="1" i="0" u="none" strike="noStrike" kern="1200" cap="none" spc="0" normalizeH="0" baseline="0" noProof="0" dirty="0">
                <a:ln>
                  <a:noFill/>
                </a:ln>
                <a:solidFill>
                  <a:prstClr val="black"/>
                </a:solidFill>
                <a:effectLst/>
                <a:uLnTx/>
                <a:uFillTx/>
                <a:latin typeface="Arial"/>
                <a:ea typeface="+mn-ea"/>
                <a:cs typeface="Arial"/>
              </a:rPr>
              <a:t>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867400"/>
            <a:ext cx="8229600" cy="1905"/>
          </a:xfrm>
          <a:custGeom>
            <a:avLst/>
            <a:gdLst/>
            <a:ahLst/>
            <a:cxnLst/>
            <a:rect l="l" t="t" r="r" b="b"/>
            <a:pathLst>
              <a:path w="8229600" h="1904">
                <a:moveTo>
                  <a:pt x="0" y="0"/>
                </a:moveTo>
                <a:lnTo>
                  <a:pt x="8229600" y="1587"/>
                </a:lnTo>
              </a:path>
            </a:pathLst>
          </a:custGeom>
          <a:ln w="12192">
            <a:solidFill>
              <a:srgbClr val="53B8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19200" y="6096000"/>
            <a:ext cx="1458468" cy="6096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819400" y="6324600"/>
            <a:ext cx="2194560" cy="164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6903" y="6050278"/>
            <a:ext cx="1597152" cy="6995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234171" y="4425696"/>
            <a:ext cx="288290" cy="0"/>
          </a:xfrm>
          <a:custGeom>
            <a:avLst/>
            <a:gdLst/>
            <a:ahLst/>
            <a:cxnLst/>
            <a:rect l="l" t="t" r="r" b="b"/>
            <a:pathLst>
              <a:path w="288290">
                <a:moveTo>
                  <a:pt x="0" y="0"/>
                </a:moveTo>
                <a:lnTo>
                  <a:pt x="288035"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900416" y="4425696"/>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568183" y="4425696"/>
            <a:ext cx="70485" cy="0"/>
          </a:xfrm>
          <a:custGeom>
            <a:avLst/>
            <a:gdLst/>
            <a:ahLst/>
            <a:cxnLst/>
            <a:rect l="l" t="t" r="r" b="b"/>
            <a:pathLst>
              <a:path w="70484">
                <a:moveTo>
                  <a:pt x="0" y="0"/>
                </a:moveTo>
                <a:lnTo>
                  <a:pt x="70104"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234428" y="4425696"/>
            <a:ext cx="70485" cy="0"/>
          </a:xfrm>
          <a:custGeom>
            <a:avLst/>
            <a:gdLst/>
            <a:ahLst/>
            <a:cxnLst/>
            <a:rect l="l" t="t" r="r" b="b"/>
            <a:pathLst>
              <a:path w="70484">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396228" y="4425696"/>
            <a:ext cx="576580" cy="0"/>
          </a:xfrm>
          <a:custGeom>
            <a:avLst/>
            <a:gdLst/>
            <a:ahLst/>
            <a:cxnLst/>
            <a:rect l="l" t="t" r="r" b="b"/>
            <a:pathLst>
              <a:path w="576579">
                <a:moveTo>
                  <a:pt x="0" y="0"/>
                </a:moveTo>
                <a:lnTo>
                  <a:pt x="576072"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063996" y="4425696"/>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730240" y="4425696"/>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5396484" y="4425696"/>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559808" y="4425696"/>
            <a:ext cx="574675" cy="0"/>
          </a:xfrm>
          <a:custGeom>
            <a:avLst/>
            <a:gdLst/>
            <a:ahLst/>
            <a:cxnLst/>
            <a:rect l="l" t="t" r="r" b="b"/>
            <a:pathLst>
              <a:path w="574675">
                <a:moveTo>
                  <a:pt x="0" y="0"/>
                </a:moveTo>
                <a:lnTo>
                  <a:pt x="57454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226052" y="4425696"/>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892296" y="4425696"/>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3560064" y="4425696"/>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171955" y="4425696"/>
            <a:ext cx="2124710" cy="0"/>
          </a:xfrm>
          <a:custGeom>
            <a:avLst/>
            <a:gdLst/>
            <a:ahLst/>
            <a:cxnLst/>
            <a:rect l="l" t="t" r="r" b="b"/>
            <a:pathLst>
              <a:path w="2124710">
                <a:moveTo>
                  <a:pt x="0" y="0"/>
                </a:moveTo>
                <a:lnTo>
                  <a:pt x="2124456"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8234171" y="3986784"/>
            <a:ext cx="288290" cy="0"/>
          </a:xfrm>
          <a:custGeom>
            <a:avLst/>
            <a:gdLst/>
            <a:ahLst/>
            <a:cxnLst/>
            <a:rect l="l" t="t" r="r" b="b"/>
            <a:pathLst>
              <a:path w="288290">
                <a:moveTo>
                  <a:pt x="0" y="0"/>
                </a:moveTo>
                <a:lnTo>
                  <a:pt x="288035"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7900416" y="3986784"/>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7568183" y="3986784"/>
            <a:ext cx="70485" cy="0"/>
          </a:xfrm>
          <a:custGeom>
            <a:avLst/>
            <a:gdLst/>
            <a:ahLst/>
            <a:cxnLst/>
            <a:rect l="l" t="t" r="r" b="b"/>
            <a:pathLst>
              <a:path w="70484">
                <a:moveTo>
                  <a:pt x="0" y="0"/>
                </a:moveTo>
                <a:lnTo>
                  <a:pt x="70104"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234428" y="3986784"/>
            <a:ext cx="70485" cy="0"/>
          </a:xfrm>
          <a:custGeom>
            <a:avLst/>
            <a:gdLst/>
            <a:ahLst/>
            <a:cxnLst/>
            <a:rect l="l" t="t" r="r" b="b"/>
            <a:pathLst>
              <a:path w="70484">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396228" y="3986784"/>
            <a:ext cx="576580" cy="0"/>
          </a:xfrm>
          <a:custGeom>
            <a:avLst/>
            <a:gdLst/>
            <a:ahLst/>
            <a:cxnLst/>
            <a:rect l="l" t="t" r="r" b="b"/>
            <a:pathLst>
              <a:path w="576579">
                <a:moveTo>
                  <a:pt x="0" y="0"/>
                </a:moveTo>
                <a:lnTo>
                  <a:pt x="576072"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063996" y="3986784"/>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5730240" y="3986784"/>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396484" y="3986784"/>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4559808" y="3986784"/>
            <a:ext cx="574675" cy="0"/>
          </a:xfrm>
          <a:custGeom>
            <a:avLst/>
            <a:gdLst/>
            <a:ahLst/>
            <a:cxnLst/>
            <a:rect l="l" t="t" r="r" b="b"/>
            <a:pathLst>
              <a:path w="574675">
                <a:moveTo>
                  <a:pt x="0" y="0"/>
                </a:moveTo>
                <a:lnTo>
                  <a:pt x="57454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4226052" y="3986784"/>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892296" y="3986784"/>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3560064" y="3986784"/>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171955" y="3986784"/>
            <a:ext cx="2124710" cy="0"/>
          </a:xfrm>
          <a:custGeom>
            <a:avLst/>
            <a:gdLst/>
            <a:ahLst/>
            <a:cxnLst/>
            <a:rect l="l" t="t" r="r" b="b"/>
            <a:pathLst>
              <a:path w="2124710">
                <a:moveTo>
                  <a:pt x="0" y="0"/>
                </a:moveTo>
                <a:lnTo>
                  <a:pt x="2124456"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8234171" y="3547871"/>
            <a:ext cx="288290" cy="0"/>
          </a:xfrm>
          <a:custGeom>
            <a:avLst/>
            <a:gdLst/>
            <a:ahLst/>
            <a:cxnLst/>
            <a:rect l="l" t="t" r="r" b="b"/>
            <a:pathLst>
              <a:path w="288290">
                <a:moveTo>
                  <a:pt x="0" y="0"/>
                </a:moveTo>
                <a:lnTo>
                  <a:pt x="288035"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7900416" y="3547871"/>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7568183" y="3547871"/>
            <a:ext cx="70485" cy="0"/>
          </a:xfrm>
          <a:custGeom>
            <a:avLst/>
            <a:gdLst/>
            <a:ahLst/>
            <a:cxnLst/>
            <a:rect l="l" t="t" r="r" b="b"/>
            <a:pathLst>
              <a:path w="70484">
                <a:moveTo>
                  <a:pt x="0" y="0"/>
                </a:moveTo>
                <a:lnTo>
                  <a:pt x="70104"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234428" y="3547871"/>
            <a:ext cx="70485" cy="0"/>
          </a:xfrm>
          <a:custGeom>
            <a:avLst/>
            <a:gdLst/>
            <a:ahLst/>
            <a:cxnLst/>
            <a:rect l="l" t="t" r="r" b="b"/>
            <a:pathLst>
              <a:path w="70484">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6396228" y="3547871"/>
            <a:ext cx="576580" cy="0"/>
          </a:xfrm>
          <a:custGeom>
            <a:avLst/>
            <a:gdLst/>
            <a:ahLst/>
            <a:cxnLst/>
            <a:rect l="l" t="t" r="r" b="b"/>
            <a:pathLst>
              <a:path w="576579">
                <a:moveTo>
                  <a:pt x="0" y="0"/>
                </a:moveTo>
                <a:lnTo>
                  <a:pt x="576072"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6063996" y="3547871"/>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5730240" y="3547871"/>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396484" y="3547871"/>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4559808" y="3547871"/>
            <a:ext cx="574675" cy="0"/>
          </a:xfrm>
          <a:custGeom>
            <a:avLst/>
            <a:gdLst/>
            <a:ahLst/>
            <a:cxnLst/>
            <a:rect l="l" t="t" r="r" b="b"/>
            <a:pathLst>
              <a:path w="574675">
                <a:moveTo>
                  <a:pt x="0" y="0"/>
                </a:moveTo>
                <a:lnTo>
                  <a:pt x="57454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4226052" y="3547871"/>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3892296" y="3547871"/>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3560064" y="3547871"/>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171955" y="3547871"/>
            <a:ext cx="2124710" cy="0"/>
          </a:xfrm>
          <a:custGeom>
            <a:avLst/>
            <a:gdLst/>
            <a:ahLst/>
            <a:cxnLst/>
            <a:rect l="l" t="t" r="r" b="b"/>
            <a:pathLst>
              <a:path w="2124710">
                <a:moveTo>
                  <a:pt x="0" y="0"/>
                </a:moveTo>
                <a:lnTo>
                  <a:pt x="2124456"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8234171" y="3108960"/>
            <a:ext cx="288290" cy="0"/>
          </a:xfrm>
          <a:custGeom>
            <a:avLst/>
            <a:gdLst/>
            <a:ahLst/>
            <a:cxnLst/>
            <a:rect l="l" t="t" r="r" b="b"/>
            <a:pathLst>
              <a:path w="288290">
                <a:moveTo>
                  <a:pt x="0" y="0"/>
                </a:moveTo>
                <a:lnTo>
                  <a:pt x="288035"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7900416" y="31089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7568183" y="3108960"/>
            <a:ext cx="70485" cy="0"/>
          </a:xfrm>
          <a:custGeom>
            <a:avLst/>
            <a:gdLst/>
            <a:ahLst/>
            <a:cxnLst/>
            <a:rect l="l" t="t" r="r" b="b"/>
            <a:pathLst>
              <a:path w="70484">
                <a:moveTo>
                  <a:pt x="0" y="0"/>
                </a:moveTo>
                <a:lnTo>
                  <a:pt x="70104"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7234428" y="3108960"/>
            <a:ext cx="70485" cy="0"/>
          </a:xfrm>
          <a:custGeom>
            <a:avLst/>
            <a:gdLst/>
            <a:ahLst/>
            <a:cxnLst/>
            <a:rect l="l" t="t" r="r" b="b"/>
            <a:pathLst>
              <a:path w="70484">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6396228" y="3108960"/>
            <a:ext cx="576580" cy="0"/>
          </a:xfrm>
          <a:custGeom>
            <a:avLst/>
            <a:gdLst/>
            <a:ahLst/>
            <a:cxnLst/>
            <a:rect l="l" t="t" r="r" b="b"/>
            <a:pathLst>
              <a:path w="576579">
                <a:moveTo>
                  <a:pt x="0" y="0"/>
                </a:moveTo>
                <a:lnTo>
                  <a:pt x="576072"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6063996" y="3108960"/>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5730240" y="31089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5396484" y="31089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4559808" y="3108960"/>
            <a:ext cx="574675" cy="0"/>
          </a:xfrm>
          <a:custGeom>
            <a:avLst/>
            <a:gdLst/>
            <a:ahLst/>
            <a:cxnLst/>
            <a:rect l="l" t="t" r="r" b="b"/>
            <a:pathLst>
              <a:path w="574675">
                <a:moveTo>
                  <a:pt x="0" y="0"/>
                </a:moveTo>
                <a:lnTo>
                  <a:pt x="57454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226052" y="31089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3892296" y="31089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560064" y="3108960"/>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1171955" y="3108960"/>
            <a:ext cx="2124710" cy="0"/>
          </a:xfrm>
          <a:custGeom>
            <a:avLst/>
            <a:gdLst/>
            <a:ahLst/>
            <a:cxnLst/>
            <a:rect l="l" t="t" r="r" b="b"/>
            <a:pathLst>
              <a:path w="2124710">
                <a:moveTo>
                  <a:pt x="0" y="0"/>
                </a:moveTo>
                <a:lnTo>
                  <a:pt x="2124456"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8234171" y="2671572"/>
            <a:ext cx="288290" cy="0"/>
          </a:xfrm>
          <a:custGeom>
            <a:avLst/>
            <a:gdLst/>
            <a:ahLst/>
            <a:cxnLst/>
            <a:rect l="l" t="t" r="r" b="b"/>
            <a:pathLst>
              <a:path w="288290">
                <a:moveTo>
                  <a:pt x="0" y="0"/>
                </a:moveTo>
                <a:lnTo>
                  <a:pt x="288035"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7900416" y="2671572"/>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7568183" y="2671572"/>
            <a:ext cx="70485" cy="0"/>
          </a:xfrm>
          <a:custGeom>
            <a:avLst/>
            <a:gdLst/>
            <a:ahLst/>
            <a:cxnLst/>
            <a:rect l="l" t="t" r="r" b="b"/>
            <a:pathLst>
              <a:path w="70484">
                <a:moveTo>
                  <a:pt x="0" y="0"/>
                </a:moveTo>
                <a:lnTo>
                  <a:pt x="70104"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7234428" y="2671572"/>
            <a:ext cx="70485" cy="0"/>
          </a:xfrm>
          <a:custGeom>
            <a:avLst/>
            <a:gdLst/>
            <a:ahLst/>
            <a:cxnLst/>
            <a:rect l="l" t="t" r="r" b="b"/>
            <a:pathLst>
              <a:path w="70484">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6396228" y="2671572"/>
            <a:ext cx="576580" cy="0"/>
          </a:xfrm>
          <a:custGeom>
            <a:avLst/>
            <a:gdLst/>
            <a:ahLst/>
            <a:cxnLst/>
            <a:rect l="l" t="t" r="r" b="b"/>
            <a:pathLst>
              <a:path w="576579">
                <a:moveTo>
                  <a:pt x="0" y="0"/>
                </a:moveTo>
                <a:lnTo>
                  <a:pt x="576072"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063996" y="2671572"/>
            <a:ext cx="70485" cy="0"/>
          </a:xfrm>
          <a:custGeom>
            <a:avLst/>
            <a:gdLst/>
            <a:ahLst/>
            <a:cxnLst/>
            <a:rect l="l" t="t" r="r" b="b"/>
            <a:pathLst>
              <a:path w="70485">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5730240" y="2671572"/>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5396484" y="2671572"/>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4559808" y="2671572"/>
            <a:ext cx="574675" cy="0"/>
          </a:xfrm>
          <a:custGeom>
            <a:avLst/>
            <a:gdLst/>
            <a:ahLst/>
            <a:cxnLst/>
            <a:rect l="l" t="t" r="r" b="b"/>
            <a:pathLst>
              <a:path w="574675">
                <a:moveTo>
                  <a:pt x="0" y="0"/>
                </a:moveTo>
                <a:lnTo>
                  <a:pt x="57454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226052" y="2671572"/>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3892296" y="2671572"/>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1171955" y="2671572"/>
            <a:ext cx="2458720" cy="0"/>
          </a:xfrm>
          <a:custGeom>
            <a:avLst/>
            <a:gdLst/>
            <a:ahLst/>
            <a:cxnLst/>
            <a:rect l="l" t="t" r="r" b="b"/>
            <a:pathLst>
              <a:path w="2458720">
                <a:moveTo>
                  <a:pt x="0" y="0"/>
                </a:moveTo>
                <a:lnTo>
                  <a:pt x="2458211"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7568183" y="2232660"/>
            <a:ext cx="954405" cy="0"/>
          </a:xfrm>
          <a:custGeom>
            <a:avLst/>
            <a:gdLst/>
            <a:ahLst/>
            <a:cxnLst/>
            <a:rect l="l" t="t" r="r" b="b"/>
            <a:pathLst>
              <a:path w="954404">
                <a:moveTo>
                  <a:pt x="0" y="0"/>
                </a:moveTo>
                <a:lnTo>
                  <a:pt x="954024"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7234428" y="2232660"/>
            <a:ext cx="70485" cy="0"/>
          </a:xfrm>
          <a:custGeom>
            <a:avLst/>
            <a:gdLst/>
            <a:ahLst/>
            <a:cxnLst/>
            <a:rect l="l" t="t" r="r" b="b"/>
            <a:pathLst>
              <a:path w="70484">
                <a:moveTo>
                  <a:pt x="0" y="0"/>
                </a:moveTo>
                <a:lnTo>
                  <a:pt x="701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6063996" y="2232660"/>
            <a:ext cx="908685" cy="0"/>
          </a:xfrm>
          <a:custGeom>
            <a:avLst/>
            <a:gdLst/>
            <a:ahLst/>
            <a:cxnLst/>
            <a:rect l="l" t="t" r="r" b="b"/>
            <a:pathLst>
              <a:path w="908684">
                <a:moveTo>
                  <a:pt x="0" y="0"/>
                </a:moveTo>
                <a:lnTo>
                  <a:pt x="9083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5730240" y="22326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5396484" y="22326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4559808" y="2232660"/>
            <a:ext cx="574675" cy="0"/>
          </a:xfrm>
          <a:custGeom>
            <a:avLst/>
            <a:gdLst/>
            <a:ahLst/>
            <a:cxnLst/>
            <a:rect l="l" t="t" r="r" b="b"/>
            <a:pathLst>
              <a:path w="574675">
                <a:moveTo>
                  <a:pt x="0" y="0"/>
                </a:moveTo>
                <a:lnTo>
                  <a:pt x="57454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226052" y="2232660"/>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1171955" y="2232660"/>
            <a:ext cx="2792095" cy="0"/>
          </a:xfrm>
          <a:custGeom>
            <a:avLst/>
            <a:gdLst/>
            <a:ahLst/>
            <a:cxnLst/>
            <a:rect l="l" t="t" r="r" b="b"/>
            <a:pathLst>
              <a:path w="2792095">
                <a:moveTo>
                  <a:pt x="0" y="0"/>
                </a:moveTo>
                <a:lnTo>
                  <a:pt x="2791968"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7234428" y="1793748"/>
            <a:ext cx="1287780" cy="0"/>
          </a:xfrm>
          <a:custGeom>
            <a:avLst/>
            <a:gdLst/>
            <a:ahLst/>
            <a:cxnLst/>
            <a:rect l="l" t="t" r="r" b="b"/>
            <a:pathLst>
              <a:path w="1287779">
                <a:moveTo>
                  <a:pt x="0" y="0"/>
                </a:moveTo>
                <a:lnTo>
                  <a:pt x="1287779"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6063996" y="1793748"/>
            <a:ext cx="908685" cy="0"/>
          </a:xfrm>
          <a:custGeom>
            <a:avLst/>
            <a:gdLst/>
            <a:ahLst/>
            <a:cxnLst/>
            <a:rect l="l" t="t" r="r" b="b"/>
            <a:pathLst>
              <a:path w="908684">
                <a:moveTo>
                  <a:pt x="0" y="0"/>
                </a:moveTo>
                <a:lnTo>
                  <a:pt x="90830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5730240" y="1793748"/>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5396484" y="1793748"/>
            <a:ext cx="71755" cy="0"/>
          </a:xfrm>
          <a:custGeom>
            <a:avLst/>
            <a:gdLst/>
            <a:ahLst/>
            <a:cxnLst/>
            <a:rect l="l" t="t" r="r" b="b"/>
            <a:pathLst>
              <a:path w="71754">
                <a:moveTo>
                  <a:pt x="0" y="0"/>
                </a:moveTo>
                <a:lnTo>
                  <a:pt x="7162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4559808" y="1793748"/>
            <a:ext cx="574675" cy="0"/>
          </a:xfrm>
          <a:custGeom>
            <a:avLst/>
            <a:gdLst/>
            <a:ahLst/>
            <a:cxnLst/>
            <a:rect l="l" t="t" r="r" b="b"/>
            <a:pathLst>
              <a:path w="574675">
                <a:moveTo>
                  <a:pt x="0" y="0"/>
                </a:moveTo>
                <a:lnTo>
                  <a:pt x="574547"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1171955" y="1793748"/>
            <a:ext cx="3126105" cy="0"/>
          </a:xfrm>
          <a:custGeom>
            <a:avLst/>
            <a:gdLst/>
            <a:ahLst/>
            <a:cxnLst/>
            <a:rect l="l" t="t" r="r" b="b"/>
            <a:pathLst>
              <a:path w="3126104">
                <a:moveTo>
                  <a:pt x="0" y="0"/>
                </a:moveTo>
                <a:lnTo>
                  <a:pt x="312572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4559808" y="1356360"/>
            <a:ext cx="3962400" cy="0"/>
          </a:xfrm>
          <a:custGeom>
            <a:avLst/>
            <a:gdLst/>
            <a:ahLst/>
            <a:cxnLst/>
            <a:rect l="l" t="t" r="r" b="b"/>
            <a:pathLst>
              <a:path w="3962400">
                <a:moveTo>
                  <a:pt x="0" y="0"/>
                </a:moveTo>
                <a:lnTo>
                  <a:pt x="3962399"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1171955" y="1356360"/>
            <a:ext cx="3126105" cy="0"/>
          </a:xfrm>
          <a:custGeom>
            <a:avLst/>
            <a:gdLst/>
            <a:ahLst/>
            <a:cxnLst/>
            <a:rect l="l" t="t" r="r" b="b"/>
            <a:pathLst>
              <a:path w="3126104">
                <a:moveTo>
                  <a:pt x="0" y="0"/>
                </a:moveTo>
                <a:lnTo>
                  <a:pt x="3125723"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1171955" y="917447"/>
            <a:ext cx="7350759" cy="0"/>
          </a:xfrm>
          <a:custGeom>
            <a:avLst/>
            <a:gdLst/>
            <a:ahLst/>
            <a:cxnLst/>
            <a:rect l="l" t="t" r="r" b="b"/>
            <a:pathLst>
              <a:path w="7350759">
                <a:moveTo>
                  <a:pt x="0" y="0"/>
                </a:moveTo>
                <a:lnTo>
                  <a:pt x="7350252"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1459991" y="4846320"/>
            <a:ext cx="262255" cy="0"/>
          </a:xfrm>
          <a:custGeom>
            <a:avLst/>
            <a:gdLst/>
            <a:ahLst/>
            <a:cxnLst/>
            <a:rect l="l" t="t" r="r" b="b"/>
            <a:pathLst>
              <a:path w="262255">
                <a:moveTo>
                  <a:pt x="0" y="0"/>
                </a:moveTo>
                <a:lnTo>
                  <a:pt x="262128" y="0"/>
                </a:lnTo>
              </a:path>
            </a:pathLst>
          </a:custGeom>
          <a:ln w="34797">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3296411" y="2863595"/>
            <a:ext cx="264160" cy="1999614"/>
          </a:xfrm>
          <a:custGeom>
            <a:avLst/>
            <a:gdLst/>
            <a:ahLst/>
            <a:cxnLst/>
            <a:rect l="l" t="t" r="r" b="b"/>
            <a:pathLst>
              <a:path w="264160" h="1999614">
                <a:moveTo>
                  <a:pt x="263651" y="0"/>
                </a:moveTo>
                <a:lnTo>
                  <a:pt x="0" y="0"/>
                </a:lnTo>
                <a:lnTo>
                  <a:pt x="0" y="1999487"/>
                </a:lnTo>
                <a:lnTo>
                  <a:pt x="263651" y="1999487"/>
                </a:lnTo>
                <a:lnTo>
                  <a:pt x="263651"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5134355" y="1444752"/>
            <a:ext cx="262255" cy="3418840"/>
          </a:xfrm>
          <a:custGeom>
            <a:avLst/>
            <a:gdLst/>
            <a:ahLst/>
            <a:cxnLst/>
            <a:rect l="l" t="t" r="r" b="b"/>
            <a:pathLst>
              <a:path w="262254" h="3418840">
                <a:moveTo>
                  <a:pt x="262128" y="0"/>
                </a:moveTo>
                <a:lnTo>
                  <a:pt x="0" y="0"/>
                </a:lnTo>
                <a:lnTo>
                  <a:pt x="0" y="3418331"/>
                </a:lnTo>
                <a:lnTo>
                  <a:pt x="262128" y="3418331"/>
                </a:lnTo>
                <a:lnTo>
                  <a:pt x="262128"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6972300" y="1545336"/>
            <a:ext cx="262255" cy="3317875"/>
          </a:xfrm>
          <a:custGeom>
            <a:avLst/>
            <a:gdLst/>
            <a:ahLst/>
            <a:cxnLst/>
            <a:rect l="l" t="t" r="r" b="b"/>
            <a:pathLst>
              <a:path w="262254" h="3317875">
                <a:moveTo>
                  <a:pt x="262127" y="0"/>
                </a:moveTo>
                <a:lnTo>
                  <a:pt x="0" y="0"/>
                </a:lnTo>
                <a:lnTo>
                  <a:pt x="0" y="3317748"/>
                </a:lnTo>
                <a:lnTo>
                  <a:pt x="262127" y="3317748"/>
                </a:lnTo>
                <a:lnTo>
                  <a:pt x="262127"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1793748" y="4730496"/>
            <a:ext cx="262255" cy="132715"/>
          </a:xfrm>
          <a:custGeom>
            <a:avLst/>
            <a:gdLst/>
            <a:ahLst/>
            <a:cxnLst/>
            <a:rect l="l" t="t" r="r" b="b"/>
            <a:pathLst>
              <a:path w="262255" h="132714">
                <a:moveTo>
                  <a:pt x="262127" y="0"/>
                </a:moveTo>
                <a:lnTo>
                  <a:pt x="0" y="0"/>
                </a:lnTo>
                <a:lnTo>
                  <a:pt x="0" y="132587"/>
                </a:lnTo>
                <a:lnTo>
                  <a:pt x="262127" y="132587"/>
                </a:lnTo>
                <a:lnTo>
                  <a:pt x="262127" y="0"/>
                </a:lnTo>
                <a:close/>
              </a:path>
            </a:pathLst>
          </a:custGeom>
          <a:solidFill>
            <a:srgbClr val="C050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3630167" y="2292095"/>
            <a:ext cx="262255" cy="2571115"/>
          </a:xfrm>
          <a:custGeom>
            <a:avLst/>
            <a:gdLst/>
            <a:ahLst/>
            <a:cxnLst/>
            <a:rect l="l" t="t" r="r" b="b"/>
            <a:pathLst>
              <a:path w="262254" h="2571115">
                <a:moveTo>
                  <a:pt x="262128" y="0"/>
                </a:moveTo>
                <a:lnTo>
                  <a:pt x="0" y="0"/>
                </a:lnTo>
                <a:lnTo>
                  <a:pt x="0" y="2570987"/>
                </a:lnTo>
                <a:lnTo>
                  <a:pt x="262128" y="2570987"/>
                </a:lnTo>
                <a:lnTo>
                  <a:pt x="262128" y="0"/>
                </a:lnTo>
                <a:close/>
              </a:path>
            </a:pathLst>
          </a:custGeom>
          <a:solidFill>
            <a:srgbClr val="C050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p:nvPr/>
        </p:nvSpPr>
        <p:spPr>
          <a:xfrm>
            <a:off x="5468111" y="1655064"/>
            <a:ext cx="262255" cy="3208020"/>
          </a:xfrm>
          <a:custGeom>
            <a:avLst/>
            <a:gdLst/>
            <a:ahLst/>
            <a:cxnLst/>
            <a:rect l="l" t="t" r="r" b="b"/>
            <a:pathLst>
              <a:path w="262254" h="3208020">
                <a:moveTo>
                  <a:pt x="262127" y="0"/>
                </a:moveTo>
                <a:lnTo>
                  <a:pt x="0" y="0"/>
                </a:lnTo>
                <a:lnTo>
                  <a:pt x="0" y="3208020"/>
                </a:lnTo>
                <a:lnTo>
                  <a:pt x="262127" y="3208020"/>
                </a:lnTo>
                <a:lnTo>
                  <a:pt x="262127" y="0"/>
                </a:lnTo>
                <a:close/>
              </a:path>
            </a:pathLst>
          </a:custGeom>
          <a:solidFill>
            <a:srgbClr val="C050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7304531" y="2008632"/>
            <a:ext cx="264160" cy="2854960"/>
          </a:xfrm>
          <a:custGeom>
            <a:avLst/>
            <a:gdLst/>
            <a:ahLst/>
            <a:cxnLst/>
            <a:rect l="l" t="t" r="r" b="b"/>
            <a:pathLst>
              <a:path w="264159" h="2854960">
                <a:moveTo>
                  <a:pt x="263651" y="0"/>
                </a:moveTo>
                <a:lnTo>
                  <a:pt x="0" y="0"/>
                </a:lnTo>
                <a:lnTo>
                  <a:pt x="0" y="2854451"/>
                </a:lnTo>
                <a:lnTo>
                  <a:pt x="263651" y="2854451"/>
                </a:lnTo>
                <a:lnTo>
                  <a:pt x="263651" y="0"/>
                </a:lnTo>
                <a:close/>
              </a:path>
            </a:pathLst>
          </a:custGeom>
          <a:solidFill>
            <a:srgbClr val="C050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2125979" y="4692396"/>
            <a:ext cx="264160" cy="170815"/>
          </a:xfrm>
          <a:custGeom>
            <a:avLst/>
            <a:gdLst/>
            <a:ahLst/>
            <a:cxnLst/>
            <a:rect l="l" t="t" r="r" b="b"/>
            <a:pathLst>
              <a:path w="264160" h="170814">
                <a:moveTo>
                  <a:pt x="263651" y="0"/>
                </a:moveTo>
                <a:lnTo>
                  <a:pt x="0" y="0"/>
                </a:lnTo>
                <a:lnTo>
                  <a:pt x="0" y="170687"/>
                </a:lnTo>
                <a:lnTo>
                  <a:pt x="263651" y="170687"/>
                </a:lnTo>
                <a:lnTo>
                  <a:pt x="263651" y="0"/>
                </a:lnTo>
                <a:close/>
              </a:path>
            </a:pathLst>
          </a:custGeom>
          <a:solidFill>
            <a:srgbClr val="9BBA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3963923" y="1915667"/>
            <a:ext cx="262255" cy="2947670"/>
          </a:xfrm>
          <a:custGeom>
            <a:avLst/>
            <a:gdLst/>
            <a:ahLst/>
            <a:cxnLst/>
            <a:rect l="l" t="t" r="r" b="b"/>
            <a:pathLst>
              <a:path w="262254" h="2947670">
                <a:moveTo>
                  <a:pt x="262127" y="0"/>
                </a:moveTo>
                <a:lnTo>
                  <a:pt x="0" y="0"/>
                </a:lnTo>
                <a:lnTo>
                  <a:pt x="0" y="2947416"/>
                </a:lnTo>
                <a:lnTo>
                  <a:pt x="262127" y="2947416"/>
                </a:lnTo>
                <a:lnTo>
                  <a:pt x="262127" y="0"/>
                </a:lnTo>
                <a:close/>
              </a:path>
            </a:pathLst>
          </a:custGeom>
          <a:solidFill>
            <a:srgbClr val="9BBA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5801867" y="1773935"/>
            <a:ext cx="262255" cy="3089275"/>
          </a:xfrm>
          <a:custGeom>
            <a:avLst/>
            <a:gdLst/>
            <a:ahLst/>
            <a:cxnLst/>
            <a:rect l="l" t="t" r="r" b="b"/>
            <a:pathLst>
              <a:path w="262254" h="3089275">
                <a:moveTo>
                  <a:pt x="262128" y="0"/>
                </a:moveTo>
                <a:lnTo>
                  <a:pt x="0" y="0"/>
                </a:lnTo>
                <a:lnTo>
                  <a:pt x="0" y="3089147"/>
                </a:lnTo>
                <a:lnTo>
                  <a:pt x="262128" y="3089147"/>
                </a:lnTo>
                <a:lnTo>
                  <a:pt x="262128" y="0"/>
                </a:lnTo>
                <a:close/>
              </a:path>
            </a:pathLst>
          </a:custGeom>
          <a:solidFill>
            <a:srgbClr val="9BBA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7638288" y="2301239"/>
            <a:ext cx="262255" cy="2562225"/>
          </a:xfrm>
          <a:custGeom>
            <a:avLst/>
            <a:gdLst/>
            <a:ahLst/>
            <a:cxnLst/>
            <a:rect l="l" t="t" r="r" b="b"/>
            <a:pathLst>
              <a:path w="262254" h="2562225">
                <a:moveTo>
                  <a:pt x="262127" y="0"/>
                </a:moveTo>
                <a:lnTo>
                  <a:pt x="0" y="0"/>
                </a:lnTo>
                <a:lnTo>
                  <a:pt x="0" y="2561844"/>
                </a:lnTo>
                <a:lnTo>
                  <a:pt x="262127" y="2561844"/>
                </a:lnTo>
                <a:lnTo>
                  <a:pt x="262127" y="0"/>
                </a:lnTo>
                <a:close/>
              </a:path>
            </a:pathLst>
          </a:custGeom>
          <a:solidFill>
            <a:srgbClr val="9BBA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2459735" y="4779264"/>
            <a:ext cx="262255" cy="83820"/>
          </a:xfrm>
          <a:custGeom>
            <a:avLst/>
            <a:gdLst/>
            <a:ahLst/>
            <a:cxnLst/>
            <a:rect l="l" t="t" r="r" b="b"/>
            <a:pathLst>
              <a:path w="262255" h="83820">
                <a:moveTo>
                  <a:pt x="262127" y="0"/>
                </a:moveTo>
                <a:lnTo>
                  <a:pt x="0" y="0"/>
                </a:lnTo>
                <a:lnTo>
                  <a:pt x="0" y="83819"/>
                </a:lnTo>
                <a:lnTo>
                  <a:pt x="262127" y="83819"/>
                </a:lnTo>
                <a:lnTo>
                  <a:pt x="262127" y="0"/>
                </a:lnTo>
                <a:close/>
              </a:path>
            </a:pathLst>
          </a:custGeom>
          <a:solidFill>
            <a:srgbClr val="8063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4297679" y="1339596"/>
            <a:ext cx="262255" cy="3523615"/>
          </a:xfrm>
          <a:custGeom>
            <a:avLst/>
            <a:gdLst/>
            <a:ahLst/>
            <a:cxnLst/>
            <a:rect l="l" t="t" r="r" b="b"/>
            <a:pathLst>
              <a:path w="262254" h="3523615">
                <a:moveTo>
                  <a:pt x="262128" y="0"/>
                </a:moveTo>
                <a:lnTo>
                  <a:pt x="0" y="0"/>
                </a:lnTo>
                <a:lnTo>
                  <a:pt x="0" y="3523487"/>
                </a:lnTo>
                <a:lnTo>
                  <a:pt x="262128" y="3523487"/>
                </a:lnTo>
                <a:lnTo>
                  <a:pt x="262128" y="0"/>
                </a:lnTo>
                <a:close/>
              </a:path>
            </a:pathLst>
          </a:custGeom>
          <a:solidFill>
            <a:srgbClr val="8063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6134100" y="2273807"/>
            <a:ext cx="262255" cy="2589530"/>
          </a:xfrm>
          <a:custGeom>
            <a:avLst/>
            <a:gdLst/>
            <a:ahLst/>
            <a:cxnLst/>
            <a:rect l="l" t="t" r="r" b="b"/>
            <a:pathLst>
              <a:path w="262254" h="2589529">
                <a:moveTo>
                  <a:pt x="262127" y="0"/>
                </a:moveTo>
                <a:lnTo>
                  <a:pt x="0" y="0"/>
                </a:lnTo>
                <a:lnTo>
                  <a:pt x="0" y="2589275"/>
                </a:lnTo>
                <a:lnTo>
                  <a:pt x="262127" y="2589275"/>
                </a:lnTo>
                <a:lnTo>
                  <a:pt x="262127" y="0"/>
                </a:lnTo>
                <a:close/>
              </a:path>
            </a:pathLst>
          </a:custGeom>
          <a:solidFill>
            <a:srgbClr val="8063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7972043" y="2290572"/>
            <a:ext cx="262255" cy="2573020"/>
          </a:xfrm>
          <a:custGeom>
            <a:avLst/>
            <a:gdLst/>
            <a:ahLst/>
            <a:cxnLst/>
            <a:rect l="l" t="t" r="r" b="b"/>
            <a:pathLst>
              <a:path w="262254" h="2573020">
                <a:moveTo>
                  <a:pt x="262127" y="0"/>
                </a:moveTo>
                <a:lnTo>
                  <a:pt x="0" y="0"/>
                </a:lnTo>
                <a:lnTo>
                  <a:pt x="0" y="2572511"/>
                </a:lnTo>
                <a:lnTo>
                  <a:pt x="262127" y="2572511"/>
                </a:lnTo>
                <a:lnTo>
                  <a:pt x="262127" y="0"/>
                </a:lnTo>
                <a:close/>
              </a:path>
            </a:pathLst>
          </a:custGeom>
          <a:solidFill>
            <a:srgbClr val="8063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p:nvPr/>
        </p:nvSpPr>
        <p:spPr>
          <a:xfrm>
            <a:off x="1171955" y="4863084"/>
            <a:ext cx="7350759" cy="0"/>
          </a:xfrm>
          <a:custGeom>
            <a:avLst/>
            <a:gdLst/>
            <a:ahLst/>
            <a:cxnLst/>
            <a:rect l="l" t="t" r="r" b="b"/>
            <a:pathLst>
              <a:path w="7350759">
                <a:moveTo>
                  <a:pt x="0" y="0"/>
                </a:moveTo>
                <a:lnTo>
                  <a:pt x="7350252" y="0"/>
                </a:lnTo>
              </a:path>
            </a:pathLst>
          </a:custGeom>
          <a:ln w="914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04"/>
          <p:cNvSpPr txBox="1"/>
          <p:nvPr/>
        </p:nvSpPr>
        <p:spPr>
          <a:xfrm>
            <a:off x="3290442" y="6063335"/>
            <a:ext cx="5405755" cy="57975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Sou</a:t>
            </a:r>
            <a:r>
              <a:rPr kumimoji="0" sz="1800" b="0" i="0" u="none" strike="noStrike" kern="1200" cap="none" spc="-25" normalizeH="0" baseline="0" noProof="0" dirty="0">
                <a:ln>
                  <a:noFill/>
                </a:ln>
                <a:solidFill>
                  <a:prstClr val="black"/>
                </a:solidFill>
                <a:effectLst/>
                <a:uLnTx/>
                <a:uFillTx/>
                <a:latin typeface="Calibri"/>
                <a:ea typeface="+mn-ea"/>
                <a:cs typeface="Calibri"/>
              </a:rPr>
              <a:t>r</a:t>
            </a:r>
            <a:r>
              <a:rPr kumimoji="0" sz="1800" b="0" i="0" u="none" strike="noStrike" kern="1200" cap="none" spc="-20" normalizeH="0" baseline="0" noProof="0" dirty="0">
                <a:ln>
                  <a:noFill/>
                </a:ln>
                <a:solidFill>
                  <a:prstClr val="black"/>
                </a:solidFill>
                <a:effectLst/>
                <a:uLnTx/>
                <a:uFillTx/>
                <a:latin typeface="Calibri"/>
                <a:ea typeface="+mn-ea"/>
                <a:cs typeface="Calibri"/>
              </a:rPr>
              <a:t>c</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CE</a:t>
            </a:r>
            <a:r>
              <a:rPr kumimoji="0" sz="1800" b="0" i="0" u="none" strike="noStrike" kern="1200" cap="none" spc="-10" normalizeH="0" baseline="0" noProof="0" dirty="0">
                <a:ln>
                  <a:noFill/>
                </a:ln>
                <a:solidFill>
                  <a:prstClr val="black"/>
                </a:solidFill>
                <a:effectLst/>
                <a:uLnTx/>
                <a:uFillTx/>
                <a:latin typeface="Calibri"/>
                <a:ea typeface="+mn-ea"/>
                <a:cs typeface="Calibri"/>
              </a:rPr>
              <a:t>W</a:t>
            </a:r>
            <a:r>
              <a:rPr kumimoji="0" sz="1800" b="0" i="0" u="none" strike="noStrike" kern="1200" cap="none" spc="0" normalizeH="0" baseline="0" noProof="0" dirty="0">
                <a:ln>
                  <a:noFill/>
                </a:ln>
                <a:solidFill>
                  <a:prstClr val="black"/>
                </a:solidFill>
                <a:effectLst/>
                <a:uLnTx/>
                <a:uFillTx/>
                <a:latin typeface="Calibri"/>
                <a:ea typeface="+mn-ea"/>
                <a:cs typeface="Calibri"/>
              </a:rPr>
              <a:t>D</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2017</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Gap</a:t>
            </a:r>
            <a:r>
              <a:rPr kumimoji="0" sz="1800" b="0" i="0" u="none" strike="noStrike" kern="1200" cap="none" spc="0" normalizeH="0" baseline="0" noProof="0" dirty="0">
                <a:ln>
                  <a:noFill/>
                </a:ln>
                <a:solidFill>
                  <a:prstClr val="black"/>
                </a:solidFill>
                <a:effectLst/>
                <a:uLnTx/>
                <a:uFillTx/>
                <a:latin typeface="Calibri"/>
                <a:ea typeface="+mn-ea"/>
                <a:cs typeface="Calibri"/>
              </a:rPr>
              <a:t>s </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the</a:t>
            </a:r>
            <a:r>
              <a:rPr kumimoji="0" sz="1800" b="0" i="0" u="none" strike="noStrike" kern="1200" cap="none" spc="-5" normalizeH="0" baseline="0" noProof="0" dirty="0">
                <a:ln>
                  <a:noFill/>
                </a:ln>
                <a:solidFill>
                  <a:prstClr val="black"/>
                </a:solidFill>
                <a:effectLst/>
                <a:uLnTx/>
                <a:uFillTx/>
                <a:latin typeface="Calibri"/>
                <a:ea typeface="+mn-ea"/>
                <a:cs typeface="Calibri"/>
              </a:rPr>
              <a:t> En</a:t>
            </a:r>
            <a:r>
              <a:rPr kumimoji="0" sz="1800" b="0" i="0" u="none" strike="noStrike" kern="1200" cap="none" spc="5" normalizeH="0" baseline="0" noProof="0" dirty="0">
                <a:ln>
                  <a:noFill/>
                </a:ln>
                <a:solidFill>
                  <a:prstClr val="black"/>
                </a:solidFill>
                <a:effectLst/>
                <a:uLnTx/>
                <a:uFillTx/>
                <a:latin typeface="Calibri"/>
                <a:ea typeface="+mn-ea"/>
                <a:cs typeface="Calibri"/>
              </a:rPr>
              <a:t>e</a:t>
            </a: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10" normalizeH="0" baseline="0" noProof="0" dirty="0">
                <a:ln>
                  <a:noFill/>
                </a:ln>
                <a:solidFill>
                  <a:prstClr val="black"/>
                </a:solidFill>
                <a:effectLst/>
                <a:uLnTx/>
                <a:uFillTx/>
                <a:latin typeface="Calibri"/>
                <a:ea typeface="+mn-ea"/>
                <a:cs typeface="Calibri"/>
              </a:rPr>
              <a:t>gy</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0" normalizeH="0" baseline="0" noProof="0" dirty="0">
                <a:ln>
                  <a:noFill/>
                </a:ln>
                <a:solidFill>
                  <a:prstClr val="black"/>
                </a:solidFill>
                <a:effectLst/>
                <a:uLnTx/>
                <a:uFillTx/>
                <a:latin typeface="Calibri"/>
                <a:ea typeface="+mn-ea"/>
                <a:cs typeface="Calibri"/>
              </a:rPr>
              <a:t>W</a:t>
            </a:r>
            <a:r>
              <a:rPr kumimoji="0" sz="1800" b="0" i="0" u="none" strike="noStrike" kern="1200" cap="none" spc="-15" normalizeH="0" baseline="0" noProof="0" dirty="0">
                <a:ln>
                  <a:noFill/>
                </a:ln>
                <a:solidFill>
                  <a:prstClr val="black"/>
                </a:solidFill>
                <a:effectLst/>
                <a:uLnTx/>
                <a:uFillTx/>
                <a:latin typeface="Calibri"/>
                <a:ea typeface="+mn-ea"/>
                <a:cs typeface="Calibri"/>
              </a:rPr>
              <a:t>or</a:t>
            </a:r>
            <a:r>
              <a:rPr kumimoji="0" sz="1800" b="0" i="0" u="none" strike="noStrike" kern="1200" cap="none" spc="-20" normalizeH="0" baseline="0" noProof="0" dirty="0">
                <a:ln>
                  <a:noFill/>
                </a:ln>
                <a:solidFill>
                  <a:prstClr val="black"/>
                </a:solidFill>
                <a:effectLst/>
                <a:uLnTx/>
                <a:uFillTx/>
                <a:latin typeface="Calibri"/>
                <a:ea typeface="+mn-ea"/>
                <a:cs typeface="Calibri"/>
              </a:rPr>
              <a:t>k</a:t>
            </a:r>
            <a:r>
              <a:rPr kumimoji="0" sz="1800" b="0" i="0" u="none" strike="noStrike" kern="1200" cap="none" spc="-35" normalizeH="0" baseline="0" noProof="0" dirty="0">
                <a:ln>
                  <a:noFill/>
                </a:ln>
                <a:solidFill>
                  <a:prstClr val="black"/>
                </a:solidFill>
                <a:effectLst/>
                <a:uLnTx/>
                <a:uFillTx/>
                <a:latin typeface="Calibri"/>
                <a:ea typeface="+mn-ea"/>
                <a:cs typeface="Calibri"/>
              </a:rPr>
              <a:t>f</a:t>
            </a:r>
            <a:r>
              <a:rPr kumimoji="0" sz="1800" b="0" i="0" u="none" strike="noStrike" kern="1200" cap="none" spc="-15" normalizeH="0" baseline="0" noProof="0" dirty="0">
                <a:ln>
                  <a:noFill/>
                </a:ln>
                <a:solidFill>
                  <a:prstClr val="black"/>
                </a:solidFill>
                <a:effectLst/>
                <a:uLnTx/>
                <a:uFillTx/>
                <a:latin typeface="Calibri"/>
                <a:ea typeface="+mn-ea"/>
                <a:cs typeface="Calibri"/>
              </a:rPr>
              <a:t>o</a:t>
            </a: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20" normalizeH="0" baseline="0" noProof="0" dirty="0">
                <a:ln>
                  <a:noFill/>
                </a:ln>
                <a:solidFill>
                  <a:prstClr val="black"/>
                </a:solidFill>
                <a:effectLst/>
                <a:uLnTx/>
                <a:uFillTx/>
                <a:latin typeface="Calibri"/>
                <a:ea typeface="+mn-ea"/>
                <a:cs typeface="Calibri"/>
              </a:rPr>
              <a:t>c</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Su</a:t>
            </a:r>
            <a:r>
              <a:rPr kumimoji="0" sz="1800" b="0" i="0" u="none" strike="noStrike" kern="1200" cap="none" spc="10" normalizeH="0" baseline="0" noProof="0" dirty="0">
                <a:ln>
                  <a:noFill/>
                </a:ln>
                <a:solidFill>
                  <a:prstClr val="black"/>
                </a:solidFill>
                <a:effectLst/>
                <a:uLnTx/>
                <a:uFillTx/>
                <a:latin typeface="Calibri"/>
                <a:ea typeface="+mn-ea"/>
                <a:cs typeface="Calibri"/>
              </a:rPr>
              <a:t>r</a:t>
            </a:r>
            <a:r>
              <a:rPr kumimoji="0" sz="1800" b="0" i="0" u="none" strike="noStrike" kern="1200" cap="none" spc="-20" normalizeH="0" baseline="0" noProof="0" dirty="0">
                <a:ln>
                  <a:noFill/>
                </a:ln>
                <a:solidFill>
                  <a:prstClr val="black"/>
                </a:solidFill>
                <a:effectLst/>
                <a:uLnTx/>
                <a:uFillTx/>
                <a:latin typeface="Calibri"/>
                <a:ea typeface="+mn-ea"/>
                <a:cs typeface="Calibri"/>
              </a:rPr>
              <a:t>ve</a:t>
            </a:r>
            <a:r>
              <a:rPr kumimoji="0" sz="1800" b="0" i="0" u="none" strike="noStrike" kern="1200" cap="none" spc="-10" normalizeH="0" baseline="0" noProof="0" dirty="0">
                <a:ln>
                  <a:noFill/>
                </a:ln>
                <a:solidFill>
                  <a:prstClr val="black"/>
                </a:solidFill>
                <a:effectLst/>
                <a:uLnTx/>
                <a:uFillTx/>
                <a:latin typeface="Calibri"/>
                <a:ea typeface="+mn-ea"/>
                <a:cs typeface="Calibri"/>
              </a:rPr>
              <a:t>y</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264160" lvl="0" indent="0" algn="r" defTabSz="914400" rtl="0" eaLnBrk="1" fontAlgn="auto" latinLnBrk="0" hangingPunct="1">
              <a:lnSpc>
                <a:spcPct val="100000"/>
              </a:lnSpc>
              <a:spcBef>
                <a:spcPts val="1155"/>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51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05" name="object 105"/>
          <p:cNvSpPr txBox="1"/>
          <p:nvPr/>
        </p:nvSpPr>
        <p:spPr>
          <a:xfrm>
            <a:off x="1507616" y="4644263"/>
            <a:ext cx="16510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0%</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06" name="object 106"/>
          <p:cNvSpPr txBox="1"/>
          <p:nvPr/>
        </p:nvSpPr>
        <p:spPr>
          <a:xfrm>
            <a:off x="3315970" y="2677414"/>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23%</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07" name="object 107"/>
          <p:cNvSpPr txBox="1"/>
          <p:nvPr/>
        </p:nvSpPr>
        <p:spPr>
          <a:xfrm>
            <a:off x="5153659" y="1258569"/>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39%</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08" name="object 108"/>
          <p:cNvSpPr txBox="1"/>
          <p:nvPr/>
        </p:nvSpPr>
        <p:spPr>
          <a:xfrm>
            <a:off x="6991350" y="1358772"/>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38%</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09" name="object 109"/>
          <p:cNvSpPr txBox="1"/>
          <p:nvPr/>
        </p:nvSpPr>
        <p:spPr>
          <a:xfrm>
            <a:off x="1840738" y="4544567"/>
            <a:ext cx="16510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2%</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0" name="object 110"/>
          <p:cNvSpPr txBox="1"/>
          <p:nvPr/>
        </p:nvSpPr>
        <p:spPr>
          <a:xfrm>
            <a:off x="3649471" y="2105025"/>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29%</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1" name="object 111"/>
          <p:cNvSpPr txBox="1"/>
          <p:nvPr/>
        </p:nvSpPr>
        <p:spPr>
          <a:xfrm>
            <a:off x="5487161" y="1468247"/>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37%</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2" name="object 112"/>
          <p:cNvSpPr txBox="1"/>
          <p:nvPr/>
        </p:nvSpPr>
        <p:spPr>
          <a:xfrm>
            <a:off x="7324725" y="1821560"/>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33%</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3" name="object 113"/>
          <p:cNvSpPr txBox="1"/>
          <p:nvPr/>
        </p:nvSpPr>
        <p:spPr>
          <a:xfrm>
            <a:off x="2174239" y="4506467"/>
            <a:ext cx="16510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2%</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4" name="object 114"/>
          <p:cNvSpPr txBox="1"/>
          <p:nvPr/>
        </p:nvSpPr>
        <p:spPr>
          <a:xfrm>
            <a:off x="3982973" y="1729739"/>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34%</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5" name="object 115"/>
          <p:cNvSpPr txBox="1"/>
          <p:nvPr/>
        </p:nvSpPr>
        <p:spPr>
          <a:xfrm>
            <a:off x="5820536" y="1587372"/>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35%</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6" name="object 116"/>
          <p:cNvSpPr txBox="1"/>
          <p:nvPr/>
        </p:nvSpPr>
        <p:spPr>
          <a:xfrm>
            <a:off x="7658227" y="2115311"/>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29%</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7" name="object 117"/>
          <p:cNvSpPr txBox="1"/>
          <p:nvPr/>
        </p:nvSpPr>
        <p:spPr>
          <a:xfrm>
            <a:off x="2507742" y="4594225"/>
            <a:ext cx="16510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1%</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8" name="object 118"/>
          <p:cNvSpPr txBox="1"/>
          <p:nvPr/>
        </p:nvSpPr>
        <p:spPr>
          <a:xfrm>
            <a:off x="6154039" y="2087879"/>
            <a:ext cx="22352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404040"/>
                </a:solidFill>
                <a:effectLst/>
                <a:uLnTx/>
                <a:uFillTx/>
                <a:latin typeface="Calibri"/>
                <a:ea typeface="+mn-ea"/>
                <a:cs typeface="Calibri"/>
              </a:rPr>
              <a:t>30%</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19" name="object 119"/>
          <p:cNvSpPr txBox="1"/>
          <p:nvPr/>
        </p:nvSpPr>
        <p:spPr>
          <a:xfrm>
            <a:off x="7991602" y="2103780"/>
            <a:ext cx="223520" cy="1403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404040"/>
                </a:solidFill>
                <a:effectLst/>
                <a:uLnTx/>
                <a:uFillTx/>
                <a:latin typeface="Calibri"/>
                <a:ea typeface="+mn-ea"/>
                <a:cs typeface="Calibri"/>
              </a:rPr>
              <a:t>29%</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20" name="object 120"/>
          <p:cNvSpPr txBox="1"/>
          <p:nvPr/>
        </p:nvSpPr>
        <p:spPr>
          <a:xfrm>
            <a:off x="668527" y="4746244"/>
            <a:ext cx="30480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0%</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21" name="object 121"/>
          <p:cNvSpPr txBox="1"/>
          <p:nvPr/>
        </p:nvSpPr>
        <p:spPr>
          <a:xfrm>
            <a:off x="552399" y="799083"/>
            <a:ext cx="421005" cy="332422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45%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90"/>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40%</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95"/>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35%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90"/>
              </a:spcBef>
              <a:spcAft>
                <a:spcPts val="0"/>
              </a:spcAft>
              <a:buClrTx/>
              <a:buSzTx/>
              <a:buFontTx/>
              <a:buNone/>
              <a:tabLst/>
              <a:defRPr/>
            </a:pPr>
            <a:r>
              <a:rPr kumimoji="0" sz="1800" b="0" i="0" u="none" strike="noStrike" kern="1200" cap="none" spc="-5" normalizeH="0" baseline="0" noProof="0" dirty="0">
                <a:ln>
                  <a:noFill/>
                </a:ln>
                <a:solidFill>
                  <a:srgbClr val="585858"/>
                </a:solidFill>
                <a:effectLst/>
                <a:uLnTx/>
                <a:uFillTx/>
                <a:latin typeface="Calibri"/>
                <a:ea typeface="+mn-ea"/>
                <a:cs typeface="Calibri"/>
              </a:rPr>
              <a:t>30%</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90"/>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25%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90"/>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20%</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95"/>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15%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90"/>
              </a:spcBef>
              <a:spcAft>
                <a:spcPts val="0"/>
              </a:spcAft>
              <a:buClrTx/>
              <a:buSzTx/>
              <a:buFontTx/>
              <a:buNone/>
              <a:tabLst/>
              <a:defRPr/>
            </a:pPr>
            <a:r>
              <a:rPr kumimoji="0" sz="1800" b="0" i="0" u="none" strike="noStrike" kern="1200" cap="none" spc="-20" normalizeH="0" baseline="0" noProof="0" dirty="0">
                <a:ln>
                  <a:noFill/>
                </a:ln>
                <a:solidFill>
                  <a:srgbClr val="585858"/>
                </a:solidFill>
                <a:effectLst/>
                <a:uLnTx/>
                <a:uFillTx/>
                <a:latin typeface="Calibri"/>
                <a:ea typeface="+mn-ea"/>
                <a:cs typeface="Calibri"/>
              </a:rPr>
              <a:t>10%</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22" name="object 122"/>
          <p:cNvSpPr txBox="1"/>
          <p:nvPr/>
        </p:nvSpPr>
        <p:spPr>
          <a:xfrm>
            <a:off x="1681098" y="5043423"/>
            <a:ext cx="56261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585858"/>
                </a:solidFill>
                <a:effectLst/>
                <a:uLnTx/>
                <a:uFillTx/>
                <a:latin typeface="Calibri"/>
                <a:ea typeface="+mn-ea"/>
                <a:cs typeface="Calibri"/>
              </a:rPr>
              <a:t>Gen</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0" normalizeH="0" baseline="0" noProof="0" dirty="0">
                <a:ln>
                  <a:noFill/>
                </a:ln>
                <a:solidFill>
                  <a:srgbClr val="585858"/>
                </a:solidFill>
                <a:effectLst/>
                <a:uLnTx/>
                <a:uFillTx/>
                <a:latin typeface="Calibri"/>
                <a:ea typeface="+mn-ea"/>
                <a:cs typeface="Calibri"/>
              </a:rPr>
              <a:t>Z</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23" name="object 123"/>
          <p:cNvSpPr txBox="1"/>
          <p:nvPr/>
        </p:nvSpPr>
        <p:spPr>
          <a:xfrm>
            <a:off x="3106673" y="5043423"/>
            <a:ext cx="4900295" cy="640080"/>
          </a:xfrm>
          <a:prstGeom prst="rect">
            <a:avLst/>
          </a:prstGeom>
        </p:spPr>
        <p:txBody>
          <a:bodyPr vert="horz" wrap="square" lIns="0" tIns="0" rIns="0" bIns="0" rtlCol="0">
            <a:spAutoFit/>
          </a:bodyPr>
          <a:lstStyle/>
          <a:p>
            <a:pPr marL="12700" marR="5080" lvl="0" indent="338455" algn="l" defTabSz="914400" rtl="0" eaLnBrk="1" fontAlgn="auto" latinLnBrk="0" hangingPunct="1">
              <a:lnSpc>
                <a:spcPct val="140700"/>
              </a:lnSpc>
              <a:spcBef>
                <a:spcPts val="0"/>
              </a:spcBef>
              <a:spcAft>
                <a:spcPts val="0"/>
              </a:spcAft>
              <a:buClrTx/>
              <a:buSzTx/>
              <a:buFontTx/>
              <a:buNone/>
              <a:tabLst>
                <a:tab pos="913765" algn="l"/>
                <a:tab pos="2281555" algn="l"/>
                <a:tab pos="2657475" algn="l"/>
                <a:tab pos="4055745" algn="l"/>
              </a:tabLst>
              <a:defRPr/>
            </a:pPr>
            <a:r>
              <a:rPr kumimoji="0" sz="1800" b="0" i="0" u="none" strike="noStrike" kern="1200" cap="none" spc="0" normalizeH="0" baseline="0" noProof="0" dirty="0">
                <a:ln>
                  <a:noFill/>
                </a:ln>
                <a:solidFill>
                  <a:srgbClr val="585858"/>
                </a:solidFill>
                <a:effectLst/>
                <a:uLnTx/>
                <a:uFillTx/>
                <a:latin typeface="Calibri"/>
                <a:ea typeface="+mn-ea"/>
                <a:cs typeface="Calibri"/>
              </a:rPr>
              <a:t>Mill</a:t>
            </a:r>
            <a:r>
              <a:rPr kumimoji="0" sz="1800" b="0" i="0" u="none" strike="noStrike" kern="1200" cap="none" spc="-5" normalizeH="0" baseline="0" noProof="0" dirty="0">
                <a:ln>
                  <a:noFill/>
                </a:ln>
                <a:solidFill>
                  <a:srgbClr val="585858"/>
                </a:solidFill>
                <a:effectLst/>
                <a:uLnTx/>
                <a:uFillTx/>
                <a:latin typeface="Calibri"/>
                <a:ea typeface="+mn-ea"/>
                <a:cs typeface="Calibri"/>
              </a:rPr>
              <a:t>enial</a:t>
            </a:r>
            <a:r>
              <a:rPr kumimoji="0" sz="1800" b="0" i="0" u="none" strike="noStrike" kern="1200" cap="none" spc="0" normalizeH="0" baseline="0" noProof="0" dirty="0">
                <a:ln>
                  <a:noFill/>
                </a:ln>
                <a:solidFill>
                  <a:srgbClr val="585858"/>
                </a:solidFill>
                <a:effectLst/>
                <a:uLnTx/>
                <a:uFillTx/>
                <a:latin typeface="Calibri"/>
                <a:ea typeface="+mn-ea"/>
                <a:cs typeface="Calibri"/>
              </a:rPr>
              <a:t>s	</a:t>
            </a:r>
            <a:r>
              <a:rPr kumimoji="0" sz="1800" b="0" i="0" u="none" strike="noStrike" kern="1200" cap="none" spc="-10" normalizeH="0" baseline="0" noProof="0" dirty="0">
                <a:ln>
                  <a:noFill/>
                </a:ln>
                <a:solidFill>
                  <a:srgbClr val="585858"/>
                </a:solidFill>
                <a:effectLst/>
                <a:uLnTx/>
                <a:uFillTx/>
                <a:latin typeface="Calibri"/>
                <a:ea typeface="+mn-ea"/>
                <a:cs typeface="Calibri"/>
              </a:rPr>
              <a:t>Gen</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0" normalizeH="0" baseline="0" noProof="0" dirty="0">
                <a:ln>
                  <a:noFill/>
                </a:ln>
                <a:solidFill>
                  <a:srgbClr val="585858"/>
                </a:solidFill>
                <a:effectLst/>
                <a:uLnTx/>
                <a:uFillTx/>
                <a:latin typeface="Calibri"/>
                <a:ea typeface="+mn-ea"/>
                <a:cs typeface="Calibri"/>
              </a:rPr>
              <a:t>X	</a:t>
            </a:r>
            <a:r>
              <a:rPr kumimoji="0" sz="1800" b="0" i="0" u="none" strike="noStrike" kern="1200" cap="none" spc="-10" normalizeH="0" baseline="0" noProof="0" dirty="0">
                <a:ln>
                  <a:noFill/>
                </a:ln>
                <a:solidFill>
                  <a:srgbClr val="585858"/>
                </a:solidFill>
                <a:effectLst/>
                <a:uLnTx/>
                <a:uFillTx/>
                <a:latin typeface="Calibri"/>
                <a:ea typeface="+mn-ea"/>
                <a:cs typeface="Calibri"/>
              </a:rPr>
              <a:t>Boomers</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15" normalizeH="0" baseline="0" noProof="0" dirty="0">
                <a:ln>
                  <a:noFill/>
                </a:ln>
                <a:solidFill>
                  <a:srgbClr val="585858"/>
                </a:solidFill>
                <a:effectLst/>
                <a:uLnTx/>
                <a:uFillTx/>
                <a:latin typeface="Calibri"/>
                <a:ea typeface="+mn-ea"/>
                <a:cs typeface="Calibri"/>
              </a:rPr>
              <a:t>201</a:t>
            </a:r>
            <a:r>
              <a:rPr kumimoji="0" sz="1800" b="0" i="0" u="none" strike="noStrike" kern="1200" cap="none" spc="-10" normalizeH="0" baseline="0" noProof="0" dirty="0">
                <a:ln>
                  <a:noFill/>
                </a:ln>
                <a:solidFill>
                  <a:srgbClr val="585858"/>
                </a:solidFill>
                <a:effectLst/>
                <a:uLnTx/>
                <a:uFillTx/>
                <a:latin typeface="Calibri"/>
                <a:ea typeface="+mn-ea"/>
                <a:cs typeface="Calibri"/>
              </a:rPr>
              <a:t>6</a:t>
            </a:r>
            <a:r>
              <a:rPr kumimoji="0" sz="1800" b="0" i="0" u="none" strike="noStrike" kern="1200" cap="none" spc="0" normalizeH="0" baseline="0" noProof="0" dirty="0">
                <a:ln>
                  <a:noFill/>
                </a:ln>
                <a:solidFill>
                  <a:srgbClr val="585858"/>
                </a:solidFill>
                <a:effectLst/>
                <a:uLnTx/>
                <a:uFillTx/>
                <a:latin typeface="Calibri"/>
                <a:ea typeface="+mn-ea"/>
                <a:cs typeface="Calibri"/>
              </a:rPr>
              <a:t>	</a:t>
            </a:r>
            <a:r>
              <a:rPr kumimoji="0" sz="1800" b="0" i="0" u="none" strike="noStrike" kern="1200" cap="none" spc="-10" normalizeH="0" baseline="0" noProof="0" dirty="0">
                <a:ln>
                  <a:noFill/>
                </a:ln>
                <a:solidFill>
                  <a:srgbClr val="585858"/>
                </a:solidFill>
                <a:effectLst/>
                <a:uLnTx/>
                <a:uFillTx/>
                <a:latin typeface="Calibri"/>
                <a:ea typeface="+mn-ea"/>
                <a:cs typeface="Calibri"/>
              </a:rPr>
              <a:t>2016</a:t>
            </a:r>
            <a:r>
              <a:rPr kumimoji="0" sz="1800" b="0" i="0" u="none" strike="noStrike" kern="1200" cap="none" spc="-5" normalizeH="0" baseline="0" noProof="0" dirty="0">
                <a:ln>
                  <a:noFill/>
                </a:ln>
                <a:solidFill>
                  <a:srgbClr val="585858"/>
                </a:solidFill>
                <a:effectLst/>
                <a:uLnTx/>
                <a:uFillTx/>
                <a:latin typeface="Calibri"/>
                <a:ea typeface="+mn-ea"/>
                <a:cs typeface="Calibri"/>
              </a:rPr>
              <a:t> </a:t>
            </a:r>
            <a:r>
              <a:rPr kumimoji="0" sz="1800" b="0" i="0" u="none" strike="noStrike" kern="1200" cap="none" spc="-10" normalizeH="0" baseline="0" noProof="0" dirty="0">
                <a:ln>
                  <a:noFill/>
                </a:ln>
                <a:solidFill>
                  <a:srgbClr val="585858"/>
                </a:solidFill>
                <a:effectLst/>
                <a:uLnTx/>
                <a:uFillTx/>
                <a:latin typeface="Calibri"/>
                <a:ea typeface="+mn-ea"/>
                <a:cs typeface="Calibri"/>
              </a:rPr>
              <a:t>Key </a:t>
            </a:r>
            <a:r>
              <a:rPr kumimoji="0" sz="1800" b="0" i="0" u="none" strike="noStrike" kern="1200" cap="none" spc="0" normalizeH="0" baseline="0" noProof="0" dirty="0">
                <a:ln>
                  <a:noFill/>
                </a:ln>
                <a:solidFill>
                  <a:srgbClr val="585858"/>
                </a:solidFill>
                <a:effectLst/>
                <a:uLnTx/>
                <a:uFillTx/>
                <a:latin typeface="Calibri"/>
                <a:ea typeface="+mn-ea"/>
                <a:cs typeface="Calibri"/>
              </a:rPr>
              <a:t>Jobs		</a:t>
            </a:r>
            <a:r>
              <a:rPr kumimoji="0" sz="1800" b="0" i="0" u="none" strike="noStrike" kern="1200" cap="none" spc="-10" normalizeH="0" baseline="0" noProof="0" dirty="0">
                <a:ln>
                  <a:noFill/>
                </a:ln>
                <a:solidFill>
                  <a:srgbClr val="585858"/>
                </a:solidFill>
                <a:effectLst/>
                <a:uLnTx/>
                <a:uFillTx/>
                <a:latin typeface="Calibri"/>
                <a:ea typeface="+mn-ea"/>
                <a:cs typeface="Calibri"/>
              </a:rPr>
              <a:t>2016</a:t>
            </a:r>
            <a:r>
              <a:rPr kumimoji="0" sz="1800" b="0" i="0" u="none" strike="noStrike" kern="1200" cap="none" spc="-5" normalizeH="0" baseline="0" noProof="0" dirty="0">
                <a:ln>
                  <a:noFill/>
                </a:ln>
                <a:solidFill>
                  <a:srgbClr val="585858"/>
                </a:solidFill>
                <a:effectLst/>
                <a:uLnTx/>
                <a:uFillTx/>
                <a:latin typeface="Calibri"/>
                <a:ea typeface="+mn-ea"/>
                <a:cs typeface="Calibri"/>
              </a:rPr>
              <a:t> Engineers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24" name="object 124"/>
          <p:cNvSpPr txBox="1">
            <a:spLocks noGrp="1"/>
          </p:cNvSpPr>
          <p:nvPr>
            <p:ph type="title"/>
          </p:nvPr>
        </p:nvSpPr>
        <p:spPr>
          <a:prstGeom prst="rect">
            <a:avLst/>
          </a:prstGeom>
        </p:spPr>
        <p:txBody>
          <a:bodyPr vert="horz" wrap="square" lIns="0" tIns="248574" rIns="0" bIns="0" rtlCol="0">
            <a:spAutoFit/>
          </a:bodyPr>
          <a:lstStyle/>
          <a:p>
            <a:pPr marL="1797685">
              <a:lnSpc>
                <a:spcPct val="100000"/>
              </a:lnSpc>
            </a:pPr>
            <a:r>
              <a:rPr dirty="0"/>
              <a:t>Gene</a:t>
            </a:r>
            <a:r>
              <a:rPr spc="-45" dirty="0"/>
              <a:t>r</a:t>
            </a:r>
            <a:r>
              <a:rPr spc="-25" dirty="0"/>
              <a:t>a</a:t>
            </a:r>
            <a:r>
              <a:rPr dirty="0"/>
              <a:t>ti</a:t>
            </a:r>
            <a:r>
              <a:rPr spc="-10" dirty="0"/>
              <a:t>o</a:t>
            </a:r>
            <a:r>
              <a:rPr spc="-5" dirty="0"/>
              <a:t>n</a:t>
            </a:r>
            <a:r>
              <a:rPr dirty="0"/>
              <a:t>s</a:t>
            </a:r>
            <a:r>
              <a:rPr spc="-10" dirty="0"/>
              <a:t> </a:t>
            </a:r>
            <a:r>
              <a:rPr dirty="0"/>
              <a:t>in</a:t>
            </a:r>
            <a:r>
              <a:rPr spc="-5" dirty="0"/>
              <a:t> </a:t>
            </a:r>
            <a:r>
              <a:rPr dirty="0"/>
              <a:t>the </a:t>
            </a:r>
            <a:r>
              <a:rPr spc="-15" dirty="0"/>
              <a:t>U</a:t>
            </a:r>
            <a:r>
              <a:rPr dirty="0"/>
              <a:t>tility </a:t>
            </a:r>
            <a:r>
              <a:rPr spc="-100" dirty="0"/>
              <a:t>W</a:t>
            </a:r>
            <a:r>
              <a:rPr spc="-5" dirty="0"/>
              <a:t>ork</a:t>
            </a:r>
            <a:r>
              <a:rPr spc="-55" dirty="0"/>
              <a:t>f</a:t>
            </a:r>
            <a:r>
              <a:rPr spc="-5" dirty="0"/>
              <a:t>o</a:t>
            </a:r>
            <a:r>
              <a:rPr spc="-40" dirty="0"/>
              <a:t>r</a:t>
            </a:r>
            <a:r>
              <a:rPr dirty="0"/>
              <a:t>ce</a:t>
            </a:r>
          </a:p>
        </p:txBody>
      </p:sp>
      <p:sp>
        <p:nvSpPr>
          <p:cNvPr id="125" name="object 125"/>
          <p:cNvSpPr/>
          <p:nvPr/>
        </p:nvSpPr>
        <p:spPr>
          <a:xfrm>
            <a:off x="2034539" y="5483352"/>
            <a:ext cx="125095" cy="127000"/>
          </a:xfrm>
          <a:custGeom>
            <a:avLst/>
            <a:gdLst/>
            <a:ahLst/>
            <a:cxnLst/>
            <a:rect l="l" t="t" r="r" b="b"/>
            <a:pathLst>
              <a:path w="125094" h="127000">
                <a:moveTo>
                  <a:pt x="0" y="126492"/>
                </a:moveTo>
                <a:lnTo>
                  <a:pt x="124968" y="126492"/>
                </a:lnTo>
                <a:lnTo>
                  <a:pt x="124968" y="0"/>
                </a:lnTo>
                <a:lnTo>
                  <a:pt x="0" y="0"/>
                </a:lnTo>
                <a:lnTo>
                  <a:pt x="0" y="126492"/>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txBox="1"/>
          <p:nvPr/>
        </p:nvSpPr>
        <p:spPr>
          <a:xfrm>
            <a:off x="2205354" y="5429351"/>
            <a:ext cx="48895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srgbClr val="585858"/>
                </a:solidFill>
                <a:effectLst/>
                <a:uLnTx/>
                <a:uFillTx/>
                <a:latin typeface="Calibri"/>
                <a:ea typeface="+mn-ea"/>
                <a:cs typeface="Calibri"/>
              </a:rPr>
              <a:t>2014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27" name="object 127"/>
          <p:cNvSpPr/>
          <p:nvPr/>
        </p:nvSpPr>
        <p:spPr>
          <a:xfrm>
            <a:off x="2935223" y="5483352"/>
            <a:ext cx="125095" cy="127000"/>
          </a:xfrm>
          <a:custGeom>
            <a:avLst/>
            <a:gdLst/>
            <a:ahLst/>
            <a:cxnLst/>
            <a:rect l="l" t="t" r="r" b="b"/>
            <a:pathLst>
              <a:path w="125094" h="127000">
                <a:moveTo>
                  <a:pt x="0" y="126492"/>
                </a:moveTo>
                <a:lnTo>
                  <a:pt x="124968" y="126492"/>
                </a:lnTo>
                <a:lnTo>
                  <a:pt x="124968" y="0"/>
                </a:lnTo>
                <a:lnTo>
                  <a:pt x="0" y="0"/>
                </a:lnTo>
                <a:lnTo>
                  <a:pt x="0" y="126492"/>
                </a:lnTo>
                <a:close/>
              </a:path>
            </a:pathLst>
          </a:custGeom>
          <a:solidFill>
            <a:srgbClr val="C050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3835908" y="5483352"/>
            <a:ext cx="127000" cy="127000"/>
          </a:xfrm>
          <a:custGeom>
            <a:avLst/>
            <a:gdLst/>
            <a:ahLst/>
            <a:cxnLst/>
            <a:rect l="l" t="t" r="r" b="b"/>
            <a:pathLst>
              <a:path w="127000" h="127000">
                <a:moveTo>
                  <a:pt x="0" y="126492"/>
                </a:moveTo>
                <a:lnTo>
                  <a:pt x="126491" y="126492"/>
                </a:lnTo>
                <a:lnTo>
                  <a:pt x="126491" y="0"/>
                </a:lnTo>
                <a:lnTo>
                  <a:pt x="0" y="0"/>
                </a:lnTo>
                <a:lnTo>
                  <a:pt x="0" y="126492"/>
                </a:lnTo>
                <a:close/>
              </a:path>
            </a:pathLst>
          </a:custGeom>
          <a:solidFill>
            <a:srgbClr val="9BBA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5579364" y="5483352"/>
            <a:ext cx="127000" cy="127000"/>
          </a:xfrm>
          <a:custGeom>
            <a:avLst/>
            <a:gdLst/>
            <a:ahLst/>
            <a:cxnLst/>
            <a:rect l="l" t="t" r="r" b="b"/>
            <a:pathLst>
              <a:path w="127000" h="127000">
                <a:moveTo>
                  <a:pt x="0" y="126492"/>
                </a:moveTo>
                <a:lnTo>
                  <a:pt x="126491" y="126492"/>
                </a:lnTo>
                <a:lnTo>
                  <a:pt x="126491" y="0"/>
                </a:lnTo>
                <a:lnTo>
                  <a:pt x="0" y="0"/>
                </a:lnTo>
                <a:lnTo>
                  <a:pt x="0" y="126492"/>
                </a:lnTo>
                <a:close/>
              </a:path>
            </a:pathLst>
          </a:custGeom>
          <a:solidFill>
            <a:srgbClr val="8063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540002" y="1309877"/>
            <a:ext cx="1656714" cy="1655445"/>
          </a:xfrm>
          <a:custGeom>
            <a:avLst/>
            <a:gdLst/>
            <a:ahLst/>
            <a:cxnLst/>
            <a:rect l="l" t="t" r="r" b="b"/>
            <a:pathLst>
              <a:path w="1656714" h="1655445">
                <a:moveTo>
                  <a:pt x="828293" y="0"/>
                </a:moveTo>
                <a:lnTo>
                  <a:pt x="760361" y="2742"/>
                </a:lnTo>
                <a:lnTo>
                  <a:pt x="693940" y="10829"/>
                </a:lnTo>
                <a:lnTo>
                  <a:pt x="629245" y="24048"/>
                </a:lnTo>
                <a:lnTo>
                  <a:pt x="566489" y="42184"/>
                </a:lnTo>
                <a:lnTo>
                  <a:pt x="505884" y="65025"/>
                </a:lnTo>
                <a:lnTo>
                  <a:pt x="447645" y="92360"/>
                </a:lnTo>
                <a:lnTo>
                  <a:pt x="391984" y="123973"/>
                </a:lnTo>
                <a:lnTo>
                  <a:pt x="339114" y="159654"/>
                </a:lnTo>
                <a:lnTo>
                  <a:pt x="289249" y="199188"/>
                </a:lnTo>
                <a:lnTo>
                  <a:pt x="242601" y="242363"/>
                </a:lnTo>
                <a:lnTo>
                  <a:pt x="199385" y="288966"/>
                </a:lnTo>
                <a:lnTo>
                  <a:pt x="159812" y="338785"/>
                </a:lnTo>
                <a:lnTo>
                  <a:pt x="124097" y="391605"/>
                </a:lnTo>
                <a:lnTo>
                  <a:pt x="92452" y="447215"/>
                </a:lnTo>
                <a:lnTo>
                  <a:pt x="65091" y="505402"/>
                </a:lnTo>
                <a:lnTo>
                  <a:pt x="42226" y="565952"/>
                </a:lnTo>
                <a:lnTo>
                  <a:pt x="24072" y="628653"/>
                </a:lnTo>
                <a:lnTo>
                  <a:pt x="10840" y="693292"/>
                </a:lnTo>
                <a:lnTo>
                  <a:pt x="2745" y="759656"/>
                </a:lnTo>
                <a:lnTo>
                  <a:pt x="0" y="827532"/>
                </a:lnTo>
                <a:lnTo>
                  <a:pt x="2745" y="895407"/>
                </a:lnTo>
                <a:lnTo>
                  <a:pt x="10840" y="961771"/>
                </a:lnTo>
                <a:lnTo>
                  <a:pt x="24072" y="1026410"/>
                </a:lnTo>
                <a:lnTo>
                  <a:pt x="42226" y="1089111"/>
                </a:lnTo>
                <a:lnTo>
                  <a:pt x="65091" y="1149661"/>
                </a:lnTo>
                <a:lnTo>
                  <a:pt x="92452" y="1207848"/>
                </a:lnTo>
                <a:lnTo>
                  <a:pt x="124097" y="1263458"/>
                </a:lnTo>
                <a:lnTo>
                  <a:pt x="159812" y="1316278"/>
                </a:lnTo>
                <a:lnTo>
                  <a:pt x="199385" y="1366097"/>
                </a:lnTo>
                <a:lnTo>
                  <a:pt x="242601" y="1412700"/>
                </a:lnTo>
                <a:lnTo>
                  <a:pt x="289249" y="1455875"/>
                </a:lnTo>
                <a:lnTo>
                  <a:pt x="339114" y="1495409"/>
                </a:lnTo>
                <a:lnTo>
                  <a:pt x="391984" y="1531090"/>
                </a:lnTo>
                <a:lnTo>
                  <a:pt x="447645" y="1562703"/>
                </a:lnTo>
                <a:lnTo>
                  <a:pt x="505884" y="1590038"/>
                </a:lnTo>
                <a:lnTo>
                  <a:pt x="566489" y="1612879"/>
                </a:lnTo>
                <a:lnTo>
                  <a:pt x="629245" y="1631015"/>
                </a:lnTo>
                <a:lnTo>
                  <a:pt x="693940" y="1644234"/>
                </a:lnTo>
                <a:lnTo>
                  <a:pt x="760361" y="1652321"/>
                </a:lnTo>
                <a:lnTo>
                  <a:pt x="828293" y="1655064"/>
                </a:lnTo>
                <a:lnTo>
                  <a:pt x="896226" y="1652321"/>
                </a:lnTo>
                <a:lnTo>
                  <a:pt x="962647" y="1644234"/>
                </a:lnTo>
                <a:lnTo>
                  <a:pt x="1027342" y="1631015"/>
                </a:lnTo>
                <a:lnTo>
                  <a:pt x="1090098" y="1612879"/>
                </a:lnTo>
                <a:lnTo>
                  <a:pt x="1150703" y="1590038"/>
                </a:lnTo>
                <a:lnTo>
                  <a:pt x="1208942" y="1562703"/>
                </a:lnTo>
                <a:lnTo>
                  <a:pt x="1264603" y="1531090"/>
                </a:lnTo>
                <a:lnTo>
                  <a:pt x="1317473" y="1495409"/>
                </a:lnTo>
                <a:lnTo>
                  <a:pt x="1367338" y="1455875"/>
                </a:lnTo>
                <a:lnTo>
                  <a:pt x="1413986" y="1412700"/>
                </a:lnTo>
                <a:lnTo>
                  <a:pt x="1457202" y="1366097"/>
                </a:lnTo>
                <a:lnTo>
                  <a:pt x="1496775" y="1316278"/>
                </a:lnTo>
                <a:lnTo>
                  <a:pt x="1532490" y="1263458"/>
                </a:lnTo>
                <a:lnTo>
                  <a:pt x="1564135" y="1207848"/>
                </a:lnTo>
                <a:lnTo>
                  <a:pt x="1591496" y="1149661"/>
                </a:lnTo>
                <a:lnTo>
                  <a:pt x="1614361" y="1089111"/>
                </a:lnTo>
                <a:lnTo>
                  <a:pt x="1632515" y="1026410"/>
                </a:lnTo>
                <a:lnTo>
                  <a:pt x="1645747" y="961771"/>
                </a:lnTo>
                <a:lnTo>
                  <a:pt x="1653842" y="895407"/>
                </a:lnTo>
                <a:lnTo>
                  <a:pt x="1656588" y="827532"/>
                </a:lnTo>
                <a:lnTo>
                  <a:pt x="1653842" y="759656"/>
                </a:lnTo>
                <a:lnTo>
                  <a:pt x="1645747" y="693292"/>
                </a:lnTo>
                <a:lnTo>
                  <a:pt x="1632515" y="628653"/>
                </a:lnTo>
                <a:lnTo>
                  <a:pt x="1614361" y="565952"/>
                </a:lnTo>
                <a:lnTo>
                  <a:pt x="1591496" y="505402"/>
                </a:lnTo>
                <a:lnTo>
                  <a:pt x="1564135" y="447215"/>
                </a:lnTo>
                <a:lnTo>
                  <a:pt x="1532490" y="391605"/>
                </a:lnTo>
                <a:lnTo>
                  <a:pt x="1496775" y="338785"/>
                </a:lnTo>
                <a:lnTo>
                  <a:pt x="1457202" y="288966"/>
                </a:lnTo>
                <a:lnTo>
                  <a:pt x="1413986" y="242363"/>
                </a:lnTo>
                <a:lnTo>
                  <a:pt x="1367338" y="199188"/>
                </a:lnTo>
                <a:lnTo>
                  <a:pt x="1317473" y="159654"/>
                </a:lnTo>
                <a:lnTo>
                  <a:pt x="1264603" y="123973"/>
                </a:lnTo>
                <a:lnTo>
                  <a:pt x="1208942" y="92360"/>
                </a:lnTo>
                <a:lnTo>
                  <a:pt x="1150703" y="65025"/>
                </a:lnTo>
                <a:lnTo>
                  <a:pt x="1090098" y="42184"/>
                </a:lnTo>
                <a:lnTo>
                  <a:pt x="1027342" y="24048"/>
                </a:lnTo>
                <a:lnTo>
                  <a:pt x="962647" y="10829"/>
                </a:lnTo>
                <a:lnTo>
                  <a:pt x="896226" y="2742"/>
                </a:lnTo>
                <a:lnTo>
                  <a:pt x="828293"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40002" y="1309877"/>
            <a:ext cx="1656714" cy="1655445"/>
          </a:xfrm>
          <a:custGeom>
            <a:avLst/>
            <a:gdLst/>
            <a:ahLst/>
            <a:cxnLst/>
            <a:rect l="l" t="t" r="r" b="b"/>
            <a:pathLst>
              <a:path w="1656714" h="1655445">
                <a:moveTo>
                  <a:pt x="0" y="827532"/>
                </a:moveTo>
                <a:lnTo>
                  <a:pt x="2745" y="759656"/>
                </a:lnTo>
                <a:lnTo>
                  <a:pt x="10840" y="693292"/>
                </a:lnTo>
                <a:lnTo>
                  <a:pt x="24072" y="628653"/>
                </a:lnTo>
                <a:lnTo>
                  <a:pt x="42226" y="565952"/>
                </a:lnTo>
                <a:lnTo>
                  <a:pt x="65091" y="505402"/>
                </a:lnTo>
                <a:lnTo>
                  <a:pt x="92452" y="447215"/>
                </a:lnTo>
                <a:lnTo>
                  <a:pt x="124097" y="391605"/>
                </a:lnTo>
                <a:lnTo>
                  <a:pt x="159812" y="338785"/>
                </a:lnTo>
                <a:lnTo>
                  <a:pt x="199385" y="288966"/>
                </a:lnTo>
                <a:lnTo>
                  <a:pt x="242601" y="242363"/>
                </a:lnTo>
                <a:lnTo>
                  <a:pt x="289249" y="199188"/>
                </a:lnTo>
                <a:lnTo>
                  <a:pt x="339114" y="159654"/>
                </a:lnTo>
                <a:lnTo>
                  <a:pt x="391984" y="123973"/>
                </a:lnTo>
                <a:lnTo>
                  <a:pt x="447645" y="92360"/>
                </a:lnTo>
                <a:lnTo>
                  <a:pt x="505884" y="65025"/>
                </a:lnTo>
                <a:lnTo>
                  <a:pt x="566489" y="42184"/>
                </a:lnTo>
                <a:lnTo>
                  <a:pt x="629245" y="24048"/>
                </a:lnTo>
                <a:lnTo>
                  <a:pt x="693940" y="10829"/>
                </a:lnTo>
                <a:lnTo>
                  <a:pt x="760361" y="2742"/>
                </a:lnTo>
                <a:lnTo>
                  <a:pt x="828293" y="0"/>
                </a:lnTo>
                <a:lnTo>
                  <a:pt x="896226" y="2742"/>
                </a:lnTo>
                <a:lnTo>
                  <a:pt x="962647" y="10829"/>
                </a:lnTo>
                <a:lnTo>
                  <a:pt x="1027342" y="24048"/>
                </a:lnTo>
                <a:lnTo>
                  <a:pt x="1090098" y="42184"/>
                </a:lnTo>
                <a:lnTo>
                  <a:pt x="1150703" y="65025"/>
                </a:lnTo>
                <a:lnTo>
                  <a:pt x="1208942" y="92360"/>
                </a:lnTo>
                <a:lnTo>
                  <a:pt x="1264603" y="123973"/>
                </a:lnTo>
                <a:lnTo>
                  <a:pt x="1317473" y="159654"/>
                </a:lnTo>
                <a:lnTo>
                  <a:pt x="1367338" y="199188"/>
                </a:lnTo>
                <a:lnTo>
                  <a:pt x="1413986" y="242363"/>
                </a:lnTo>
                <a:lnTo>
                  <a:pt x="1457202" y="288966"/>
                </a:lnTo>
                <a:lnTo>
                  <a:pt x="1496775" y="338785"/>
                </a:lnTo>
                <a:lnTo>
                  <a:pt x="1532490" y="391605"/>
                </a:lnTo>
                <a:lnTo>
                  <a:pt x="1564135" y="447215"/>
                </a:lnTo>
                <a:lnTo>
                  <a:pt x="1591496" y="505402"/>
                </a:lnTo>
                <a:lnTo>
                  <a:pt x="1614361" y="565952"/>
                </a:lnTo>
                <a:lnTo>
                  <a:pt x="1632515" y="628653"/>
                </a:lnTo>
                <a:lnTo>
                  <a:pt x="1645747" y="693292"/>
                </a:lnTo>
                <a:lnTo>
                  <a:pt x="1653842" y="759656"/>
                </a:lnTo>
                <a:lnTo>
                  <a:pt x="1656588" y="827532"/>
                </a:lnTo>
                <a:lnTo>
                  <a:pt x="1653842" y="895407"/>
                </a:lnTo>
                <a:lnTo>
                  <a:pt x="1645747" y="961771"/>
                </a:lnTo>
                <a:lnTo>
                  <a:pt x="1632515" y="1026410"/>
                </a:lnTo>
                <a:lnTo>
                  <a:pt x="1614361" y="1089111"/>
                </a:lnTo>
                <a:lnTo>
                  <a:pt x="1591496" y="1149661"/>
                </a:lnTo>
                <a:lnTo>
                  <a:pt x="1564135" y="1207848"/>
                </a:lnTo>
                <a:lnTo>
                  <a:pt x="1532490" y="1263458"/>
                </a:lnTo>
                <a:lnTo>
                  <a:pt x="1496775" y="1316278"/>
                </a:lnTo>
                <a:lnTo>
                  <a:pt x="1457202" y="1366097"/>
                </a:lnTo>
                <a:lnTo>
                  <a:pt x="1413986" y="1412700"/>
                </a:lnTo>
                <a:lnTo>
                  <a:pt x="1367338" y="1455875"/>
                </a:lnTo>
                <a:lnTo>
                  <a:pt x="1317473" y="1495409"/>
                </a:lnTo>
                <a:lnTo>
                  <a:pt x="1264603" y="1531090"/>
                </a:lnTo>
                <a:lnTo>
                  <a:pt x="1208942" y="1562703"/>
                </a:lnTo>
                <a:lnTo>
                  <a:pt x="1150703" y="1590038"/>
                </a:lnTo>
                <a:lnTo>
                  <a:pt x="1090098" y="1612879"/>
                </a:lnTo>
                <a:lnTo>
                  <a:pt x="1027342" y="1631015"/>
                </a:lnTo>
                <a:lnTo>
                  <a:pt x="962647" y="1644234"/>
                </a:lnTo>
                <a:lnTo>
                  <a:pt x="896226" y="1652321"/>
                </a:lnTo>
                <a:lnTo>
                  <a:pt x="828293" y="1655064"/>
                </a:lnTo>
                <a:lnTo>
                  <a:pt x="760361" y="1652321"/>
                </a:lnTo>
                <a:lnTo>
                  <a:pt x="693940" y="1644234"/>
                </a:lnTo>
                <a:lnTo>
                  <a:pt x="629245" y="1631015"/>
                </a:lnTo>
                <a:lnTo>
                  <a:pt x="566489" y="1612879"/>
                </a:lnTo>
                <a:lnTo>
                  <a:pt x="505884" y="1590038"/>
                </a:lnTo>
                <a:lnTo>
                  <a:pt x="447645" y="1562703"/>
                </a:lnTo>
                <a:lnTo>
                  <a:pt x="391984" y="1531090"/>
                </a:lnTo>
                <a:lnTo>
                  <a:pt x="339114" y="1495409"/>
                </a:lnTo>
                <a:lnTo>
                  <a:pt x="289249" y="1455875"/>
                </a:lnTo>
                <a:lnTo>
                  <a:pt x="242601" y="1412700"/>
                </a:lnTo>
                <a:lnTo>
                  <a:pt x="199385" y="1366097"/>
                </a:lnTo>
                <a:lnTo>
                  <a:pt x="159812" y="1316278"/>
                </a:lnTo>
                <a:lnTo>
                  <a:pt x="124097" y="1263458"/>
                </a:lnTo>
                <a:lnTo>
                  <a:pt x="92452" y="1207848"/>
                </a:lnTo>
                <a:lnTo>
                  <a:pt x="65091" y="1149661"/>
                </a:lnTo>
                <a:lnTo>
                  <a:pt x="42226" y="1089111"/>
                </a:lnTo>
                <a:lnTo>
                  <a:pt x="24072" y="1026410"/>
                </a:lnTo>
                <a:lnTo>
                  <a:pt x="10840" y="961771"/>
                </a:lnTo>
                <a:lnTo>
                  <a:pt x="2745" y="895407"/>
                </a:lnTo>
                <a:lnTo>
                  <a:pt x="0" y="827532"/>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838960" y="1793052"/>
            <a:ext cx="1055370" cy="6870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0" normalizeH="0" baseline="0" noProof="0" dirty="0">
                <a:ln>
                  <a:noFill/>
                </a:ln>
                <a:solidFill>
                  <a:srgbClr val="FFFFFF"/>
                </a:solidFill>
                <a:effectLst/>
                <a:uLnTx/>
                <a:uFillTx/>
                <a:latin typeface="Arial"/>
                <a:ea typeface="+mn-ea"/>
                <a:cs typeface="Arial"/>
              </a:rPr>
              <a:t>Reti</a:t>
            </a:r>
            <a:r>
              <a:rPr kumimoji="0" sz="1500" b="0" i="0" u="none" strike="noStrike" kern="1200" cap="none" spc="5" normalizeH="0" baseline="0" noProof="0" dirty="0">
                <a:ln>
                  <a:noFill/>
                </a:ln>
                <a:solidFill>
                  <a:srgbClr val="FFFFFF"/>
                </a:solidFill>
                <a:effectLst/>
                <a:uLnTx/>
                <a:uFillTx/>
                <a:latin typeface="Arial"/>
                <a:ea typeface="+mn-ea"/>
                <a:cs typeface="Arial"/>
              </a:rPr>
              <a:t>r</a:t>
            </a:r>
            <a:r>
              <a:rPr kumimoji="0" sz="1500" b="0" i="0" u="none" strike="noStrike" kern="1200" cap="none" spc="0" normalizeH="0" baseline="0" noProof="0" dirty="0">
                <a:ln>
                  <a:noFill/>
                </a:ln>
                <a:solidFill>
                  <a:srgbClr val="FFFFFF"/>
                </a:solidFill>
                <a:effectLst/>
                <a:uLnTx/>
                <a:uFillTx/>
                <a:latin typeface="Arial"/>
                <a:ea typeface="+mn-ea"/>
                <a:cs typeface="Arial"/>
              </a:rPr>
              <a:t>ements</a:t>
            </a:r>
            <a:endParaRPr kumimoji="0" sz="1500" b="0" i="0" u="none" strike="noStrike" kern="1200" cap="none" spc="0" normalizeH="0" baseline="0" noProof="0">
              <a:ln>
                <a:noFill/>
              </a:ln>
              <a:solidFill>
                <a:prstClr val="black"/>
              </a:solidFill>
              <a:effectLst/>
              <a:uLnTx/>
              <a:uFillTx/>
              <a:latin typeface="Arial"/>
              <a:ea typeface="+mn-ea"/>
              <a:cs typeface="Arial"/>
            </a:endParaRPr>
          </a:p>
          <a:p>
            <a:pPr marL="161925" marR="62230" lvl="0" indent="-91440" algn="l" defTabSz="914400" rtl="0" eaLnBrk="1" fontAlgn="auto" latinLnBrk="0" hangingPunct="1">
              <a:lnSpc>
                <a:spcPts val="1550"/>
              </a:lnSpc>
              <a:spcBef>
                <a:spcPts val="620"/>
              </a:spcBef>
              <a:spcAft>
                <a:spcPts val="0"/>
              </a:spcAft>
              <a:buClrTx/>
              <a:buSzTx/>
              <a:buFontTx/>
              <a:buNone/>
              <a:tabLst/>
              <a:defRPr/>
            </a:pPr>
            <a:r>
              <a:rPr kumimoji="0" sz="1500" b="0" i="0" u="none" strike="noStrike" kern="1200" cap="none" spc="0" normalizeH="0" baseline="0" noProof="0" dirty="0">
                <a:ln>
                  <a:noFill/>
                </a:ln>
                <a:solidFill>
                  <a:srgbClr val="FFFFFF"/>
                </a:solidFill>
                <a:effectLst/>
                <a:uLnTx/>
                <a:uFillTx/>
                <a:latin typeface="Arial"/>
                <a:ea typeface="+mn-ea"/>
                <a:cs typeface="Arial"/>
              </a:rPr>
              <a:t>~25%</a:t>
            </a:r>
            <a:r>
              <a:rPr kumimoji="0" sz="1500" b="0" i="0" u="none" strike="noStrike" kern="1200" cap="none" spc="-15" normalizeH="0" baseline="0" noProof="0" dirty="0">
                <a:ln>
                  <a:noFill/>
                </a:ln>
                <a:solidFill>
                  <a:srgbClr val="FFFFFF"/>
                </a:solidFill>
                <a:effectLst/>
                <a:uLnTx/>
                <a:uFillTx/>
                <a:latin typeface="Arial"/>
                <a:ea typeface="+mn-ea"/>
                <a:cs typeface="Arial"/>
              </a:rPr>
              <a:t> </a:t>
            </a:r>
            <a:r>
              <a:rPr kumimoji="0" sz="1500" b="0" i="0" u="none" strike="noStrike" kern="1200" cap="none" spc="0" normalizeH="0" baseline="0" noProof="0" dirty="0">
                <a:ln>
                  <a:noFill/>
                </a:ln>
                <a:solidFill>
                  <a:srgbClr val="FFFFFF"/>
                </a:solidFill>
                <a:effectLst/>
                <a:uLnTx/>
                <a:uFillTx/>
                <a:latin typeface="Arial"/>
                <a:ea typeface="+mn-ea"/>
                <a:cs typeface="Arial"/>
              </a:rPr>
              <a:t>o</a:t>
            </a:r>
            <a:r>
              <a:rPr kumimoji="0" sz="1500" b="0" i="0" u="none" strike="noStrike" kern="1200" cap="none" spc="-20" normalizeH="0" baseline="0" noProof="0" dirty="0">
                <a:ln>
                  <a:noFill/>
                </a:ln>
                <a:solidFill>
                  <a:srgbClr val="FFFFFF"/>
                </a:solidFill>
                <a:effectLst/>
                <a:uLnTx/>
                <a:uFillTx/>
                <a:latin typeface="Arial"/>
                <a:ea typeface="+mn-ea"/>
                <a:cs typeface="Arial"/>
              </a:rPr>
              <a:t>v</a:t>
            </a:r>
            <a:r>
              <a:rPr kumimoji="0" sz="1500" b="0" i="0" u="none" strike="noStrike" kern="1200" cap="none" spc="0" normalizeH="0" baseline="0" noProof="0" dirty="0">
                <a:ln>
                  <a:noFill/>
                </a:ln>
                <a:solidFill>
                  <a:srgbClr val="FFFFFF"/>
                </a:solidFill>
                <a:effectLst/>
                <a:uLnTx/>
                <a:uFillTx/>
                <a:latin typeface="Arial"/>
                <a:ea typeface="+mn-ea"/>
                <a:cs typeface="Arial"/>
              </a:rPr>
              <a:t>er 10</a:t>
            </a:r>
            <a:r>
              <a:rPr kumimoji="0" sz="1500" b="0" i="0" u="none" strike="noStrike" kern="1200" cap="none" spc="-5" normalizeH="0" baseline="0" noProof="0" dirty="0">
                <a:ln>
                  <a:noFill/>
                </a:ln>
                <a:solidFill>
                  <a:srgbClr val="FFFFFF"/>
                </a:solidFill>
                <a:effectLst/>
                <a:uLnTx/>
                <a:uFillTx/>
                <a:latin typeface="Arial"/>
                <a:ea typeface="+mn-ea"/>
                <a:cs typeface="Arial"/>
              </a:rPr>
              <a:t> </a:t>
            </a:r>
            <a:r>
              <a:rPr kumimoji="0" sz="1500" b="0" i="0" u="none" strike="noStrike" kern="1200" cap="none" spc="-20" normalizeH="0" baseline="0" noProof="0" dirty="0">
                <a:ln>
                  <a:noFill/>
                </a:ln>
                <a:solidFill>
                  <a:srgbClr val="FFFFFF"/>
                </a:solidFill>
                <a:effectLst/>
                <a:uLnTx/>
                <a:uFillTx/>
                <a:latin typeface="Arial"/>
                <a:ea typeface="+mn-ea"/>
                <a:cs typeface="Arial"/>
              </a:rPr>
              <a:t>y</a:t>
            </a:r>
            <a:r>
              <a:rPr kumimoji="0" sz="1500" b="0" i="0" u="none" strike="noStrike" kern="1200" cap="none" spc="0" normalizeH="0" baseline="0" noProof="0" dirty="0">
                <a:ln>
                  <a:noFill/>
                </a:ln>
                <a:solidFill>
                  <a:srgbClr val="FFFFFF"/>
                </a:solidFill>
                <a:effectLst/>
                <a:uLnTx/>
                <a:uFillTx/>
                <a:latin typeface="Arial"/>
                <a:ea typeface="+mn-ea"/>
                <a:cs typeface="Arial"/>
              </a:rPr>
              <a:t>ears</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2253869" y="3692778"/>
            <a:ext cx="226060" cy="240029"/>
          </a:xfrm>
          <a:custGeom>
            <a:avLst/>
            <a:gdLst/>
            <a:ahLst/>
            <a:cxnLst/>
            <a:rect l="l" t="t" r="r" b="b"/>
            <a:pathLst>
              <a:path w="226060" h="240029">
                <a:moveTo>
                  <a:pt x="225806" y="0"/>
                </a:moveTo>
                <a:lnTo>
                  <a:pt x="0" y="0"/>
                </a:lnTo>
                <a:lnTo>
                  <a:pt x="0" y="239903"/>
                </a:lnTo>
                <a:lnTo>
                  <a:pt x="225806" y="239903"/>
                </a:lnTo>
                <a:lnTo>
                  <a:pt x="225806" y="0"/>
                </a:lnTo>
                <a:close/>
              </a:path>
            </a:pathLst>
          </a:custGeom>
          <a:solidFill>
            <a:srgbClr val="B1C1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013966" y="3466972"/>
            <a:ext cx="706120" cy="226060"/>
          </a:xfrm>
          <a:custGeom>
            <a:avLst/>
            <a:gdLst/>
            <a:ahLst/>
            <a:cxnLst/>
            <a:rect l="l" t="t" r="r" b="b"/>
            <a:pathLst>
              <a:path w="706119" h="226060">
                <a:moveTo>
                  <a:pt x="705611" y="0"/>
                </a:moveTo>
                <a:lnTo>
                  <a:pt x="0" y="0"/>
                </a:lnTo>
                <a:lnTo>
                  <a:pt x="0" y="225806"/>
                </a:lnTo>
                <a:lnTo>
                  <a:pt x="705611" y="225806"/>
                </a:lnTo>
                <a:lnTo>
                  <a:pt x="705611" y="0"/>
                </a:lnTo>
                <a:close/>
              </a:path>
            </a:pathLst>
          </a:custGeom>
          <a:solidFill>
            <a:srgbClr val="B1C1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253869" y="3227070"/>
            <a:ext cx="226060" cy="240029"/>
          </a:xfrm>
          <a:custGeom>
            <a:avLst/>
            <a:gdLst/>
            <a:ahLst/>
            <a:cxnLst/>
            <a:rect l="l" t="t" r="r" b="b"/>
            <a:pathLst>
              <a:path w="226060" h="240029">
                <a:moveTo>
                  <a:pt x="225806" y="0"/>
                </a:moveTo>
                <a:lnTo>
                  <a:pt x="0" y="0"/>
                </a:lnTo>
                <a:lnTo>
                  <a:pt x="0" y="239902"/>
                </a:lnTo>
                <a:lnTo>
                  <a:pt x="225806" y="239902"/>
                </a:lnTo>
                <a:lnTo>
                  <a:pt x="225806" y="0"/>
                </a:lnTo>
                <a:close/>
              </a:path>
            </a:pathLst>
          </a:custGeom>
          <a:solidFill>
            <a:srgbClr val="B1C1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540002" y="4194809"/>
            <a:ext cx="1656714" cy="1655445"/>
          </a:xfrm>
          <a:custGeom>
            <a:avLst/>
            <a:gdLst/>
            <a:ahLst/>
            <a:cxnLst/>
            <a:rect l="l" t="t" r="r" b="b"/>
            <a:pathLst>
              <a:path w="1656714" h="1655445">
                <a:moveTo>
                  <a:pt x="828293" y="0"/>
                </a:moveTo>
                <a:lnTo>
                  <a:pt x="760361" y="2742"/>
                </a:lnTo>
                <a:lnTo>
                  <a:pt x="693940" y="10829"/>
                </a:lnTo>
                <a:lnTo>
                  <a:pt x="629245" y="24048"/>
                </a:lnTo>
                <a:lnTo>
                  <a:pt x="566489" y="42184"/>
                </a:lnTo>
                <a:lnTo>
                  <a:pt x="505884" y="65025"/>
                </a:lnTo>
                <a:lnTo>
                  <a:pt x="447645" y="92360"/>
                </a:lnTo>
                <a:lnTo>
                  <a:pt x="391984" y="123973"/>
                </a:lnTo>
                <a:lnTo>
                  <a:pt x="339114" y="159654"/>
                </a:lnTo>
                <a:lnTo>
                  <a:pt x="289249" y="199188"/>
                </a:lnTo>
                <a:lnTo>
                  <a:pt x="242601" y="242363"/>
                </a:lnTo>
                <a:lnTo>
                  <a:pt x="199385" y="288966"/>
                </a:lnTo>
                <a:lnTo>
                  <a:pt x="159812" y="338785"/>
                </a:lnTo>
                <a:lnTo>
                  <a:pt x="124097" y="391605"/>
                </a:lnTo>
                <a:lnTo>
                  <a:pt x="92452" y="447215"/>
                </a:lnTo>
                <a:lnTo>
                  <a:pt x="65091" y="505402"/>
                </a:lnTo>
                <a:lnTo>
                  <a:pt x="42226" y="565952"/>
                </a:lnTo>
                <a:lnTo>
                  <a:pt x="24072" y="628653"/>
                </a:lnTo>
                <a:lnTo>
                  <a:pt x="10840" y="693292"/>
                </a:lnTo>
                <a:lnTo>
                  <a:pt x="2745" y="759656"/>
                </a:lnTo>
                <a:lnTo>
                  <a:pt x="0" y="827532"/>
                </a:lnTo>
                <a:lnTo>
                  <a:pt x="2745" y="895407"/>
                </a:lnTo>
                <a:lnTo>
                  <a:pt x="10840" y="961771"/>
                </a:lnTo>
                <a:lnTo>
                  <a:pt x="24072" y="1026410"/>
                </a:lnTo>
                <a:lnTo>
                  <a:pt x="42226" y="1089111"/>
                </a:lnTo>
                <a:lnTo>
                  <a:pt x="65091" y="1149661"/>
                </a:lnTo>
                <a:lnTo>
                  <a:pt x="92452" y="1207848"/>
                </a:lnTo>
                <a:lnTo>
                  <a:pt x="124097" y="1263458"/>
                </a:lnTo>
                <a:lnTo>
                  <a:pt x="159812" y="1316278"/>
                </a:lnTo>
                <a:lnTo>
                  <a:pt x="199385" y="1366097"/>
                </a:lnTo>
                <a:lnTo>
                  <a:pt x="242601" y="1412700"/>
                </a:lnTo>
                <a:lnTo>
                  <a:pt x="289249" y="1455875"/>
                </a:lnTo>
                <a:lnTo>
                  <a:pt x="339114" y="1495409"/>
                </a:lnTo>
                <a:lnTo>
                  <a:pt x="391984" y="1531090"/>
                </a:lnTo>
                <a:lnTo>
                  <a:pt x="447645" y="1562703"/>
                </a:lnTo>
                <a:lnTo>
                  <a:pt x="505884" y="1590038"/>
                </a:lnTo>
                <a:lnTo>
                  <a:pt x="566489" y="1612879"/>
                </a:lnTo>
                <a:lnTo>
                  <a:pt x="629245" y="1631015"/>
                </a:lnTo>
                <a:lnTo>
                  <a:pt x="693940" y="1644234"/>
                </a:lnTo>
                <a:lnTo>
                  <a:pt x="760361" y="1652321"/>
                </a:lnTo>
                <a:lnTo>
                  <a:pt x="828293" y="1655064"/>
                </a:lnTo>
                <a:lnTo>
                  <a:pt x="896226" y="1652321"/>
                </a:lnTo>
                <a:lnTo>
                  <a:pt x="962647" y="1644234"/>
                </a:lnTo>
                <a:lnTo>
                  <a:pt x="1027342" y="1631015"/>
                </a:lnTo>
                <a:lnTo>
                  <a:pt x="1090098" y="1612879"/>
                </a:lnTo>
                <a:lnTo>
                  <a:pt x="1150703" y="1590038"/>
                </a:lnTo>
                <a:lnTo>
                  <a:pt x="1208942" y="1562703"/>
                </a:lnTo>
                <a:lnTo>
                  <a:pt x="1264603" y="1531090"/>
                </a:lnTo>
                <a:lnTo>
                  <a:pt x="1317473" y="1495409"/>
                </a:lnTo>
                <a:lnTo>
                  <a:pt x="1367338" y="1455875"/>
                </a:lnTo>
                <a:lnTo>
                  <a:pt x="1413986" y="1412700"/>
                </a:lnTo>
                <a:lnTo>
                  <a:pt x="1457202" y="1366097"/>
                </a:lnTo>
                <a:lnTo>
                  <a:pt x="1496775" y="1316278"/>
                </a:lnTo>
                <a:lnTo>
                  <a:pt x="1532490" y="1263458"/>
                </a:lnTo>
                <a:lnTo>
                  <a:pt x="1564135" y="1207848"/>
                </a:lnTo>
                <a:lnTo>
                  <a:pt x="1591496" y="1149661"/>
                </a:lnTo>
                <a:lnTo>
                  <a:pt x="1614361" y="1089111"/>
                </a:lnTo>
                <a:lnTo>
                  <a:pt x="1632515" y="1026410"/>
                </a:lnTo>
                <a:lnTo>
                  <a:pt x="1645747" y="961771"/>
                </a:lnTo>
                <a:lnTo>
                  <a:pt x="1653842" y="895407"/>
                </a:lnTo>
                <a:lnTo>
                  <a:pt x="1656588" y="827532"/>
                </a:lnTo>
                <a:lnTo>
                  <a:pt x="1653842" y="759656"/>
                </a:lnTo>
                <a:lnTo>
                  <a:pt x="1645747" y="693292"/>
                </a:lnTo>
                <a:lnTo>
                  <a:pt x="1632515" y="628653"/>
                </a:lnTo>
                <a:lnTo>
                  <a:pt x="1614361" y="565952"/>
                </a:lnTo>
                <a:lnTo>
                  <a:pt x="1591496" y="505402"/>
                </a:lnTo>
                <a:lnTo>
                  <a:pt x="1564135" y="447215"/>
                </a:lnTo>
                <a:lnTo>
                  <a:pt x="1532490" y="391605"/>
                </a:lnTo>
                <a:lnTo>
                  <a:pt x="1496775" y="338785"/>
                </a:lnTo>
                <a:lnTo>
                  <a:pt x="1457202" y="288966"/>
                </a:lnTo>
                <a:lnTo>
                  <a:pt x="1413986" y="242363"/>
                </a:lnTo>
                <a:lnTo>
                  <a:pt x="1367338" y="199188"/>
                </a:lnTo>
                <a:lnTo>
                  <a:pt x="1317473" y="159654"/>
                </a:lnTo>
                <a:lnTo>
                  <a:pt x="1264603" y="123973"/>
                </a:lnTo>
                <a:lnTo>
                  <a:pt x="1208942" y="92360"/>
                </a:lnTo>
                <a:lnTo>
                  <a:pt x="1150703" y="65025"/>
                </a:lnTo>
                <a:lnTo>
                  <a:pt x="1090098" y="42184"/>
                </a:lnTo>
                <a:lnTo>
                  <a:pt x="1027342" y="24048"/>
                </a:lnTo>
                <a:lnTo>
                  <a:pt x="962647" y="10829"/>
                </a:lnTo>
                <a:lnTo>
                  <a:pt x="896226" y="2742"/>
                </a:lnTo>
                <a:lnTo>
                  <a:pt x="828293"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540002" y="4194809"/>
            <a:ext cx="1656714" cy="1655445"/>
          </a:xfrm>
          <a:custGeom>
            <a:avLst/>
            <a:gdLst/>
            <a:ahLst/>
            <a:cxnLst/>
            <a:rect l="l" t="t" r="r" b="b"/>
            <a:pathLst>
              <a:path w="1656714" h="1655445">
                <a:moveTo>
                  <a:pt x="0" y="827532"/>
                </a:moveTo>
                <a:lnTo>
                  <a:pt x="2745" y="759656"/>
                </a:lnTo>
                <a:lnTo>
                  <a:pt x="10840" y="693292"/>
                </a:lnTo>
                <a:lnTo>
                  <a:pt x="24072" y="628653"/>
                </a:lnTo>
                <a:lnTo>
                  <a:pt x="42226" y="565952"/>
                </a:lnTo>
                <a:lnTo>
                  <a:pt x="65091" y="505402"/>
                </a:lnTo>
                <a:lnTo>
                  <a:pt x="92452" y="447215"/>
                </a:lnTo>
                <a:lnTo>
                  <a:pt x="124097" y="391605"/>
                </a:lnTo>
                <a:lnTo>
                  <a:pt x="159812" y="338785"/>
                </a:lnTo>
                <a:lnTo>
                  <a:pt x="199385" y="288966"/>
                </a:lnTo>
                <a:lnTo>
                  <a:pt x="242601" y="242363"/>
                </a:lnTo>
                <a:lnTo>
                  <a:pt x="289249" y="199188"/>
                </a:lnTo>
                <a:lnTo>
                  <a:pt x="339114" y="159654"/>
                </a:lnTo>
                <a:lnTo>
                  <a:pt x="391984" y="123973"/>
                </a:lnTo>
                <a:lnTo>
                  <a:pt x="447645" y="92360"/>
                </a:lnTo>
                <a:lnTo>
                  <a:pt x="505884" y="65025"/>
                </a:lnTo>
                <a:lnTo>
                  <a:pt x="566489" y="42184"/>
                </a:lnTo>
                <a:lnTo>
                  <a:pt x="629245" y="24048"/>
                </a:lnTo>
                <a:lnTo>
                  <a:pt x="693940" y="10829"/>
                </a:lnTo>
                <a:lnTo>
                  <a:pt x="760361" y="2742"/>
                </a:lnTo>
                <a:lnTo>
                  <a:pt x="828293" y="0"/>
                </a:lnTo>
                <a:lnTo>
                  <a:pt x="896226" y="2742"/>
                </a:lnTo>
                <a:lnTo>
                  <a:pt x="962647" y="10829"/>
                </a:lnTo>
                <a:lnTo>
                  <a:pt x="1027342" y="24048"/>
                </a:lnTo>
                <a:lnTo>
                  <a:pt x="1090098" y="42184"/>
                </a:lnTo>
                <a:lnTo>
                  <a:pt x="1150703" y="65025"/>
                </a:lnTo>
                <a:lnTo>
                  <a:pt x="1208942" y="92360"/>
                </a:lnTo>
                <a:lnTo>
                  <a:pt x="1264603" y="123973"/>
                </a:lnTo>
                <a:lnTo>
                  <a:pt x="1317473" y="159654"/>
                </a:lnTo>
                <a:lnTo>
                  <a:pt x="1367338" y="199188"/>
                </a:lnTo>
                <a:lnTo>
                  <a:pt x="1413986" y="242363"/>
                </a:lnTo>
                <a:lnTo>
                  <a:pt x="1457202" y="288966"/>
                </a:lnTo>
                <a:lnTo>
                  <a:pt x="1496775" y="338785"/>
                </a:lnTo>
                <a:lnTo>
                  <a:pt x="1532490" y="391605"/>
                </a:lnTo>
                <a:lnTo>
                  <a:pt x="1564135" y="447215"/>
                </a:lnTo>
                <a:lnTo>
                  <a:pt x="1591496" y="505402"/>
                </a:lnTo>
                <a:lnTo>
                  <a:pt x="1614361" y="565952"/>
                </a:lnTo>
                <a:lnTo>
                  <a:pt x="1632515" y="628653"/>
                </a:lnTo>
                <a:lnTo>
                  <a:pt x="1645747" y="693292"/>
                </a:lnTo>
                <a:lnTo>
                  <a:pt x="1653842" y="759656"/>
                </a:lnTo>
                <a:lnTo>
                  <a:pt x="1656588" y="827532"/>
                </a:lnTo>
                <a:lnTo>
                  <a:pt x="1653842" y="895407"/>
                </a:lnTo>
                <a:lnTo>
                  <a:pt x="1645747" y="961771"/>
                </a:lnTo>
                <a:lnTo>
                  <a:pt x="1632515" y="1026410"/>
                </a:lnTo>
                <a:lnTo>
                  <a:pt x="1614361" y="1089111"/>
                </a:lnTo>
                <a:lnTo>
                  <a:pt x="1591496" y="1149661"/>
                </a:lnTo>
                <a:lnTo>
                  <a:pt x="1564135" y="1207848"/>
                </a:lnTo>
                <a:lnTo>
                  <a:pt x="1532490" y="1263458"/>
                </a:lnTo>
                <a:lnTo>
                  <a:pt x="1496775" y="1316278"/>
                </a:lnTo>
                <a:lnTo>
                  <a:pt x="1457202" y="1366097"/>
                </a:lnTo>
                <a:lnTo>
                  <a:pt x="1413986" y="1412700"/>
                </a:lnTo>
                <a:lnTo>
                  <a:pt x="1367338" y="1455875"/>
                </a:lnTo>
                <a:lnTo>
                  <a:pt x="1317473" y="1495409"/>
                </a:lnTo>
                <a:lnTo>
                  <a:pt x="1264603" y="1531090"/>
                </a:lnTo>
                <a:lnTo>
                  <a:pt x="1208942" y="1562703"/>
                </a:lnTo>
                <a:lnTo>
                  <a:pt x="1150703" y="1590038"/>
                </a:lnTo>
                <a:lnTo>
                  <a:pt x="1090098" y="1612879"/>
                </a:lnTo>
                <a:lnTo>
                  <a:pt x="1027342" y="1631015"/>
                </a:lnTo>
                <a:lnTo>
                  <a:pt x="962647" y="1644234"/>
                </a:lnTo>
                <a:lnTo>
                  <a:pt x="896226" y="1652321"/>
                </a:lnTo>
                <a:lnTo>
                  <a:pt x="828293" y="1655064"/>
                </a:lnTo>
                <a:lnTo>
                  <a:pt x="760361" y="1652321"/>
                </a:lnTo>
                <a:lnTo>
                  <a:pt x="693940" y="1644234"/>
                </a:lnTo>
                <a:lnTo>
                  <a:pt x="629245" y="1631015"/>
                </a:lnTo>
                <a:lnTo>
                  <a:pt x="566489" y="1612879"/>
                </a:lnTo>
                <a:lnTo>
                  <a:pt x="505884" y="1590038"/>
                </a:lnTo>
                <a:lnTo>
                  <a:pt x="447645" y="1562703"/>
                </a:lnTo>
                <a:lnTo>
                  <a:pt x="391984" y="1531090"/>
                </a:lnTo>
                <a:lnTo>
                  <a:pt x="339114" y="1495409"/>
                </a:lnTo>
                <a:lnTo>
                  <a:pt x="289249" y="1455875"/>
                </a:lnTo>
                <a:lnTo>
                  <a:pt x="242601" y="1412700"/>
                </a:lnTo>
                <a:lnTo>
                  <a:pt x="199385" y="1366097"/>
                </a:lnTo>
                <a:lnTo>
                  <a:pt x="159812" y="1316278"/>
                </a:lnTo>
                <a:lnTo>
                  <a:pt x="124097" y="1263458"/>
                </a:lnTo>
                <a:lnTo>
                  <a:pt x="92452" y="1207848"/>
                </a:lnTo>
                <a:lnTo>
                  <a:pt x="65091" y="1149661"/>
                </a:lnTo>
                <a:lnTo>
                  <a:pt x="42226" y="1089111"/>
                </a:lnTo>
                <a:lnTo>
                  <a:pt x="24072" y="1026410"/>
                </a:lnTo>
                <a:lnTo>
                  <a:pt x="10840" y="961771"/>
                </a:lnTo>
                <a:lnTo>
                  <a:pt x="2745" y="895407"/>
                </a:lnTo>
                <a:lnTo>
                  <a:pt x="0" y="827532"/>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1796288" y="4717101"/>
            <a:ext cx="1141095" cy="610870"/>
          </a:xfrm>
          <a:prstGeom prst="rect">
            <a:avLst/>
          </a:prstGeom>
        </p:spPr>
        <p:txBody>
          <a:bodyPr vert="horz" wrap="square" lIns="0" tIns="0" rIns="0" bIns="0" rtlCol="0">
            <a:spAutoFit/>
          </a:bodyPr>
          <a:lstStyle/>
          <a:p>
            <a:pPr marL="12700" marR="5080" lvl="0" indent="-1270" algn="ctr" defTabSz="914400" rtl="0" eaLnBrk="1" fontAlgn="auto" latinLnBrk="0" hangingPunct="1">
              <a:lnSpc>
                <a:spcPct val="86300"/>
              </a:lnSpc>
              <a:spcBef>
                <a:spcPts val="0"/>
              </a:spcBef>
              <a:spcAft>
                <a:spcPts val="0"/>
              </a:spcAft>
              <a:buClrTx/>
              <a:buSzTx/>
              <a:buFontTx/>
              <a:buNone/>
              <a:tabLst/>
              <a:defRPr/>
            </a:pPr>
            <a:r>
              <a:rPr kumimoji="0" sz="1500" b="0" i="0" u="none" strike="noStrike" kern="1200" cap="none" spc="0" normalizeH="0" baseline="0" noProof="0" dirty="0">
                <a:ln>
                  <a:noFill/>
                </a:ln>
                <a:solidFill>
                  <a:srgbClr val="FFFFFF"/>
                </a:solidFill>
                <a:effectLst/>
                <a:uLnTx/>
                <a:uFillTx/>
                <a:latin typeface="Arial"/>
                <a:ea typeface="+mn-ea"/>
                <a:cs typeface="Arial"/>
              </a:rPr>
              <a:t>Labor </a:t>
            </a:r>
            <a:r>
              <a:rPr kumimoji="0" sz="1500" b="0" i="0" u="none" strike="noStrike" kern="1200" cap="none" spc="-5" normalizeH="0" baseline="0" noProof="0" dirty="0">
                <a:ln>
                  <a:noFill/>
                </a:ln>
                <a:solidFill>
                  <a:srgbClr val="FFFFFF"/>
                </a:solidFill>
                <a:effectLst/>
                <a:uLnTx/>
                <a:uFillTx/>
                <a:latin typeface="Arial"/>
                <a:ea typeface="+mn-ea"/>
                <a:cs typeface="Arial"/>
              </a:rPr>
              <a:t>B</a:t>
            </a:r>
            <a:r>
              <a:rPr kumimoji="0" sz="1500" b="0" i="0" u="none" strike="noStrike" kern="1200" cap="none" spc="0" normalizeH="0" baseline="0" noProof="0" dirty="0">
                <a:ln>
                  <a:noFill/>
                </a:ln>
                <a:solidFill>
                  <a:srgbClr val="FFFFFF"/>
                </a:solidFill>
                <a:effectLst/>
                <a:uLnTx/>
                <a:uFillTx/>
                <a:latin typeface="Arial"/>
                <a:ea typeface="+mn-ea"/>
                <a:cs typeface="Arial"/>
              </a:rPr>
              <a:t>udget Management</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p:nvPr/>
        </p:nvSpPr>
        <p:spPr>
          <a:xfrm>
            <a:off x="3444240" y="3272028"/>
            <a:ext cx="525780" cy="615950"/>
          </a:xfrm>
          <a:custGeom>
            <a:avLst/>
            <a:gdLst/>
            <a:ahLst/>
            <a:cxnLst/>
            <a:rect l="l" t="t" r="r" b="b"/>
            <a:pathLst>
              <a:path w="525779" h="615950">
                <a:moveTo>
                  <a:pt x="262889" y="0"/>
                </a:moveTo>
                <a:lnTo>
                  <a:pt x="262889" y="123189"/>
                </a:lnTo>
                <a:lnTo>
                  <a:pt x="0" y="123189"/>
                </a:lnTo>
                <a:lnTo>
                  <a:pt x="0" y="492506"/>
                </a:lnTo>
                <a:lnTo>
                  <a:pt x="262889" y="492506"/>
                </a:lnTo>
                <a:lnTo>
                  <a:pt x="262889" y="615696"/>
                </a:lnTo>
                <a:lnTo>
                  <a:pt x="525780" y="307848"/>
                </a:lnTo>
                <a:lnTo>
                  <a:pt x="262889" y="0"/>
                </a:lnTo>
                <a:close/>
              </a:path>
            </a:pathLst>
          </a:custGeom>
          <a:solidFill>
            <a:srgbClr val="B1C1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188714" y="1924050"/>
            <a:ext cx="3312160" cy="3312160"/>
          </a:xfrm>
          <a:custGeom>
            <a:avLst/>
            <a:gdLst/>
            <a:ahLst/>
            <a:cxnLst/>
            <a:rect l="l" t="t" r="r" b="b"/>
            <a:pathLst>
              <a:path w="3312159" h="3312160">
                <a:moveTo>
                  <a:pt x="1655826" y="0"/>
                </a:moveTo>
                <a:lnTo>
                  <a:pt x="1520017" y="5488"/>
                </a:lnTo>
                <a:lnTo>
                  <a:pt x="1387232" y="21670"/>
                </a:lnTo>
                <a:lnTo>
                  <a:pt x="1257898" y="48120"/>
                </a:lnTo>
                <a:lnTo>
                  <a:pt x="1132441" y="84411"/>
                </a:lnTo>
                <a:lnTo>
                  <a:pt x="1011287" y="130117"/>
                </a:lnTo>
                <a:lnTo>
                  <a:pt x="894861" y="184812"/>
                </a:lnTo>
                <a:lnTo>
                  <a:pt x="783589" y="248071"/>
                </a:lnTo>
                <a:lnTo>
                  <a:pt x="677899" y="319466"/>
                </a:lnTo>
                <a:lnTo>
                  <a:pt x="578216" y="398573"/>
                </a:lnTo>
                <a:lnTo>
                  <a:pt x="484965" y="484965"/>
                </a:lnTo>
                <a:lnTo>
                  <a:pt x="398573" y="578216"/>
                </a:lnTo>
                <a:lnTo>
                  <a:pt x="319466" y="677899"/>
                </a:lnTo>
                <a:lnTo>
                  <a:pt x="248071" y="783589"/>
                </a:lnTo>
                <a:lnTo>
                  <a:pt x="184812" y="894861"/>
                </a:lnTo>
                <a:lnTo>
                  <a:pt x="130117" y="1011287"/>
                </a:lnTo>
                <a:lnTo>
                  <a:pt x="84411" y="1132441"/>
                </a:lnTo>
                <a:lnTo>
                  <a:pt x="48120" y="1257898"/>
                </a:lnTo>
                <a:lnTo>
                  <a:pt x="21670" y="1387232"/>
                </a:lnTo>
                <a:lnTo>
                  <a:pt x="5488" y="1520017"/>
                </a:lnTo>
                <a:lnTo>
                  <a:pt x="0" y="1655826"/>
                </a:lnTo>
                <a:lnTo>
                  <a:pt x="5488" y="1791634"/>
                </a:lnTo>
                <a:lnTo>
                  <a:pt x="21670" y="1924419"/>
                </a:lnTo>
                <a:lnTo>
                  <a:pt x="48120" y="2053753"/>
                </a:lnTo>
                <a:lnTo>
                  <a:pt x="84411" y="2179210"/>
                </a:lnTo>
                <a:lnTo>
                  <a:pt x="130117" y="2300364"/>
                </a:lnTo>
                <a:lnTo>
                  <a:pt x="184812" y="2416790"/>
                </a:lnTo>
                <a:lnTo>
                  <a:pt x="248071" y="2528062"/>
                </a:lnTo>
                <a:lnTo>
                  <a:pt x="319466" y="2633752"/>
                </a:lnTo>
                <a:lnTo>
                  <a:pt x="398573" y="2733435"/>
                </a:lnTo>
                <a:lnTo>
                  <a:pt x="484965" y="2826686"/>
                </a:lnTo>
                <a:lnTo>
                  <a:pt x="578216" y="2913078"/>
                </a:lnTo>
                <a:lnTo>
                  <a:pt x="677899" y="2992185"/>
                </a:lnTo>
                <a:lnTo>
                  <a:pt x="783589" y="3063580"/>
                </a:lnTo>
                <a:lnTo>
                  <a:pt x="894861" y="3126839"/>
                </a:lnTo>
                <a:lnTo>
                  <a:pt x="1011287" y="3181534"/>
                </a:lnTo>
                <a:lnTo>
                  <a:pt x="1132441" y="3227240"/>
                </a:lnTo>
                <a:lnTo>
                  <a:pt x="1257898" y="3263531"/>
                </a:lnTo>
                <a:lnTo>
                  <a:pt x="1387232" y="3289981"/>
                </a:lnTo>
                <a:lnTo>
                  <a:pt x="1520017" y="3306163"/>
                </a:lnTo>
                <a:lnTo>
                  <a:pt x="1655826" y="3311652"/>
                </a:lnTo>
                <a:lnTo>
                  <a:pt x="1791634" y="3306163"/>
                </a:lnTo>
                <a:lnTo>
                  <a:pt x="1924419" y="3289981"/>
                </a:lnTo>
                <a:lnTo>
                  <a:pt x="2053753" y="3263531"/>
                </a:lnTo>
                <a:lnTo>
                  <a:pt x="2179210" y="3227240"/>
                </a:lnTo>
                <a:lnTo>
                  <a:pt x="2300364" y="3181534"/>
                </a:lnTo>
                <a:lnTo>
                  <a:pt x="2416790" y="3126839"/>
                </a:lnTo>
                <a:lnTo>
                  <a:pt x="2528062" y="3063580"/>
                </a:lnTo>
                <a:lnTo>
                  <a:pt x="2633752" y="2992185"/>
                </a:lnTo>
                <a:lnTo>
                  <a:pt x="2733435" y="2913078"/>
                </a:lnTo>
                <a:lnTo>
                  <a:pt x="2826686" y="2826686"/>
                </a:lnTo>
                <a:lnTo>
                  <a:pt x="2913078" y="2733435"/>
                </a:lnTo>
                <a:lnTo>
                  <a:pt x="2992185" y="2633752"/>
                </a:lnTo>
                <a:lnTo>
                  <a:pt x="3063580" y="2528062"/>
                </a:lnTo>
                <a:lnTo>
                  <a:pt x="3126839" y="2416790"/>
                </a:lnTo>
                <a:lnTo>
                  <a:pt x="3181534" y="2300364"/>
                </a:lnTo>
                <a:lnTo>
                  <a:pt x="3227240" y="2179210"/>
                </a:lnTo>
                <a:lnTo>
                  <a:pt x="3263531" y="2053753"/>
                </a:lnTo>
                <a:lnTo>
                  <a:pt x="3289981" y="1924419"/>
                </a:lnTo>
                <a:lnTo>
                  <a:pt x="3306163" y="1791634"/>
                </a:lnTo>
                <a:lnTo>
                  <a:pt x="3311652" y="1655826"/>
                </a:lnTo>
                <a:lnTo>
                  <a:pt x="3306163" y="1520017"/>
                </a:lnTo>
                <a:lnTo>
                  <a:pt x="3289981" y="1387232"/>
                </a:lnTo>
                <a:lnTo>
                  <a:pt x="3263531" y="1257898"/>
                </a:lnTo>
                <a:lnTo>
                  <a:pt x="3227240" y="1132441"/>
                </a:lnTo>
                <a:lnTo>
                  <a:pt x="3181534" y="1011287"/>
                </a:lnTo>
                <a:lnTo>
                  <a:pt x="3126839" y="894861"/>
                </a:lnTo>
                <a:lnTo>
                  <a:pt x="3063580" y="783589"/>
                </a:lnTo>
                <a:lnTo>
                  <a:pt x="2992185" y="677899"/>
                </a:lnTo>
                <a:lnTo>
                  <a:pt x="2913078" y="578216"/>
                </a:lnTo>
                <a:lnTo>
                  <a:pt x="2826686" y="484965"/>
                </a:lnTo>
                <a:lnTo>
                  <a:pt x="2733435" y="398573"/>
                </a:lnTo>
                <a:lnTo>
                  <a:pt x="2633752" y="319466"/>
                </a:lnTo>
                <a:lnTo>
                  <a:pt x="2528062" y="248071"/>
                </a:lnTo>
                <a:lnTo>
                  <a:pt x="2416790" y="184812"/>
                </a:lnTo>
                <a:lnTo>
                  <a:pt x="2300364" y="130117"/>
                </a:lnTo>
                <a:lnTo>
                  <a:pt x="2179210" y="84411"/>
                </a:lnTo>
                <a:lnTo>
                  <a:pt x="2053753" y="48120"/>
                </a:lnTo>
                <a:lnTo>
                  <a:pt x="1924419" y="21670"/>
                </a:lnTo>
                <a:lnTo>
                  <a:pt x="1791634" y="5488"/>
                </a:lnTo>
                <a:lnTo>
                  <a:pt x="1655826"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188714" y="1924050"/>
            <a:ext cx="3312160" cy="3312160"/>
          </a:xfrm>
          <a:custGeom>
            <a:avLst/>
            <a:gdLst/>
            <a:ahLst/>
            <a:cxnLst/>
            <a:rect l="l" t="t" r="r" b="b"/>
            <a:pathLst>
              <a:path w="3312159" h="3312160">
                <a:moveTo>
                  <a:pt x="0" y="1655826"/>
                </a:moveTo>
                <a:lnTo>
                  <a:pt x="5488" y="1520017"/>
                </a:lnTo>
                <a:lnTo>
                  <a:pt x="21670" y="1387232"/>
                </a:lnTo>
                <a:lnTo>
                  <a:pt x="48120" y="1257898"/>
                </a:lnTo>
                <a:lnTo>
                  <a:pt x="84411" y="1132441"/>
                </a:lnTo>
                <a:lnTo>
                  <a:pt x="130117" y="1011287"/>
                </a:lnTo>
                <a:lnTo>
                  <a:pt x="184812" y="894861"/>
                </a:lnTo>
                <a:lnTo>
                  <a:pt x="248071" y="783589"/>
                </a:lnTo>
                <a:lnTo>
                  <a:pt x="319466" y="677899"/>
                </a:lnTo>
                <a:lnTo>
                  <a:pt x="398573" y="578216"/>
                </a:lnTo>
                <a:lnTo>
                  <a:pt x="484965" y="484965"/>
                </a:lnTo>
                <a:lnTo>
                  <a:pt x="578216" y="398573"/>
                </a:lnTo>
                <a:lnTo>
                  <a:pt x="677899" y="319466"/>
                </a:lnTo>
                <a:lnTo>
                  <a:pt x="783589" y="248071"/>
                </a:lnTo>
                <a:lnTo>
                  <a:pt x="894861" y="184812"/>
                </a:lnTo>
                <a:lnTo>
                  <a:pt x="1011287" y="130117"/>
                </a:lnTo>
                <a:lnTo>
                  <a:pt x="1132441" y="84411"/>
                </a:lnTo>
                <a:lnTo>
                  <a:pt x="1257898" y="48120"/>
                </a:lnTo>
                <a:lnTo>
                  <a:pt x="1387232" y="21670"/>
                </a:lnTo>
                <a:lnTo>
                  <a:pt x="1520017" y="5488"/>
                </a:lnTo>
                <a:lnTo>
                  <a:pt x="1655826" y="0"/>
                </a:lnTo>
                <a:lnTo>
                  <a:pt x="1791634" y="5488"/>
                </a:lnTo>
                <a:lnTo>
                  <a:pt x="1924419" y="21670"/>
                </a:lnTo>
                <a:lnTo>
                  <a:pt x="2053753" y="48120"/>
                </a:lnTo>
                <a:lnTo>
                  <a:pt x="2179210" y="84411"/>
                </a:lnTo>
                <a:lnTo>
                  <a:pt x="2300364" y="130117"/>
                </a:lnTo>
                <a:lnTo>
                  <a:pt x="2416790" y="184812"/>
                </a:lnTo>
                <a:lnTo>
                  <a:pt x="2528062" y="248071"/>
                </a:lnTo>
                <a:lnTo>
                  <a:pt x="2633752" y="319466"/>
                </a:lnTo>
                <a:lnTo>
                  <a:pt x="2733435" y="398573"/>
                </a:lnTo>
                <a:lnTo>
                  <a:pt x="2826686" y="484965"/>
                </a:lnTo>
                <a:lnTo>
                  <a:pt x="2913078" y="578216"/>
                </a:lnTo>
                <a:lnTo>
                  <a:pt x="2992185" y="677899"/>
                </a:lnTo>
                <a:lnTo>
                  <a:pt x="3063580" y="783589"/>
                </a:lnTo>
                <a:lnTo>
                  <a:pt x="3126839" y="894861"/>
                </a:lnTo>
                <a:lnTo>
                  <a:pt x="3181534" y="1011287"/>
                </a:lnTo>
                <a:lnTo>
                  <a:pt x="3227240" y="1132441"/>
                </a:lnTo>
                <a:lnTo>
                  <a:pt x="3263531" y="1257898"/>
                </a:lnTo>
                <a:lnTo>
                  <a:pt x="3289981" y="1387232"/>
                </a:lnTo>
                <a:lnTo>
                  <a:pt x="3306163" y="1520017"/>
                </a:lnTo>
                <a:lnTo>
                  <a:pt x="3311652" y="1655826"/>
                </a:lnTo>
                <a:lnTo>
                  <a:pt x="3306163" y="1791634"/>
                </a:lnTo>
                <a:lnTo>
                  <a:pt x="3289981" y="1924419"/>
                </a:lnTo>
                <a:lnTo>
                  <a:pt x="3263531" y="2053753"/>
                </a:lnTo>
                <a:lnTo>
                  <a:pt x="3227240" y="2179210"/>
                </a:lnTo>
                <a:lnTo>
                  <a:pt x="3181534" y="2300364"/>
                </a:lnTo>
                <a:lnTo>
                  <a:pt x="3126839" y="2416790"/>
                </a:lnTo>
                <a:lnTo>
                  <a:pt x="3063580" y="2528062"/>
                </a:lnTo>
                <a:lnTo>
                  <a:pt x="2992185" y="2633752"/>
                </a:lnTo>
                <a:lnTo>
                  <a:pt x="2913078" y="2733435"/>
                </a:lnTo>
                <a:lnTo>
                  <a:pt x="2826686" y="2826686"/>
                </a:lnTo>
                <a:lnTo>
                  <a:pt x="2733435" y="2913078"/>
                </a:lnTo>
                <a:lnTo>
                  <a:pt x="2633752" y="2992185"/>
                </a:lnTo>
                <a:lnTo>
                  <a:pt x="2528062" y="3063580"/>
                </a:lnTo>
                <a:lnTo>
                  <a:pt x="2416790" y="3126839"/>
                </a:lnTo>
                <a:lnTo>
                  <a:pt x="2300364" y="3181534"/>
                </a:lnTo>
                <a:lnTo>
                  <a:pt x="2179210" y="3227240"/>
                </a:lnTo>
                <a:lnTo>
                  <a:pt x="2053753" y="3263531"/>
                </a:lnTo>
                <a:lnTo>
                  <a:pt x="1924419" y="3289981"/>
                </a:lnTo>
                <a:lnTo>
                  <a:pt x="1791634" y="3306163"/>
                </a:lnTo>
                <a:lnTo>
                  <a:pt x="1655826" y="3311652"/>
                </a:lnTo>
                <a:lnTo>
                  <a:pt x="1520017" y="3306163"/>
                </a:lnTo>
                <a:lnTo>
                  <a:pt x="1387232" y="3289981"/>
                </a:lnTo>
                <a:lnTo>
                  <a:pt x="1257898" y="3263531"/>
                </a:lnTo>
                <a:lnTo>
                  <a:pt x="1132441" y="3227240"/>
                </a:lnTo>
                <a:lnTo>
                  <a:pt x="1011287" y="3181534"/>
                </a:lnTo>
                <a:lnTo>
                  <a:pt x="894861" y="3126839"/>
                </a:lnTo>
                <a:lnTo>
                  <a:pt x="783589" y="3063580"/>
                </a:lnTo>
                <a:lnTo>
                  <a:pt x="677899" y="2992185"/>
                </a:lnTo>
                <a:lnTo>
                  <a:pt x="578216" y="2913078"/>
                </a:lnTo>
                <a:lnTo>
                  <a:pt x="484965" y="2826686"/>
                </a:lnTo>
                <a:lnTo>
                  <a:pt x="398573" y="2733435"/>
                </a:lnTo>
                <a:lnTo>
                  <a:pt x="319466" y="2633752"/>
                </a:lnTo>
                <a:lnTo>
                  <a:pt x="248071" y="2528062"/>
                </a:lnTo>
                <a:lnTo>
                  <a:pt x="184812" y="2416790"/>
                </a:lnTo>
                <a:lnTo>
                  <a:pt x="130117" y="2300364"/>
                </a:lnTo>
                <a:lnTo>
                  <a:pt x="84411" y="2179210"/>
                </a:lnTo>
                <a:lnTo>
                  <a:pt x="48120" y="2053753"/>
                </a:lnTo>
                <a:lnTo>
                  <a:pt x="21670" y="1924419"/>
                </a:lnTo>
                <a:lnTo>
                  <a:pt x="5488" y="1791634"/>
                </a:lnTo>
                <a:lnTo>
                  <a:pt x="0" y="1655826"/>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4721097" y="3178309"/>
            <a:ext cx="2249805" cy="800100"/>
          </a:xfrm>
          <a:prstGeom prst="rect">
            <a:avLst/>
          </a:prstGeom>
        </p:spPr>
        <p:txBody>
          <a:bodyPr vert="horz" wrap="square" lIns="0" tIns="0" rIns="0" bIns="0" rtlCol="0">
            <a:spAutoFit/>
          </a:bodyPr>
          <a:lstStyle/>
          <a:p>
            <a:pPr marL="0" marR="0" lvl="0" indent="0" algn="ctr" defTabSz="914400" rtl="0" eaLnBrk="1" fontAlgn="auto" latinLnBrk="0" hangingPunct="1">
              <a:lnSpc>
                <a:spcPts val="3350"/>
              </a:lnSpc>
              <a:spcBef>
                <a:spcPts val="0"/>
              </a:spcBef>
              <a:spcAft>
                <a:spcPts val="0"/>
              </a:spcAft>
              <a:buClrTx/>
              <a:buSzTx/>
              <a:buFontTx/>
              <a:buNone/>
              <a:tabLst/>
              <a:defRPr/>
            </a:pPr>
            <a:r>
              <a:rPr kumimoji="0" sz="3000" b="0" i="0" u="none" strike="noStrike" kern="1200" cap="none" spc="0" normalizeH="0" baseline="0" noProof="0" dirty="0">
                <a:ln>
                  <a:noFill/>
                </a:ln>
                <a:solidFill>
                  <a:srgbClr val="FFFFFF"/>
                </a:solidFill>
                <a:effectLst/>
                <a:uLnTx/>
                <a:uFillTx/>
                <a:latin typeface="Arial"/>
                <a:ea typeface="+mn-ea"/>
                <a:cs typeface="Arial"/>
              </a:rPr>
              <a:t>Kno</a:t>
            </a:r>
            <a:r>
              <a:rPr kumimoji="0" sz="3000" b="0" i="0" u="none" strike="noStrike" kern="1200" cap="none" spc="5" normalizeH="0" baseline="0" noProof="0" dirty="0">
                <a:ln>
                  <a:noFill/>
                </a:ln>
                <a:solidFill>
                  <a:srgbClr val="FFFFFF"/>
                </a:solidFill>
                <a:effectLst/>
                <a:uLnTx/>
                <a:uFillTx/>
                <a:latin typeface="Arial"/>
                <a:ea typeface="+mn-ea"/>
                <a:cs typeface="Arial"/>
              </a:rPr>
              <a:t>w</a:t>
            </a:r>
            <a:r>
              <a:rPr kumimoji="0" sz="3000" b="0" i="0" u="none" strike="noStrike" kern="1200" cap="none" spc="0" normalizeH="0" baseline="0" noProof="0" dirty="0">
                <a:ln>
                  <a:noFill/>
                </a:ln>
                <a:solidFill>
                  <a:srgbClr val="FFFFFF"/>
                </a:solidFill>
                <a:effectLst/>
                <a:uLnTx/>
                <a:uFillTx/>
                <a:latin typeface="Arial"/>
                <a:ea typeface="+mn-ea"/>
                <a:cs typeface="Arial"/>
              </a:rPr>
              <a:t>ledge</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3350"/>
              </a:lnSpc>
              <a:spcBef>
                <a:spcPts val="0"/>
              </a:spcBef>
              <a:spcAft>
                <a:spcPts val="0"/>
              </a:spcAft>
              <a:buClrTx/>
              <a:buSzTx/>
              <a:buFontTx/>
              <a:buNone/>
              <a:tabLst/>
              <a:defRPr/>
            </a:pPr>
            <a:r>
              <a:rPr kumimoji="0" sz="3000" b="0" i="0" u="none" strike="noStrike" kern="1200" cap="none" spc="0" normalizeH="0" baseline="0" noProof="0" dirty="0">
                <a:ln>
                  <a:noFill/>
                </a:ln>
                <a:solidFill>
                  <a:srgbClr val="FFFFFF"/>
                </a:solidFill>
                <a:effectLst/>
                <a:uLnTx/>
                <a:uFillTx/>
                <a:latin typeface="Arial"/>
                <a:ea typeface="+mn-ea"/>
                <a:cs typeface="Arial"/>
              </a:rPr>
              <a:t>Mana</a:t>
            </a:r>
            <a:r>
              <a:rPr kumimoji="0" sz="3000" b="0" i="0" u="none" strike="noStrike" kern="1200" cap="none" spc="-10" normalizeH="0" baseline="0" noProof="0" dirty="0">
                <a:ln>
                  <a:noFill/>
                </a:ln>
                <a:solidFill>
                  <a:srgbClr val="FFFFFF"/>
                </a:solidFill>
                <a:effectLst/>
                <a:uLnTx/>
                <a:uFillTx/>
                <a:latin typeface="Arial"/>
                <a:ea typeface="+mn-ea"/>
                <a:cs typeface="Arial"/>
              </a:rPr>
              <a:t>g</a:t>
            </a:r>
            <a:r>
              <a:rPr kumimoji="0" sz="3000" b="0" i="0" u="none" strike="noStrike" kern="1200" cap="none" spc="0" normalizeH="0" baseline="0" noProof="0" dirty="0">
                <a:ln>
                  <a:noFill/>
                </a:ln>
                <a:solidFill>
                  <a:srgbClr val="FFFFFF"/>
                </a:solidFill>
                <a:effectLst/>
                <a:uLnTx/>
                <a:uFillTx/>
                <a:latin typeface="Arial"/>
                <a:ea typeface="+mn-ea"/>
                <a:cs typeface="Arial"/>
              </a:rPr>
              <a:t>ement</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4782439" y="235369"/>
            <a:ext cx="4133850" cy="330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Arial"/>
                <a:ea typeface="+mn-ea"/>
                <a:cs typeface="Arial"/>
              </a:rPr>
              <a:t>Drivers</a:t>
            </a:r>
            <a:r>
              <a:rPr kumimoji="0" sz="2400" b="0" i="0" u="none" strike="noStrike" kern="1200" cap="none" spc="15" normalizeH="0" baseline="0" noProof="0" dirty="0">
                <a:ln>
                  <a:noFill/>
                </a:ln>
                <a:solidFill>
                  <a:srgbClr val="FFFFFF"/>
                </a:solidFill>
                <a:effectLst/>
                <a:uLnTx/>
                <a:uFillTx/>
                <a:latin typeface="Arial"/>
                <a:ea typeface="+mn-ea"/>
                <a:cs typeface="Arial"/>
              </a:rPr>
              <a:t> </a:t>
            </a:r>
            <a:r>
              <a:rPr kumimoji="0" sz="2400" b="0" i="0" u="none" strike="noStrike" kern="1200" cap="none" spc="0" normalizeH="0" baseline="0" noProof="0" dirty="0">
                <a:ln>
                  <a:noFill/>
                </a:ln>
                <a:solidFill>
                  <a:srgbClr val="FFFFFF"/>
                </a:solidFill>
                <a:effectLst/>
                <a:uLnTx/>
                <a:uFillTx/>
                <a:latin typeface="Arial"/>
                <a:ea typeface="+mn-ea"/>
                <a:cs typeface="Arial"/>
              </a:rPr>
              <a:t>of</a:t>
            </a:r>
            <a:r>
              <a:rPr kumimoji="0" sz="2400" b="0" i="0" u="none" strike="noStrike" kern="1200" cap="none" spc="-20" normalizeH="0" baseline="0" noProof="0" dirty="0">
                <a:ln>
                  <a:noFill/>
                </a:ln>
                <a:solidFill>
                  <a:srgbClr val="FFFFFF"/>
                </a:solidFill>
                <a:effectLst/>
                <a:uLnTx/>
                <a:uFillTx/>
                <a:latin typeface="Arial"/>
                <a:ea typeface="+mn-ea"/>
                <a:cs typeface="Arial"/>
              </a:rPr>
              <a:t> </a:t>
            </a:r>
            <a:r>
              <a:rPr kumimoji="0" sz="2400" b="0" i="0" u="none" strike="noStrike" kern="1200" cap="none" spc="0" normalizeH="0" baseline="0" noProof="0" dirty="0">
                <a:ln>
                  <a:noFill/>
                </a:ln>
                <a:solidFill>
                  <a:srgbClr val="FFFFFF"/>
                </a:solidFill>
                <a:effectLst/>
                <a:uLnTx/>
                <a:uFillTx/>
                <a:latin typeface="Arial"/>
                <a:ea typeface="+mn-ea"/>
                <a:cs typeface="Arial"/>
              </a:rPr>
              <a:t>Kno</a:t>
            </a:r>
            <a:r>
              <a:rPr kumimoji="0" sz="2400" b="0" i="0" u="none" strike="noStrike" kern="1200" cap="none" spc="-10" normalizeH="0" baseline="0" noProof="0" dirty="0">
                <a:ln>
                  <a:noFill/>
                </a:ln>
                <a:solidFill>
                  <a:srgbClr val="FFFFFF"/>
                </a:solidFill>
                <a:effectLst/>
                <a:uLnTx/>
                <a:uFillTx/>
                <a:latin typeface="Arial"/>
                <a:ea typeface="+mn-ea"/>
                <a:cs typeface="Arial"/>
              </a:rPr>
              <a:t>w</a:t>
            </a:r>
            <a:r>
              <a:rPr kumimoji="0" sz="2400" b="0" i="0" u="none" strike="noStrike" kern="1200" cap="none" spc="0" normalizeH="0" baseline="0" noProof="0" dirty="0">
                <a:ln>
                  <a:noFill/>
                </a:ln>
                <a:solidFill>
                  <a:srgbClr val="FFFFFF"/>
                </a:solidFill>
                <a:effectLst/>
                <a:uLnTx/>
                <a:uFillTx/>
                <a:latin typeface="Arial"/>
                <a:ea typeface="+mn-ea"/>
                <a:cs typeface="Arial"/>
              </a:rPr>
              <a:t>le</a:t>
            </a:r>
            <a:r>
              <a:rPr kumimoji="0" sz="2400" b="0" i="0" u="none" strike="noStrike" kern="1200" cap="none" spc="-10" normalizeH="0" baseline="0" noProof="0" dirty="0">
                <a:ln>
                  <a:noFill/>
                </a:ln>
                <a:solidFill>
                  <a:srgbClr val="FFFFFF"/>
                </a:solidFill>
                <a:effectLst/>
                <a:uLnTx/>
                <a:uFillTx/>
                <a:latin typeface="Arial"/>
                <a:ea typeface="+mn-ea"/>
                <a:cs typeface="Arial"/>
              </a:rPr>
              <a:t>d</a:t>
            </a:r>
            <a:r>
              <a:rPr kumimoji="0" sz="2400" b="0" i="0" u="none" strike="noStrike" kern="1200" cap="none" spc="0" normalizeH="0" baseline="0" noProof="0" dirty="0">
                <a:ln>
                  <a:noFill/>
                </a:ln>
                <a:solidFill>
                  <a:srgbClr val="FFFFFF"/>
                </a:solidFill>
                <a:effectLst/>
                <a:uLnTx/>
                <a:uFillTx/>
                <a:latin typeface="Arial"/>
                <a:ea typeface="+mn-ea"/>
                <a:cs typeface="Arial"/>
              </a:rPr>
              <a:t>ge</a:t>
            </a:r>
            <a:r>
              <a:rPr kumimoji="0" sz="2400" b="0" i="0" u="none" strike="noStrike" kern="1200" cap="none" spc="10" normalizeH="0" baseline="0" noProof="0" dirty="0">
                <a:ln>
                  <a:noFill/>
                </a:ln>
                <a:solidFill>
                  <a:srgbClr val="FFFFFF"/>
                </a:solidFill>
                <a:effectLst/>
                <a:uLnTx/>
                <a:uFillTx/>
                <a:latin typeface="Arial"/>
                <a:ea typeface="+mn-ea"/>
                <a:cs typeface="Arial"/>
              </a:rPr>
              <a:t> </a:t>
            </a:r>
            <a:r>
              <a:rPr kumimoji="0" sz="2400" b="0" i="0" u="none" strike="noStrike" kern="1200" cap="none" spc="-90" normalizeH="0" baseline="0" noProof="0" dirty="0">
                <a:ln>
                  <a:noFill/>
                </a:ln>
                <a:solidFill>
                  <a:srgbClr val="FFFFFF"/>
                </a:solidFill>
                <a:effectLst/>
                <a:uLnTx/>
                <a:uFillTx/>
                <a:latin typeface="Arial"/>
                <a:ea typeface="+mn-ea"/>
                <a:cs typeface="Arial"/>
              </a:rPr>
              <a:t>T</a:t>
            </a:r>
            <a:r>
              <a:rPr kumimoji="0" sz="2400" b="0" i="0" u="none" strike="noStrike" kern="1200" cap="none" spc="0" normalizeH="0" baseline="0" noProof="0" dirty="0">
                <a:ln>
                  <a:noFill/>
                </a:ln>
                <a:solidFill>
                  <a:srgbClr val="FFFFFF"/>
                </a:solidFill>
                <a:effectLst/>
                <a:uLnTx/>
                <a:uFillTx/>
                <a:latin typeface="Arial"/>
                <a:ea typeface="+mn-ea"/>
                <a:cs typeface="Arial"/>
              </a:rPr>
              <a:t>ransfer</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5384672" y="1055274"/>
            <a:ext cx="3679825" cy="3302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Arial"/>
                <a:ea typeface="+mn-ea"/>
                <a:cs typeface="Arial"/>
              </a:rPr>
              <a:t>K</a:t>
            </a:r>
            <a:r>
              <a:rPr kumimoji="0" sz="2400" b="0" i="0" u="none" strike="noStrike" kern="1200" cap="none" spc="-10" normalizeH="0" baseline="0" noProof="0" dirty="0">
                <a:ln>
                  <a:noFill/>
                </a:ln>
                <a:solidFill>
                  <a:srgbClr val="FFFFFF"/>
                </a:solidFill>
                <a:effectLst/>
                <a:uLnTx/>
                <a:uFillTx/>
                <a:latin typeface="Arial"/>
                <a:ea typeface="+mn-ea"/>
                <a:cs typeface="Arial"/>
              </a:rPr>
              <a:t>n</a:t>
            </a:r>
            <a:r>
              <a:rPr kumimoji="0" sz="2400" b="0" i="0" u="none" strike="noStrike" kern="1200" cap="none" spc="0" normalizeH="0" baseline="0" noProof="0" dirty="0">
                <a:ln>
                  <a:noFill/>
                </a:ln>
                <a:solidFill>
                  <a:srgbClr val="FFFFFF"/>
                </a:solidFill>
                <a:effectLst/>
                <a:uLnTx/>
                <a:uFillTx/>
                <a:latin typeface="Arial"/>
                <a:ea typeface="+mn-ea"/>
                <a:cs typeface="Arial"/>
              </a:rPr>
              <a:t>o</a:t>
            </a:r>
            <a:r>
              <a:rPr kumimoji="0" sz="2400" b="0" i="0" u="none" strike="noStrike" kern="1200" cap="none" spc="-10" normalizeH="0" baseline="0" noProof="0" dirty="0">
                <a:ln>
                  <a:noFill/>
                </a:ln>
                <a:solidFill>
                  <a:srgbClr val="FFFFFF"/>
                </a:solidFill>
                <a:effectLst/>
                <a:uLnTx/>
                <a:uFillTx/>
                <a:latin typeface="Arial"/>
                <a:ea typeface="+mn-ea"/>
                <a:cs typeface="Arial"/>
              </a:rPr>
              <a:t>w</a:t>
            </a:r>
            <a:r>
              <a:rPr kumimoji="0" sz="2400" b="0" i="0" u="none" strike="noStrike" kern="1200" cap="none" spc="0" normalizeH="0" baseline="0" noProof="0" dirty="0">
                <a:ln>
                  <a:noFill/>
                </a:ln>
                <a:solidFill>
                  <a:srgbClr val="FFFFFF"/>
                </a:solidFill>
                <a:effectLst/>
                <a:uLnTx/>
                <a:uFillTx/>
                <a:latin typeface="Arial"/>
                <a:ea typeface="+mn-ea"/>
                <a:cs typeface="Arial"/>
              </a:rPr>
              <a:t>l</a:t>
            </a:r>
            <a:r>
              <a:rPr kumimoji="0" sz="2400" b="0" i="0" u="none" strike="noStrike" kern="1200" cap="none" spc="-10" normalizeH="0" baseline="0" noProof="0" dirty="0">
                <a:ln>
                  <a:noFill/>
                </a:ln>
                <a:solidFill>
                  <a:srgbClr val="FFFFFF"/>
                </a:solidFill>
                <a:effectLst/>
                <a:uLnTx/>
                <a:uFillTx/>
                <a:latin typeface="Arial"/>
                <a:ea typeface="+mn-ea"/>
                <a:cs typeface="Arial"/>
              </a:rPr>
              <a:t>e</a:t>
            </a:r>
            <a:r>
              <a:rPr kumimoji="0" sz="2400" b="0" i="0" u="none" strike="noStrike" kern="1200" cap="none" spc="0" normalizeH="0" baseline="0" noProof="0" dirty="0">
                <a:ln>
                  <a:noFill/>
                </a:ln>
                <a:solidFill>
                  <a:srgbClr val="FFFFFF"/>
                </a:solidFill>
                <a:effectLst/>
                <a:uLnTx/>
                <a:uFillTx/>
                <a:latin typeface="Arial"/>
                <a:ea typeface="+mn-ea"/>
                <a:cs typeface="Arial"/>
              </a:rPr>
              <a:t>dge</a:t>
            </a:r>
            <a:r>
              <a:rPr kumimoji="0" sz="2400" b="0" i="0" u="none" strike="noStrike" kern="1200" cap="none" spc="-10" normalizeH="0" baseline="0" noProof="0" dirty="0">
                <a:ln>
                  <a:noFill/>
                </a:ln>
                <a:solidFill>
                  <a:srgbClr val="FFFFFF"/>
                </a:solidFill>
                <a:effectLst/>
                <a:uLnTx/>
                <a:uFillTx/>
                <a:latin typeface="Arial"/>
                <a:ea typeface="+mn-ea"/>
                <a:cs typeface="Arial"/>
              </a:rPr>
              <a:t> </a:t>
            </a:r>
            <a:r>
              <a:rPr kumimoji="0" sz="2400" b="0" i="0" u="none" strike="noStrike" kern="1200" cap="none" spc="-85" normalizeH="0" baseline="0" noProof="0" dirty="0">
                <a:ln>
                  <a:noFill/>
                </a:ln>
                <a:solidFill>
                  <a:srgbClr val="FFFFFF"/>
                </a:solidFill>
                <a:effectLst/>
                <a:uLnTx/>
                <a:uFillTx/>
                <a:latin typeface="Arial"/>
                <a:ea typeface="+mn-ea"/>
                <a:cs typeface="Arial"/>
              </a:rPr>
              <a:t>T</a:t>
            </a:r>
            <a:r>
              <a:rPr kumimoji="0" sz="2400" b="0" i="0" u="none" strike="noStrike" kern="1200" cap="none" spc="0" normalizeH="0" baseline="0" noProof="0" dirty="0">
                <a:ln>
                  <a:noFill/>
                </a:ln>
                <a:solidFill>
                  <a:srgbClr val="FFFFFF"/>
                </a:solidFill>
                <a:effectLst/>
                <a:uLnTx/>
                <a:uFillTx/>
                <a:latin typeface="Arial"/>
                <a:ea typeface="+mn-ea"/>
                <a:cs typeface="Arial"/>
              </a:rPr>
              <a:t>ransfer</a:t>
            </a:r>
            <a:r>
              <a:rPr kumimoji="0" sz="2400" b="0" i="0" u="none" strike="noStrike" kern="1200" cap="none" spc="-55" normalizeH="0" baseline="0" noProof="0" dirty="0">
                <a:ln>
                  <a:noFill/>
                </a:ln>
                <a:solidFill>
                  <a:srgbClr val="FFFFFF"/>
                </a:solidFill>
                <a:effectLst/>
                <a:uLnTx/>
                <a:uFillTx/>
                <a:latin typeface="Arial"/>
                <a:ea typeface="+mn-ea"/>
                <a:cs typeface="Arial"/>
              </a:rPr>
              <a:t> </a:t>
            </a:r>
            <a:r>
              <a:rPr kumimoji="0" sz="2400" b="0" i="0" u="none" strike="noStrike" kern="1200" cap="none" spc="-270" normalizeH="0" baseline="0" noProof="0" dirty="0">
                <a:ln>
                  <a:noFill/>
                </a:ln>
                <a:solidFill>
                  <a:srgbClr val="FFFFFF"/>
                </a:solidFill>
                <a:effectLst/>
                <a:uLnTx/>
                <a:uFillTx/>
                <a:latin typeface="Arial"/>
                <a:ea typeface="+mn-ea"/>
                <a:cs typeface="Arial"/>
              </a:rPr>
              <a:t>T</a:t>
            </a:r>
            <a:r>
              <a:rPr kumimoji="0" sz="2400" b="0" i="0" u="none" strike="noStrike" kern="1200" cap="none" spc="0" normalizeH="0" baseline="0" noProof="0" dirty="0">
                <a:ln>
                  <a:noFill/>
                </a:ln>
                <a:solidFill>
                  <a:srgbClr val="FFFFFF"/>
                </a:solidFill>
                <a:effectLst/>
                <a:uLnTx/>
                <a:uFillTx/>
                <a:latin typeface="Arial"/>
                <a:ea typeface="+mn-ea"/>
                <a:cs typeface="Arial"/>
              </a:rPr>
              <a:t>oo</a:t>
            </a:r>
            <a:r>
              <a:rPr kumimoji="0" sz="2400" b="0" i="0" u="none" strike="noStrike" kern="1200" cap="none" spc="-10" normalizeH="0" baseline="0" noProof="0" dirty="0">
                <a:ln>
                  <a:noFill/>
                </a:ln>
                <a:solidFill>
                  <a:srgbClr val="FFFFFF"/>
                </a:solidFill>
                <a:effectLst/>
                <a:uLnTx/>
                <a:uFillTx/>
                <a:latin typeface="Arial"/>
                <a:ea typeface="+mn-ea"/>
                <a:cs typeface="Arial"/>
              </a:rPr>
              <a:t>l</a:t>
            </a:r>
            <a:r>
              <a:rPr kumimoji="0" sz="2400" b="0" i="0" u="none" strike="noStrike" kern="1200" cap="none" spc="0" normalizeH="0" baseline="0" noProof="0" dirty="0">
                <a:ln>
                  <a:noFill/>
                </a:ln>
                <a:solidFill>
                  <a:srgbClr val="FFFFFF"/>
                </a:solidFill>
                <a:effectLst/>
                <a:uLnTx/>
                <a:uFillTx/>
                <a:latin typeface="Arial"/>
                <a:ea typeface="+mn-ea"/>
                <a:cs typeface="Arial"/>
              </a:rPr>
              <a:t>kit</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graphicFrame>
        <p:nvGraphicFramePr>
          <p:cNvPr id="3" name="object 3"/>
          <p:cNvGraphicFramePr>
            <a:graphicFrameLocks noGrp="1"/>
          </p:cNvGraphicFramePr>
          <p:nvPr>
            <p:extLst/>
          </p:nvPr>
        </p:nvGraphicFramePr>
        <p:xfrm>
          <a:off x="450850" y="2057400"/>
          <a:ext cx="8229600" cy="3635958"/>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84529">
                <a:tc>
                  <a:txBody>
                    <a:bodyPr/>
                    <a:lstStyle/>
                    <a:p>
                      <a:pPr marL="61594">
                        <a:lnSpc>
                          <a:spcPct val="100000"/>
                        </a:lnSpc>
                      </a:pPr>
                      <a:r>
                        <a:rPr sz="2000" b="1" spc="-150" dirty="0">
                          <a:solidFill>
                            <a:srgbClr val="FFFFFF"/>
                          </a:solidFill>
                          <a:latin typeface="Arial"/>
                          <a:cs typeface="Arial"/>
                        </a:rPr>
                        <a:t>T</a:t>
                      </a:r>
                      <a:r>
                        <a:rPr sz="2000" b="1" dirty="0">
                          <a:solidFill>
                            <a:srgbClr val="FFFFFF"/>
                          </a:solidFill>
                          <a:latin typeface="Arial"/>
                          <a:cs typeface="Arial"/>
                        </a:rPr>
                        <a:t>oo</a:t>
                      </a:r>
                      <a:r>
                        <a:rPr sz="2000" b="1" spc="-10" dirty="0">
                          <a:solidFill>
                            <a:srgbClr val="FFFFFF"/>
                          </a:solidFill>
                          <a:latin typeface="Arial"/>
                          <a:cs typeface="Arial"/>
                        </a:rPr>
                        <a:t>l</a:t>
                      </a:r>
                      <a:r>
                        <a:rPr sz="2000" b="1" dirty="0">
                          <a:solidFill>
                            <a:srgbClr val="FFFFFF"/>
                          </a:solidFill>
                          <a:latin typeface="Arial"/>
                          <a:cs typeface="Arial"/>
                        </a:rPr>
                        <a:t>kit</a:t>
                      </a:r>
                      <a:r>
                        <a:rPr sz="2000" b="1" spc="-30" dirty="0">
                          <a:solidFill>
                            <a:srgbClr val="FFFFFF"/>
                          </a:solidFill>
                          <a:latin typeface="Arial"/>
                          <a:cs typeface="Arial"/>
                        </a:rPr>
                        <a:t> </a:t>
                      </a:r>
                      <a:r>
                        <a:rPr sz="2000" b="1" dirty="0">
                          <a:solidFill>
                            <a:srgbClr val="FFFFFF"/>
                          </a:solidFill>
                          <a:latin typeface="Arial"/>
                          <a:cs typeface="Arial"/>
                        </a:rPr>
                        <a:t>Co</a:t>
                      </a:r>
                      <a:r>
                        <a:rPr sz="2000" b="1" spc="-10" dirty="0">
                          <a:solidFill>
                            <a:srgbClr val="FFFFFF"/>
                          </a:solidFill>
                          <a:latin typeface="Arial"/>
                          <a:cs typeface="Arial"/>
                        </a:rPr>
                        <a:t>m</a:t>
                      </a:r>
                      <a:r>
                        <a:rPr sz="2000" b="1" dirty="0">
                          <a:solidFill>
                            <a:srgbClr val="FFFFFF"/>
                          </a:solidFill>
                          <a:latin typeface="Arial"/>
                          <a:cs typeface="Arial"/>
                        </a:rPr>
                        <a:t>pone</a:t>
                      </a:r>
                      <a:r>
                        <a:rPr sz="2000" b="1" spc="-10" dirty="0">
                          <a:solidFill>
                            <a:srgbClr val="FFFFFF"/>
                          </a:solidFill>
                          <a:latin typeface="Arial"/>
                          <a:cs typeface="Arial"/>
                        </a:rPr>
                        <a:t>n</a:t>
                      </a:r>
                      <a:r>
                        <a:rPr sz="2000" b="1" dirty="0">
                          <a:solidFill>
                            <a:srgbClr val="FFFFFF"/>
                          </a:solidFill>
                          <a:latin typeface="Arial"/>
                          <a:cs typeface="Arial"/>
                        </a:rPr>
                        <a:t>ts</a:t>
                      </a:r>
                      <a:endParaRPr sz="20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62230">
                        <a:lnSpc>
                          <a:spcPct val="100000"/>
                        </a:lnSpc>
                      </a:pPr>
                      <a:r>
                        <a:rPr sz="2000" b="1" spc="-10" dirty="0">
                          <a:solidFill>
                            <a:srgbClr val="FFFFFF"/>
                          </a:solidFill>
                          <a:latin typeface="Arial"/>
                          <a:cs typeface="Arial"/>
                        </a:rPr>
                        <a:t>S</a:t>
                      </a:r>
                      <a:r>
                        <a:rPr sz="2000" b="1" dirty="0">
                          <a:solidFill>
                            <a:srgbClr val="FFFFFF"/>
                          </a:solidFill>
                          <a:latin typeface="Arial"/>
                          <a:cs typeface="Arial"/>
                        </a:rPr>
                        <a:t>oc</a:t>
                      </a:r>
                      <a:r>
                        <a:rPr sz="2000" b="1" spc="-10" dirty="0">
                          <a:solidFill>
                            <a:srgbClr val="FFFFFF"/>
                          </a:solidFill>
                          <a:latin typeface="Arial"/>
                          <a:cs typeface="Arial"/>
                        </a:rPr>
                        <a:t>i</a:t>
                      </a:r>
                      <a:r>
                        <a:rPr sz="2000" b="1" dirty="0">
                          <a:solidFill>
                            <a:srgbClr val="FFFFFF"/>
                          </a:solidFill>
                          <a:latin typeface="Arial"/>
                          <a:cs typeface="Arial"/>
                        </a:rPr>
                        <a:t>al</a:t>
                      </a:r>
                      <a:r>
                        <a:rPr sz="2000" b="1" spc="-15" dirty="0">
                          <a:solidFill>
                            <a:srgbClr val="FFFFFF"/>
                          </a:solidFill>
                          <a:latin typeface="Arial"/>
                          <a:cs typeface="Arial"/>
                        </a:rPr>
                        <a:t>i</a:t>
                      </a:r>
                      <a:r>
                        <a:rPr sz="2000" b="1" dirty="0">
                          <a:solidFill>
                            <a:srgbClr val="FFFFFF"/>
                          </a:solidFill>
                          <a:latin typeface="Arial"/>
                          <a:cs typeface="Arial"/>
                        </a:rPr>
                        <a:t>za</a:t>
                      </a:r>
                      <a:r>
                        <a:rPr sz="2000" b="1" spc="5" dirty="0">
                          <a:solidFill>
                            <a:srgbClr val="FFFFFF"/>
                          </a:solidFill>
                          <a:latin typeface="Arial"/>
                          <a:cs typeface="Arial"/>
                        </a:rPr>
                        <a:t>t</a:t>
                      </a:r>
                      <a:r>
                        <a:rPr sz="2000" b="1" dirty="0">
                          <a:solidFill>
                            <a:srgbClr val="FFFFFF"/>
                          </a:solidFill>
                          <a:latin typeface="Arial"/>
                          <a:cs typeface="Arial"/>
                        </a:rPr>
                        <a:t>i</a:t>
                      </a:r>
                      <a:r>
                        <a:rPr sz="2000" b="1" spc="-10" dirty="0">
                          <a:solidFill>
                            <a:srgbClr val="FFFFFF"/>
                          </a:solidFill>
                          <a:latin typeface="Arial"/>
                          <a:cs typeface="Arial"/>
                        </a:rPr>
                        <a:t>o</a:t>
                      </a:r>
                      <a:r>
                        <a:rPr sz="2000" b="1" dirty="0">
                          <a:solidFill>
                            <a:srgbClr val="FFFFFF"/>
                          </a:solidFill>
                          <a:latin typeface="Arial"/>
                          <a:cs typeface="Arial"/>
                        </a:rPr>
                        <a:t>n</a:t>
                      </a:r>
                      <a:r>
                        <a:rPr sz="2000" b="1" spc="-25" dirty="0">
                          <a:solidFill>
                            <a:srgbClr val="FFFFFF"/>
                          </a:solidFill>
                          <a:latin typeface="Arial"/>
                          <a:cs typeface="Arial"/>
                        </a:rPr>
                        <a:t> </a:t>
                      </a:r>
                      <a:r>
                        <a:rPr sz="2000" b="1" spc="-10" dirty="0">
                          <a:solidFill>
                            <a:srgbClr val="FFFFFF"/>
                          </a:solidFill>
                          <a:latin typeface="Arial"/>
                          <a:cs typeface="Arial"/>
                        </a:rPr>
                        <a:t>P</a:t>
                      </a:r>
                      <a:r>
                        <a:rPr sz="2000" b="1" dirty="0">
                          <a:solidFill>
                            <a:srgbClr val="FFFFFF"/>
                          </a:solidFill>
                          <a:latin typeface="Arial"/>
                          <a:cs typeface="Arial"/>
                        </a:rPr>
                        <a:t>rocess</a:t>
                      </a:r>
                      <a:endParaRPr sz="20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2951429">
                <a:tc>
                  <a:txBody>
                    <a:bodyPr/>
                    <a:lstStyle/>
                    <a:p>
                      <a:pPr marL="61594" marR="427355">
                        <a:lnSpc>
                          <a:spcPts val="4800"/>
                        </a:lnSpc>
                      </a:pPr>
                      <a:r>
                        <a:rPr sz="2000" dirty="0">
                          <a:latin typeface="Arial"/>
                          <a:cs typeface="Arial"/>
                        </a:rPr>
                        <a:t>Master</a:t>
                      </a:r>
                      <a:r>
                        <a:rPr sz="2000" spc="-40" dirty="0">
                          <a:latin typeface="Arial"/>
                          <a:cs typeface="Arial"/>
                        </a:rPr>
                        <a:t> </a:t>
                      </a:r>
                      <a:r>
                        <a:rPr sz="2000" dirty="0">
                          <a:latin typeface="Arial"/>
                          <a:cs typeface="Arial"/>
                        </a:rPr>
                        <a:t>Pro</a:t>
                      </a:r>
                      <a:r>
                        <a:rPr sz="2000" spc="5" dirty="0">
                          <a:latin typeface="Arial"/>
                          <a:cs typeface="Arial"/>
                        </a:rPr>
                        <a:t>c</a:t>
                      </a:r>
                      <a:r>
                        <a:rPr sz="2000" dirty="0">
                          <a:latin typeface="Arial"/>
                          <a:cs typeface="Arial"/>
                        </a:rPr>
                        <a:t>e</a:t>
                      </a:r>
                      <a:r>
                        <a:rPr sz="2000" spc="5" dirty="0">
                          <a:latin typeface="Arial"/>
                          <a:cs typeface="Arial"/>
                        </a:rPr>
                        <a:t>s</a:t>
                      </a:r>
                      <a:r>
                        <a:rPr sz="2000" dirty="0">
                          <a:latin typeface="Arial"/>
                          <a:cs typeface="Arial"/>
                        </a:rPr>
                        <a:t>s</a:t>
                      </a:r>
                      <a:r>
                        <a:rPr sz="2000" spc="-35" dirty="0">
                          <a:latin typeface="Arial"/>
                          <a:cs typeface="Arial"/>
                        </a:rPr>
                        <a:t> </a:t>
                      </a:r>
                      <a:r>
                        <a:rPr sz="2000" dirty="0">
                          <a:latin typeface="Arial"/>
                          <a:cs typeface="Arial"/>
                        </a:rPr>
                        <a:t>Des</a:t>
                      </a:r>
                      <a:r>
                        <a:rPr sz="2000" spc="10" dirty="0">
                          <a:latin typeface="Arial"/>
                          <a:cs typeface="Arial"/>
                        </a:rPr>
                        <a:t>c</a:t>
                      </a:r>
                      <a:r>
                        <a:rPr sz="2000" dirty="0">
                          <a:latin typeface="Arial"/>
                          <a:cs typeface="Arial"/>
                        </a:rPr>
                        <a:t>ription Retirement</a:t>
                      </a:r>
                      <a:r>
                        <a:rPr sz="2000" spc="-45" dirty="0">
                          <a:latin typeface="Arial"/>
                          <a:cs typeface="Arial"/>
                        </a:rPr>
                        <a:t> </a:t>
                      </a:r>
                      <a:r>
                        <a:rPr sz="2000" dirty="0">
                          <a:latin typeface="Arial"/>
                          <a:cs typeface="Arial"/>
                        </a:rPr>
                        <a:t>Planning Di</a:t>
                      </a:r>
                      <a:r>
                        <a:rPr sz="2000" spc="5" dirty="0">
                          <a:latin typeface="Arial"/>
                          <a:cs typeface="Arial"/>
                        </a:rPr>
                        <a:t>s</a:t>
                      </a:r>
                      <a:r>
                        <a:rPr sz="2000" dirty="0">
                          <a:latin typeface="Arial"/>
                          <a:cs typeface="Arial"/>
                        </a:rPr>
                        <a:t>c</a:t>
                      </a:r>
                      <a:r>
                        <a:rPr sz="2000" spc="5" dirty="0">
                          <a:latin typeface="Arial"/>
                          <a:cs typeface="Arial"/>
                        </a:rPr>
                        <a:t>u</a:t>
                      </a:r>
                      <a:r>
                        <a:rPr sz="2000" dirty="0">
                          <a:latin typeface="Arial"/>
                          <a:cs typeface="Arial"/>
                        </a:rPr>
                        <a:t>s</a:t>
                      </a:r>
                      <a:r>
                        <a:rPr sz="2000" spc="10" dirty="0">
                          <a:latin typeface="Arial"/>
                          <a:cs typeface="Arial"/>
                        </a:rPr>
                        <a:t>s</a:t>
                      </a:r>
                      <a:r>
                        <a:rPr sz="2000" dirty="0">
                          <a:latin typeface="Arial"/>
                          <a:cs typeface="Arial"/>
                        </a:rPr>
                        <a:t>ion In</a:t>
                      </a:r>
                      <a:r>
                        <a:rPr sz="2000" spc="-10" dirty="0">
                          <a:latin typeface="Arial"/>
                          <a:cs typeface="Arial"/>
                        </a:rPr>
                        <a:t>t</a:t>
                      </a:r>
                      <a:r>
                        <a:rPr sz="2000" dirty="0">
                          <a:latin typeface="Arial"/>
                          <a:cs typeface="Arial"/>
                        </a:rPr>
                        <a:t>erv</a:t>
                      </a:r>
                      <a:r>
                        <a:rPr sz="2000" spc="-10" dirty="0">
                          <a:latin typeface="Arial"/>
                          <a:cs typeface="Arial"/>
                        </a:rPr>
                        <a:t>i</a:t>
                      </a:r>
                      <a:r>
                        <a:rPr sz="2000" dirty="0">
                          <a:latin typeface="Arial"/>
                          <a:cs typeface="Arial"/>
                        </a:rPr>
                        <a:t>ew</a:t>
                      </a:r>
                      <a:r>
                        <a:rPr sz="2000" spc="-25" dirty="0">
                          <a:latin typeface="Arial"/>
                          <a:cs typeface="Arial"/>
                        </a:rPr>
                        <a:t> </a:t>
                      </a:r>
                      <a:r>
                        <a:rPr sz="2000" dirty="0">
                          <a:latin typeface="Arial"/>
                          <a:cs typeface="Arial"/>
                        </a:rPr>
                        <a:t>Guide</a:t>
                      </a:r>
                      <a:endParaRPr sz="2000">
                        <a:latin typeface="Arial"/>
                        <a:cs typeface="Arial"/>
                      </a:endParaRPr>
                    </a:p>
                    <a:p>
                      <a:pPr>
                        <a:lnSpc>
                          <a:spcPct val="100000"/>
                        </a:lnSpc>
                        <a:spcBef>
                          <a:spcPts val="0"/>
                        </a:spcBef>
                      </a:pPr>
                      <a:endParaRPr sz="1600">
                        <a:latin typeface="Times New Roman"/>
                        <a:cs typeface="Times New Roman"/>
                      </a:endParaRPr>
                    </a:p>
                    <a:p>
                      <a:pPr marL="61594">
                        <a:lnSpc>
                          <a:spcPct val="100000"/>
                        </a:lnSpc>
                      </a:pPr>
                      <a:r>
                        <a:rPr sz="2000" spc="-75" dirty="0">
                          <a:latin typeface="Arial"/>
                          <a:cs typeface="Arial"/>
                        </a:rPr>
                        <a:t>T</a:t>
                      </a:r>
                      <a:r>
                        <a:rPr sz="2000" dirty="0">
                          <a:latin typeface="Arial"/>
                          <a:cs typeface="Arial"/>
                        </a:rPr>
                        <a:t>ran</a:t>
                      </a:r>
                      <a:r>
                        <a:rPr sz="2000" spc="5" dirty="0">
                          <a:latin typeface="Arial"/>
                          <a:cs typeface="Arial"/>
                        </a:rPr>
                        <a:t>s</a:t>
                      </a:r>
                      <a:r>
                        <a:rPr sz="2000" dirty="0">
                          <a:latin typeface="Arial"/>
                          <a:cs typeface="Arial"/>
                        </a:rPr>
                        <a:t>fer</a:t>
                      </a:r>
                      <a:r>
                        <a:rPr sz="2000" spc="-55" dirty="0">
                          <a:latin typeface="Arial"/>
                          <a:cs typeface="Arial"/>
                        </a:rPr>
                        <a:t> </a:t>
                      </a:r>
                      <a:r>
                        <a:rPr sz="2000" dirty="0">
                          <a:latin typeface="Arial"/>
                          <a:cs typeface="Arial"/>
                        </a:rPr>
                        <a:t>Plan </a:t>
                      </a:r>
                      <a:r>
                        <a:rPr sz="2000" spc="5" dirty="0">
                          <a:latin typeface="Arial"/>
                          <a:cs typeface="Arial"/>
                        </a:rPr>
                        <a:t>D</a:t>
                      </a:r>
                      <a:r>
                        <a:rPr sz="2000" dirty="0">
                          <a:latin typeface="Arial"/>
                          <a:cs typeface="Arial"/>
                        </a:rPr>
                        <a:t>o</a:t>
                      </a:r>
                      <a:r>
                        <a:rPr sz="2000" spc="5" dirty="0">
                          <a:latin typeface="Arial"/>
                          <a:cs typeface="Arial"/>
                        </a:rPr>
                        <a:t>c</a:t>
                      </a:r>
                      <a:r>
                        <a:rPr sz="2000" dirty="0">
                          <a:latin typeface="Arial"/>
                          <a:cs typeface="Arial"/>
                        </a:rPr>
                        <a:t>ument</a:t>
                      </a:r>
                      <a:endParaRPr sz="20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2230" marR="219075">
                        <a:lnSpc>
                          <a:spcPts val="4800"/>
                        </a:lnSpc>
                      </a:pPr>
                      <a:r>
                        <a:rPr sz="2000" dirty="0">
                          <a:latin typeface="Arial"/>
                          <a:cs typeface="Arial"/>
                        </a:rPr>
                        <a:t>Posted</a:t>
                      </a:r>
                      <a:r>
                        <a:rPr sz="2000" spc="-15" dirty="0">
                          <a:latin typeface="Arial"/>
                          <a:cs typeface="Arial"/>
                        </a:rPr>
                        <a:t> </a:t>
                      </a:r>
                      <a:r>
                        <a:rPr sz="2000" dirty="0">
                          <a:latin typeface="Arial"/>
                          <a:cs typeface="Arial"/>
                        </a:rPr>
                        <a:t>in Man</a:t>
                      </a:r>
                      <a:r>
                        <a:rPr lang="en-US" sz="2000" dirty="0">
                          <a:latin typeface="Arial"/>
                          <a:cs typeface="Arial"/>
                        </a:rPr>
                        <a:t>a</a:t>
                      </a:r>
                      <a:r>
                        <a:rPr sz="2000" dirty="0">
                          <a:latin typeface="Arial"/>
                          <a:cs typeface="Arial"/>
                        </a:rPr>
                        <a:t>gers</a:t>
                      </a:r>
                      <a:r>
                        <a:rPr sz="2000" spc="-85" dirty="0">
                          <a:latin typeface="Arial"/>
                          <a:cs typeface="Arial"/>
                        </a:rPr>
                        <a:t> </a:t>
                      </a:r>
                      <a:r>
                        <a:rPr sz="2000" spc="-220" dirty="0">
                          <a:latin typeface="Arial"/>
                          <a:cs typeface="Arial"/>
                        </a:rPr>
                        <a:t>T</a:t>
                      </a:r>
                      <a:r>
                        <a:rPr sz="2000" dirty="0">
                          <a:latin typeface="Arial"/>
                          <a:cs typeface="Arial"/>
                        </a:rPr>
                        <a:t>oolbox Announ</a:t>
                      </a:r>
                      <a:r>
                        <a:rPr sz="2000" spc="5" dirty="0">
                          <a:latin typeface="Arial"/>
                          <a:cs typeface="Arial"/>
                        </a:rPr>
                        <a:t>c</a:t>
                      </a:r>
                      <a:r>
                        <a:rPr sz="2000" dirty="0">
                          <a:latin typeface="Arial"/>
                          <a:cs typeface="Arial"/>
                        </a:rPr>
                        <a:t>ement</a:t>
                      </a:r>
                      <a:r>
                        <a:rPr sz="2000" spc="-45" dirty="0">
                          <a:latin typeface="Arial"/>
                          <a:cs typeface="Arial"/>
                        </a:rPr>
                        <a:t> </a:t>
                      </a:r>
                      <a:r>
                        <a:rPr sz="2000" dirty="0">
                          <a:latin typeface="Arial"/>
                          <a:cs typeface="Arial"/>
                        </a:rPr>
                        <a:t>to</a:t>
                      </a:r>
                      <a:r>
                        <a:rPr sz="2000" spc="-130" dirty="0">
                          <a:latin typeface="Arial"/>
                          <a:cs typeface="Arial"/>
                        </a:rPr>
                        <a:t> </a:t>
                      </a:r>
                      <a:r>
                        <a:rPr sz="2000" dirty="0">
                          <a:latin typeface="Arial"/>
                          <a:cs typeface="Arial"/>
                        </a:rPr>
                        <a:t>All</a:t>
                      </a:r>
                      <a:r>
                        <a:rPr sz="2000" spc="-5" dirty="0">
                          <a:latin typeface="Arial"/>
                          <a:cs typeface="Arial"/>
                        </a:rPr>
                        <a:t> </a:t>
                      </a:r>
                      <a:r>
                        <a:rPr sz="2000" dirty="0">
                          <a:latin typeface="Arial"/>
                          <a:cs typeface="Arial"/>
                        </a:rPr>
                        <a:t>Supervisors H</a:t>
                      </a:r>
                      <a:r>
                        <a:rPr sz="2000" spc="5" dirty="0">
                          <a:latin typeface="Arial"/>
                          <a:cs typeface="Arial"/>
                        </a:rPr>
                        <a:t>R</a:t>
                      </a:r>
                      <a:r>
                        <a:rPr sz="2000" dirty="0">
                          <a:latin typeface="Arial"/>
                          <a:cs typeface="Arial"/>
                        </a:rPr>
                        <a:t>G</a:t>
                      </a:r>
                      <a:r>
                        <a:rPr sz="2000" spc="-15" dirty="0">
                          <a:latin typeface="Arial"/>
                          <a:cs typeface="Arial"/>
                        </a:rPr>
                        <a:t> </a:t>
                      </a:r>
                      <a:r>
                        <a:rPr sz="2000" dirty="0">
                          <a:latin typeface="Arial"/>
                          <a:cs typeface="Arial"/>
                        </a:rPr>
                        <a:t>Meetings</a:t>
                      </a:r>
                      <a:r>
                        <a:rPr sz="2000" spc="-25" dirty="0">
                          <a:latin typeface="Arial"/>
                          <a:cs typeface="Arial"/>
                        </a:rPr>
                        <a:t> </a:t>
                      </a:r>
                      <a:r>
                        <a:rPr sz="2000" dirty="0">
                          <a:latin typeface="Arial"/>
                          <a:cs typeface="Arial"/>
                        </a:rPr>
                        <a:t>with</a:t>
                      </a:r>
                      <a:r>
                        <a:rPr sz="2000" spc="-15" dirty="0">
                          <a:latin typeface="Arial"/>
                          <a:cs typeface="Arial"/>
                        </a:rPr>
                        <a:t> </a:t>
                      </a:r>
                      <a:r>
                        <a:rPr sz="2000" dirty="0">
                          <a:latin typeface="Arial"/>
                          <a:cs typeface="Arial"/>
                        </a:rPr>
                        <a:t>Client</a:t>
                      </a:r>
                      <a:r>
                        <a:rPr sz="2000" spc="-10" dirty="0">
                          <a:latin typeface="Arial"/>
                          <a:cs typeface="Arial"/>
                        </a:rPr>
                        <a:t> </a:t>
                      </a:r>
                      <a:r>
                        <a:rPr sz="2000" dirty="0">
                          <a:latin typeface="Arial"/>
                          <a:cs typeface="Arial"/>
                        </a:rPr>
                        <a:t>Gr</a:t>
                      </a:r>
                      <a:r>
                        <a:rPr sz="2000" spc="5" dirty="0">
                          <a:latin typeface="Arial"/>
                          <a:cs typeface="Arial"/>
                        </a:rPr>
                        <a:t>o</a:t>
                      </a:r>
                      <a:r>
                        <a:rPr sz="2000" dirty="0">
                          <a:latin typeface="Arial"/>
                          <a:cs typeface="Arial"/>
                        </a:rPr>
                        <a:t>ups</a:t>
                      </a:r>
                    </a:p>
                    <a:p>
                      <a:pPr>
                        <a:lnSpc>
                          <a:spcPct val="100000"/>
                        </a:lnSpc>
                        <a:spcBef>
                          <a:spcPts val="0"/>
                        </a:spcBef>
                      </a:pPr>
                      <a:endParaRPr sz="1600" dirty="0">
                        <a:latin typeface="Times New Roman"/>
                        <a:cs typeface="Times New Roman"/>
                      </a:endParaRPr>
                    </a:p>
                    <a:p>
                      <a:pPr marL="62230">
                        <a:lnSpc>
                          <a:spcPct val="100000"/>
                        </a:lnSpc>
                      </a:pPr>
                      <a:r>
                        <a:rPr sz="2000" dirty="0">
                          <a:latin typeface="Arial"/>
                          <a:cs typeface="Arial"/>
                        </a:rPr>
                        <a:t>Periodic</a:t>
                      </a:r>
                      <a:r>
                        <a:rPr sz="2000" spc="-10" dirty="0">
                          <a:latin typeface="Arial"/>
                          <a:cs typeface="Arial"/>
                        </a:rPr>
                        <a:t> </a:t>
                      </a:r>
                      <a:r>
                        <a:rPr sz="2000" dirty="0">
                          <a:latin typeface="Arial"/>
                          <a:cs typeface="Arial"/>
                        </a:rPr>
                        <a:t>Reminde</a:t>
                      </a:r>
                      <a:r>
                        <a:rPr sz="2000" spc="5" dirty="0">
                          <a:latin typeface="Arial"/>
                          <a:cs typeface="Arial"/>
                        </a:rPr>
                        <a:t>r</a:t>
                      </a:r>
                      <a:r>
                        <a:rPr sz="2000" dirty="0">
                          <a:latin typeface="Arial"/>
                          <a:cs typeface="Arial"/>
                        </a:rPr>
                        <a:t>s</a:t>
                      </a:r>
                      <a:r>
                        <a:rPr sz="2000" spc="-35" dirty="0">
                          <a:latin typeface="Arial"/>
                          <a:cs typeface="Arial"/>
                        </a:rPr>
                        <a:t> </a:t>
                      </a:r>
                      <a:r>
                        <a:rPr sz="2000" dirty="0">
                          <a:latin typeface="Arial"/>
                          <a:cs typeface="Arial"/>
                        </a:rPr>
                        <a:t>to</a:t>
                      </a:r>
                      <a:r>
                        <a:rPr sz="2000" spc="-20" dirty="0">
                          <a:latin typeface="Arial"/>
                          <a:cs typeface="Arial"/>
                        </a:rPr>
                        <a:t> </a:t>
                      </a:r>
                      <a:r>
                        <a:rPr sz="2000" dirty="0">
                          <a:latin typeface="Arial"/>
                          <a:cs typeface="Arial"/>
                        </a:rPr>
                        <a:t>H</a:t>
                      </a:r>
                      <a:r>
                        <a:rPr sz="2000" spc="5" dirty="0">
                          <a:latin typeface="Arial"/>
                          <a:cs typeface="Arial"/>
                        </a:rPr>
                        <a:t>R</a:t>
                      </a:r>
                      <a:r>
                        <a:rPr sz="2000" dirty="0">
                          <a:latin typeface="Arial"/>
                          <a:cs typeface="Arial"/>
                        </a:rPr>
                        <a:t>Gs</a:t>
                      </a:r>
                      <a:r>
                        <a:rPr sz="2000" spc="-25" dirty="0">
                          <a:latin typeface="Arial"/>
                          <a:cs typeface="Arial"/>
                        </a:rPr>
                        <a:t> </a:t>
                      </a:r>
                      <a:r>
                        <a:rPr sz="2000" dirty="0">
                          <a:latin typeface="Arial"/>
                          <a:cs typeface="Arial"/>
                        </a:rPr>
                        <a:t>+</a:t>
                      </a:r>
                    </a:p>
                    <a:p>
                      <a:pPr marL="62230">
                        <a:lnSpc>
                          <a:spcPct val="100000"/>
                        </a:lnSpc>
                      </a:pPr>
                      <a:r>
                        <a:rPr sz="2000" dirty="0">
                          <a:latin typeface="Arial"/>
                          <a:cs typeface="Arial"/>
                        </a:rPr>
                        <a:t>Client</a:t>
                      </a:r>
                      <a:r>
                        <a:rPr sz="2000" spc="-10" dirty="0">
                          <a:latin typeface="Arial"/>
                          <a:cs typeface="Arial"/>
                        </a:rPr>
                        <a:t> </a:t>
                      </a:r>
                      <a:r>
                        <a:rPr sz="2000" dirty="0">
                          <a:latin typeface="Arial"/>
                          <a:cs typeface="Arial"/>
                        </a:rPr>
                        <a:t>Groups</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6511" y="118871"/>
            <a:ext cx="8548116" cy="661263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33756" y="143255"/>
            <a:ext cx="8458200" cy="6522720"/>
          </a:xfrm>
          <a:custGeom>
            <a:avLst/>
            <a:gdLst/>
            <a:ahLst/>
            <a:cxnLst/>
            <a:rect l="l" t="t" r="r" b="b"/>
            <a:pathLst>
              <a:path w="8458200" h="6522720">
                <a:moveTo>
                  <a:pt x="7929118" y="0"/>
                </a:moveTo>
                <a:lnTo>
                  <a:pt x="529120" y="0"/>
                </a:lnTo>
                <a:lnTo>
                  <a:pt x="485723" y="1753"/>
                </a:lnTo>
                <a:lnTo>
                  <a:pt x="443293" y="6924"/>
                </a:lnTo>
                <a:lnTo>
                  <a:pt x="401965" y="15375"/>
                </a:lnTo>
                <a:lnTo>
                  <a:pt x="361876" y="26970"/>
                </a:lnTo>
                <a:lnTo>
                  <a:pt x="323161" y="41574"/>
                </a:lnTo>
                <a:lnTo>
                  <a:pt x="285958" y="59050"/>
                </a:lnTo>
                <a:lnTo>
                  <a:pt x="250401" y="79263"/>
                </a:lnTo>
                <a:lnTo>
                  <a:pt x="216627" y="102075"/>
                </a:lnTo>
                <a:lnTo>
                  <a:pt x="184773" y="127351"/>
                </a:lnTo>
                <a:lnTo>
                  <a:pt x="154974" y="154955"/>
                </a:lnTo>
                <a:lnTo>
                  <a:pt x="127367" y="184751"/>
                </a:lnTo>
                <a:lnTo>
                  <a:pt x="102088" y="216603"/>
                </a:lnTo>
                <a:lnTo>
                  <a:pt x="79273" y="250373"/>
                </a:lnTo>
                <a:lnTo>
                  <a:pt x="59059" y="285928"/>
                </a:lnTo>
                <a:lnTo>
                  <a:pt x="41580" y="323129"/>
                </a:lnTo>
                <a:lnTo>
                  <a:pt x="26974" y="361842"/>
                </a:lnTo>
                <a:lnTo>
                  <a:pt x="15377" y="401929"/>
                </a:lnTo>
                <a:lnTo>
                  <a:pt x="6925" y="443256"/>
                </a:lnTo>
                <a:lnTo>
                  <a:pt x="1754" y="485685"/>
                </a:lnTo>
                <a:lnTo>
                  <a:pt x="0" y="529082"/>
                </a:lnTo>
                <a:lnTo>
                  <a:pt x="0" y="5993599"/>
                </a:lnTo>
                <a:lnTo>
                  <a:pt x="1754" y="6036996"/>
                </a:lnTo>
                <a:lnTo>
                  <a:pt x="6925" y="6079426"/>
                </a:lnTo>
                <a:lnTo>
                  <a:pt x="15377" y="6120754"/>
                </a:lnTo>
                <a:lnTo>
                  <a:pt x="26974" y="6160843"/>
                </a:lnTo>
                <a:lnTo>
                  <a:pt x="41580" y="6199558"/>
                </a:lnTo>
                <a:lnTo>
                  <a:pt x="59059" y="6236761"/>
                </a:lnTo>
                <a:lnTo>
                  <a:pt x="79273" y="6272318"/>
                </a:lnTo>
                <a:lnTo>
                  <a:pt x="102088" y="6306092"/>
                </a:lnTo>
                <a:lnTo>
                  <a:pt x="127367" y="6337946"/>
                </a:lnTo>
                <a:lnTo>
                  <a:pt x="154974" y="6367745"/>
                </a:lnTo>
                <a:lnTo>
                  <a:pt x="184773" y="6395352"/>
                </a:lnTo>
                <a:lnTo>
                  <a:pt x="216627" y="6420631"/>
                </a:lnTo>
                <a:lnTo>
                  <a:pt x="250401" y="6443446"/>
                </a:lnTo>
                <a:lnTo>
                  <a:pt x="285958" y="6463660"/>
                </a:lnTo>
                <a:lnTo>
                  <a:pt x="323161" y="6481139"/>
                </a:lnTo>
                <a:lnTo>
                  <a:pt x="361876" y="6495745"/>
                </a:lnTo>
                <a:lnTo>
                  <a:pt x="401965" y="6507342"/>
                </a:lnTo>
                <a:lnTo>
                  <a:pt x="443293" y="6515794"/>
                </a:lnTo>
                <a:lnTo>
                  <a:pt x="485723" y="6520965"/>
                </a:lnTo>
                <a:lnTo>
                  <a:pt x="529120" y="6522720"/>
                </a:lnTo>
                <a:lnTo>
                  <a:pt x="7929118" y="6522720"/>
                </a:lnTo>
                <a:lnTo>
                  <a:pt x="7972514" y="6520965"/>
                </a:lnTo>
                <a:lnTo>
                  <a:pt x="8014943" y="6515794"/>
                </a:lnTo>
                <a:lnTo>
                  <a:pt x="8056270" y="6507342"/>
                </a:lnTo>
                <a:lnTo>
                  <a:pt x="8096357" y="6495745"/>
                </a:lnTo>
                <a:lnTo>
                  <a:pt x="8135070" y="6481139"/>
                </a:lnTo>
                <a:lnTo>
                  <a:pt x="8172271" y="6463660"/>
                </a:lnTo>
                <a:lnTo>
                  <a:pt x="8207826" y="6443446"/>
                </a:lnTo>
                <a:lnTo>
                  <a:pt x="8241596" y="6420631"/>
                </a:lnTo>
                <a:lnTo>
                  <a:pt x="8273448" y="6395352"/>
                </a:lnTo>
                <a:lnTo>
                  <a:pt x="8303244" y="6367745"/>
                </a:lnTo>
                <a:lnTo>
                  <a:pt x="8330848" y="6337946"/>
                </a:lnTo>
                <a:lnTo>
                  <a:pt x="8356124" y="6306092"/>
                </a:lnTo>
                <a:lnTo>
                  <a:pt x="8378936" y="6272318"/>
                </a:lnTo>
                <a:lnTo>
                  <a:pt x="8399149" y="6236761"/>
                </a:lnTo>
                <a:lnTo>
                  <a:pt x="8416625" y="6199558"/>
                </a:lnTo>
                <a:lnTo>
                  <a:pt x="8431229" y="6160843"/>
                </a:lnTo>
                <a:lnTo>
                  <a:pt x="8442824" y="6120754"/>
                </a:lnTo>
                <a:lnTo>
                  <a:pt x="8451275" y="6079426"/>
                </a:lnTo>
                <a:lnTo>
                  <a:pt x="8456446" y="6036996"/>
                </a:lnTo>
                <a:lnTo>
                  <a:pt x="8458200" y="5993599"/>
                </a:lnTo>
                <a:lnTo>
                  <a:pt x="8458200" y="529082"/>
                </a:lnTo>
                <a:lnTo>
                  <a:pt x="8456446" y="485685"/>
                </a:lnTo>
                <a:lnTo>
                  <a:pt x="8451275" y="443256"/>
                </a:lnTo>
                <a:lnTo>
                  <a:pt x="8442824" y="401929"/>
                </a:lnTo>
                <a:lnTo>
                  <a:pt x="8431229" y="361842"/>
                </a:lnTo>
                <a:lnTo>
                  <a:pt x="8416625" y="323129"/>
                </a:lnTo>
                <a:lnTo>
                  <a:pt x="8399149" y="285928"/>
                </a:lnTo>
                <a:lnTo>
                  <a:pt x="8378936" y="250373"/>
                </a:lnTo>
                <a:lnTo>
                  <a:pt x="8356124" y="216603"/>
                </a:lnTo>
                <a:lnTo>
                  <a:pt x="8330848" y="184751"/>
                </a:lnTo>
                <a:lnTo>
                  <a:pt x="8303244" y="154955"/>
                </a:lnTo>
                <a:lnTo>
                  <a:pt x="8273448" y="127351"/>
                </a:lnTo>
                <a:lnTo>
                  <a:pt x="8241596" y="102075"/>
                </a:lnTo>
                <a:lnTo>
                  <a:pt x="8207826" y="79263"/>
                </a:lnTo>
                <a:lnTo>
                  <a:pt x="8172271" y="59050"/>
                </a:lnTo>
                <a:lnTo>
                  <a:pt x="8135070" y="41574"/>
                </a:lnTo>
                <a:lnTo>
                  <a:pt x="8096357" y="26970"/>
                </a:lnTo>
                <a:lnTo>
                  <a:pt x="8056270" y="15375"/>
                </a:lnTo>
                <a:lnTo>
                  <a:pt x="8014943" y="6924"/>
                </a:lnTo>
                <a:lnTo>
                  <a:pt x="7972514" y="1753"/>
                </a:lnTo>
                <a:lnTo>
                  <a:pt x="7929118" y="0"/>
                </a:lnTo>
                <a:close/>
              </a:path>
            </a:pathLst>
          </a:custGeom>
          <a:solidFill>
            <a:srgbClr val="4DCC3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33756" y="143255"/>
            <a:ext cx="8458200" cy="6522720"/>
          </a:xfrm>
          <a:custGeom>
            <a:avLst/>
            <a:gdLst/>
            <a:ahLst/>
            <a:cxnLst/>
            <a:rect l="l" t="t" r="r" b="b"/>
            <a:pathLst>
              <a:path w="8458200" h="6522720">
                <a:moveTo>
                  <a:pt x="0" y="529082"/>
                </a:moveTo>
                <a:lnTo>
                  <a:pt x="1754" y="485685"/>
                </a:lnTo>
                <a:lnTo>
                  <a:pt x="6925" y="443256"/>
                </a:lnTo>
                <a:lnTo>
                  <a:pt x="15377" y="401929"/>
                </a:lnTo>
                <a:lnTo>
                  <a:pt x="26974" y="361842"/>
                </a:lnTo>
                <a:lnTo>
                  <a:pt x="41580" y="323129"/>
                </a:lnTo>
                <a:lnTo>
                  <a:pt x="59059" y="285928"/>
                </a:lnTo>
                <a:lnTo>
                  <a:pt x="79273" y="250373"/>
                </a:lnTo>
                <a:lnTo>
                  <a:pt x="102088" y="216603"/>
                </a:lnTo>
                <a:lnTo>
                  <a:pt x="127367" y="184751"/>
                </a:lnTo>
                <a:lnTo>
                  <a:pt x="154974" y="154955"/>
                </a:lnTo>
                <a:lnTo>
                  <a:pt x="184773" y="127351"/>
                </a:lnTo>
                <a:lnTo>
                  <a:pt x="216627" y="102075"/>
                </a:lnTo>
                <a:lnTo>
                  <a:pt x="250401" y="79263"/>
                </a:lnTo>
                <a:lnTo>
                  <a:pt x="285958" y="59050"/>
                </a:lnTo>
                <a:lnTo>
                  <a:pt x="323161" y="41574"/>
                </a:lnTo>
                <a:lnTo>
                  <a:pt x="361876" y="26970"/>
                </a:lnTo>
                <a:lnTo>
                  <a:pt x="401965" y="15375"/>
                </a:lnTo>
                <a:lnTo>
                  <a:pt x="443293" y="6924"/>
                </a:lnTo>
                <a:lnTo>
                  <a:pt x="485723" y="1753"/>
                </a:lnTo>
                <a:lnTo>
                  <a:pt x="529120" y="0"/>
                </a:lnTo>
                <a:lnTo>
                  <a:pt x="7929118" y="0"/>
                </a:lnTo>
                <a:lnTo>
                  <a:pt x="7972514" y="1753"/>
                </a:lnTo>
                <a:lnTo>
                  <a:pt x="8014943" y="6924"/>
                </a:lnTo>
                <a:lnTo>
                  <a:pt x="8056270" y="15375"/>
                </a:lnTo>
                <a:lnTo>
                  <a:pt x="8096357" y="26970"/>
                </a:lnTo>
                <a:lnTo>
                  <a:pt x="8135070" y="41574"/>
                </a:lnTo>
                <a:lnTo>
                  <a:pt x="8172271" y="59050"/>
                </a:lnTo>
                <a:lnTo>
                  <a:pt x="8207826" y="79263"/>
                </a:lnTo>
                <a:lnTo>
                  <a:pt x="8241596" y="102075"/>
                </a:lnTo>
                <a:lnTo>
                  <a:pt x="8273448" y="127351"/>
                </a:lnTo>
                <a:lnTo>
                  <a:pt x="8303244" y="154955"/>
                </a:lnTo>
                <a:lnTo>
                  <a:pt x="8330848" y="184751"/>
                </a:lnTo>
                <a:lnTo>
                  <a:pt x="8356124" y="216603"/>
                </a:lnTo>
                <a:lnTo>
                  <a:pt x="8378936" y="250373"/>
                </a:lnTo>
                <a:lnTo>
                  <a:pt x="8399149" y="285928"/>
                </a:lnTo>
                <a:lnTo>
                  <a:pt x="8416625" y="323129"/>
                </a:lnTo>
                <a:lnTo>
                  <a:pt x="8431229" y="361842"/>
                </a:lnTo>
                <a:lnTo>
                  <a:pt x="8442824" y="401929"/>
                </a:lnTo>
                <a:lnTo>
                  <a:pt x="8451275" y="443256"/>
                </a:lnTo>
                <a:lnTo>
                  <a:pt x="8456446" y="485685"/>
                </a:lnTo>
                <a:lnTo>
                  <a:pt x="8458200" y="529082"/>
                </a:lnTo>
                <a:lnTo>
                  <a:pt x="8458200" y="5993599"/>
                </a:lnTo>
                <a:lnTo>
                  <a:pt x="8456446" y="6036996"/>
                </a:lnTo>
                <a:lnTo>
                  <a:pt x="8451275" y="6079426"/>
                </a:lnTo>
                <a:lnTo>
                  <a:pt x="8442824" y="6120754"/>
                </a:lnTo>
                <a:lnTo>
                  <a:pt x="8431229" y="6160843"/>
                </a:lnTo>
                <a:lnTo>
                  <a:pt x="8416625" y="6199558"/>
                </a:lnTo>
                <a:lnTo>
                  <a:pt x="8399149" y="6236761"/>
                </a:lnTo>
                <a:lnTo>
                  <a:pt x="8378936" y="6272318"/>
                </a:lnTo>
                <a:lnTo>
                  <a:pt x="8356124" y="6306092"/>
                </a:lnTo>
                <a:lnTo>
                  <a:pt x="8330848" y="6337946"/>
                </a:lnTo>
                <a:lnTo>
                  <a:pt x="8303244" y="6367745"/>
                </a:lnTo>
                <a:lnTo>
                  <a:pt x="8273448" y="6395352"/>
                </a:lnTo>
                <a:lnTo>
                  <a:pt x="8241596" y="6420631"/>
                </a:lnTo>
                <a:lnTo>
                  <a:pt x="8207826" y="6443446"/>
                </a:lnTo>
                <a:lnTo>
                  <a:pt x="8172271" y="6463660"/>
                </a:lnTo>
                <a:lnTo>
                  <a:pt x="8135070" y="6481139"/>
                </a:lnTo>
                <a:lnTo>
                  <a:pt x="8096357" y="6495745"/>
                </a:lnTo>
                <a:lnTo>
                  <a:pt x="8056270" y="6507342"/>
                </a:lnTo>
                <a:lnTo>
                  <a:pt x="8014943" y="6515794"/>
                </a:lnTo>
                <a:lnTo>
                  <a:pt x="7972514" y="6520965"/>
                </a:lnTo>
                <a:lnTo>
                  <a:pt x="7929118" y="6522720"/>
                </a:lnTo>
                <a:lnTo>
                  <a:pt x="529120" y="6522720"/>
                </a:lnTo>
                <a:lnTo>
                  <a:pt x="485723" y="6520965"/>
                </a:lnTo>
                <a:lnTo>
                  <a:pt x="443293" y="6515794"/>
                </a:lnTo>
                <a:lnTo>
                  <a:pt x="401965" y="6507342"/>
                </a:lnTo>
                <a:lnTo>
                  <a:pt x="361876" y="6495745"/>
                </a:lnTo>
                <a:lnTo>
                  <a:pt x="323161" y="6481139"/>
                </a:lnTo>
                <a:lnTo>
                  <a:pt x="285958" y="6463660"/>
                </a:lnTo>
                <a:lnTo>
                  <a:pt x="250401" y="6443446"/>
                </a:lnTo>
                <a:lnTo>
                  <a:pt x="216627" y="6420631"/>
                </a:lnTo>
                <a:lnTo>
                  <a:pt x="184773" y="6395352"/>
                </a:lnTo>
                <a:lnTo>
                  <a:pt x="154974" y="6367745"/>
                </a:lnTo>
                <a:lnTo>
                  <a:pt x="127367" y="6337946"/>
                </a:lnTo>
                <a:lnTo>
                  <a:pt x="102088" y="6306092"/>
                </a:lnTo>
                <a:lnTo>
                  <a:pt x="79273" y="6272318"/>
                </a:lnTo>
                <a:lnTo>
                  <a:pt x="59059" y="6236761"/>
                </a:lnTo>
                <a:lnTo>
                  <a:pt x="41580" y="6199558"/>
                </a:lnTo>
                <a:lnTo>
                  <a:pt x="26974" y="6160843"/>
                </a:lnTo>
                <a:lnTo>
                  <a:pt x="15377" y="6120754"/>
                </a:lnTo>
                <a:lnTo>
                  <a:pt x="6925" y="6079426"/>
                </a:lnTo>
                <a:lnTo>
                  <a:pt x="1754" y="6036996"/>
                </a:lnTo>
                <a:lnTo>
                  <a:pt x="0" y="5993599"/>
                </a:lnTo>
                <a:lnTo>
                  <a:pt x="0" y="529082"/>
                </a:lnTo>
                <a:close/>
              </a:path>
            </a:pathLst>
          </a:custGeom>
          <a:ln w="9144">
            <a:solidFill>
              <a:srgbClr val="97B85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39690" y="1544574"/>
            <a:ext cx="2638425" cy="870585"/>
          </a:xfrm>
          <a:custGeom>
            <a:avLst/>
            <a:gdLst/>
            <a:ahLst/>
            <a:cxnLst/>
            <a:rect l="l" t="t" r="r" b="b"/>
            <a:pathLst>
              <a:path w="2638425" h="870585">
                <a:moveTo>
                  <a:pt x="2492993" y="0"/>
                </a:moveTo>
                <a:lnTo>
                  <a:pt x="142784" y="16"/>
                </a:lnTo>
                <a:lnTo>
                  <a:pt x="100244" y="7039"/>
                </a:lnTo>
                <a:lnTo>
                  <a:pt x="62854" y="25492"/>
                </a:lnTo>
                <a:lnTo>
                  <a:pt x="32526" y="53465"/>
                </a:lnTo>
                <a:lnTo>
                  <a:pt x="11176" y="89049"/>
                </a:lnTo>
                <a:lnTo>
                  <a:pt x="718" y="130335"/>
                </a:lnTo>
                <a:lnTo>
                  <a:pt x="0" y="727403"/>
                </a:lnTo>
                <a:lnTo>
                  <a:pt x="953" y="742043"/>
                </a:lnTo>
                <a:lnTo>
                  <a:pt x="12003" y="783088"/>
                </a:lnTo>
                <a:lnTo>
                  <a:pt x="33848" y="818337"/>
                </a:lnTo>
                <a:lnTo>
                  <a:pt x="64575" y="845879"/>
                </a:lnTo>
                <a:lnTo>
                  <a:pt x="102269" y="863804"/>
                </a:lnTo>
                <a:lnTo>
                  <a:pt x="145017" y="870203"/>
                </a:lnTo>
                <a:lnTo>
                  <a:pt x="2495226" y="870187"/>
                </a:lnTo>
                <a:lnTo>
                  <a:pt x="2537780" y="863164"/>
                </a:lnTo>
                <a:lnTo>
                  <a:pt x="2575173" y="844711"/>
                </a:lnTo>
                <a:lnTo>
                  <a:pt x="2605495" y="816738"/>
                </a:lnTo>
                <a:lnTo>
                  <a:pt x="2626838" y="781154"/>
                </a:lnTo>
                <a:lnTo>
                  <a:pt x="2637292" y="739868"/>
                </a:lnTo>
                <a:lnTo>
                  <a:pt x="2638010" y="142800"/>
                </a:lnTo>
                <a:lnTo>
                  <a:pt x="2637057" y="128160"/>
                </a:lnTo>
                <a:lnTo>
                  <a:pt x="2626012" y="87115"/>
                </a:lnTo>
                <a:lnTo>
                  <a:pt x="2604174" y="51866"/>
                </a:lnTo>
                <a:lnTo>
                  <a:pt x="2573451" y="24324"/>
                </a:lnTo>
                <a:lnTo>
                  <a:pt x="2535754" y="6399"/>
                </a:lnTo>
                <a:lnTo>
                  <a:pt x="2492993"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9673" y="1544574"/>
            <a:ext cx="2638425" cy="870585"/>
          </a:xfrm>
          <a:custGeom>
            <a:avLst/>
            <a:gdLst/>
            <a:ahLst/>
            <a:cxnLst/>
            <a:rect l="l" t="t" r="r" b="b"/>
            <a:pathLst>
              <a:path w="2638425" h="870585">
                <a:moveTo>
                  <a:pt x="0" y="145034"/>
                </a:moveTo>
                <a:lnTo>
                  <a:pt x="6402" y="102272"/>
                </a:lnTo>
                <a:lnTo>
                  <a:pt x="24334" y="64575"/>
                </a:lnTo>
                <a:lnTo>
                  <a:pt x="51882" y="33852"/>
                </a:lnTo>
                <a:lnTo>
                  <a:pt x="87131" y="12014"/>
                </a:lnTo>
                <a:lnTo>
                  <a:pt x="128167" y="969"/>
                </a:lnTo>
                <a:lnTo>
                  <a:pt x="2493010" y="0"/>
                </a:lnTo>
                <a:lnTo>
                  <a:pt x="2507708" y="734"/>
                </a:lnTo>
                <a:lnTo>
                  <a:pt x="2548994" y="11188"/>
                </a:lnTo>
                <a:lnTo>
                  <a:pt x="2584578" y="32531"/>
                </a:lnTo>
                <a:lnTo>
                  <a:pt x="2612551" y="62854"/>
                </a:lnTo>
                <a:lnTo>
                  <a:pt x="2631004" y="100247"/>
                </a:lnTo>
                <a:lnTo>
                  <a:pt x="2638027" y="142800"/>
                </a:lnTo>
                <a:lnTo>
                  <a:pt x="2638044" y="725170"/>
                </a:lnTo>
                <a:lnTo>
                  <a:pt x="2637309" y="739868"/>
                </a:lnTo>
                <a:lnTo>
                  <a:pt x="2626855" y="781154"/>
                </a:lnTo>
                <a:lnTo>
                  <a:pt x="2605512" y="816738"/>
                </a:lnTo>
                <a:lnTo>
                  <a:pt x="2575189" y="844711"/>
                </a:lnTo>
                <a:lnTo>
                  <a:pt x="2537796" y="863164"/>
                </a:lnTo>
                <a:lnTo>
                  <a:pt x="2495243" y="870187"/>
                </a:lnTo>
                <a:lnTo>
                  <a:pt x="145034" y="870203"/>
                </a:lnTo>
                <a:lnTo>
                  <a:pt x="130341" y="869469"/>
                </a:lnTo>
                <a:lnTo>
                  <a:pt x="89065" y="859015"/>
                </a:lnTo>
                <a:lnTo>
                  <a:pt x="53481" y="837672"/>
                </a:lnTo>
                <a:lnTo>
                  <a:pt x="25502" y="807349"/>
                </a:lnTo>
                <a:lnTo>
                  <a:pt x="7042" y="769956"/>
                </a:lnTo>
                <a:lnTo>
                  <a:pt x="16" y="727403"/>
                </a:lnTo>
                <a:lnTo>
                  <a:pt x="0" y="145034"/>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967841" y="1708175"/>
            <a:ext cx="1579880" cy="585470"/>
          </a:xfrm>
          <a:prstGeom prst="rect">
            <a:avLst/>
          </a:prstGeom>
        </p:spPr>
        <p:txBody>
          <a:bodyPr vert="horz" wrap="square" lIns="0" tIns="0" rIns="0" bIns="0" rtlCol="0">
            <a:spAutoFit/>
          </a:bodyPr>
          <a:lstStyle/>
          <a:p>
            <a:pPr marL="127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Building</a:t>
            </a:r>
            <a:r>
              <a:rPr kumimoji="0" sz="2000" b="1" i="0" u="none" strike="noStrike" kern="1200" cap="none" spc="-40"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a:ln>
                  <a:noFill/>
                </a:ln>
                <a:solidFill>
                  <a:srgbClr val="FFFFFF"/>
                </a:solidFill>
                <a:effectLst/>
                <a:uLnTx/>
                <a:uFillTx/>
                <a:latin typeface="Calibri"/>
                <a:ea typeface="+mn-ea"/>
                <a:cs typeface="Calibri"/>
              </a:rPr>
              <a:t>the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55" normalizeH="0" baseline="0" noProof="0" dirty="0">
                <a:ln>
                  <a:noFill/>
                </a:ln>
                <a:solidFill>
                  <a:srgbClr val="FFFFFF"/>
                </a:solidFill>
                <a:effectLst/>
                <a:uLnTx/>
                <a:uFillTx/>
                <a:latin typeface="Calibri"/>
                <a:ea typeface="+mn-ea"/>
                <a:cs typeface="Calibri"/>
              </a:rPr>
              <a:t>T</a:t>
            </a:r>
            <a:r>
              <a:rPr kumimoji="0" sz="2000" b="1" i="0" u="none" strike="noStrike" kern="1200" cap="none" spc="0" normalizeH="0" baseline="0" noProof="0" dirty="0">
                <a:ln>
                  <a:noFill/>
                </a:ln>
                <a:solidFill>
                  <a:srgbClr val="FFFFFF"/>
                </a:solidFill>
                <a:effectLst/>
                <a:uLnTx/>
                <a:uFillTx/>
                <a:latin typeface="Calibri"/>
                <a:ea typeface="+mn-ea"/>
                <a:cs typeface="Calibri"/>
              </a:rPr>
              <a:t>a</a:t>
            </a:r>
            <a:r>
              <a:rPr kumimoji="0" sz="2000" b="1" i="0" u="none" strike="noStrike" kern="1200" cap="none" spc="-10" normalizeH="0" baseline="0" noProof="0" dirty="0">
                <a:ln>
                  <a:noFill/>
                </a:ln>
                <a:solidFill>
                  <a:srgbClr val="FFFFFF"/>
                </a:solidFill>
                <a:effectLst/>
                <a:uLnTx/>
                <a:uFillTx/>
                <a:latin typeface="Calibri"/>
                <a:ea typeface="+mn-ea"/>
                <a:cs typeface="Calibri"/>
              </a:rPr>
              <a:t>l</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20"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t</a:t>
            </a:r>
            <a:r>
              <a:rPr kumimoji="0" sz="2000" b="1" i="0" u="none" strike="noStrike" kern="1200" cap="none" spc="-10" normalizeH="0" baseline="0" noProof="0" dirty="0">
                <a:ln>
                  <a:noFill/>
                </a:ln>
                <a:solidFill>
                  <a:srgbClr val="FFFFFF"/>
                </a:solidFill>
                <a:effectLst/>
                <a:uLnTx/>
                <a:uFillTx/>
                <a:latin typeface="Calibri"/>
                <a:ea typeface="+mn-ea"/>
                <a:cs typeface="Calibri"/>
              </a:rPr>
              <a:t> </a:t>
            </a:r>
            <a:r>
              <a:rPr kumimoji="0" sz="2000" b="1" i="0" u="none" strike="noStrike" kern="1200" cap="none" spc="-5" normalizeH="0" baseline="0" noProof="0" dirty="0">
                <a:ln>
                  <a:noFill/>
                </a:ln>
                <a:solidFill>
                  <a:srgbClr val="FFFFFF"/>
                </a:solidFill>
                <a:effectLst/>
                <a:uLnTx/>
                <a:uFillTx/>
                <a:latin typeface="Calibri"/>
                <a:ea typeface="+mn-ea"/>
                <a:cs typeface="Calibri"/>
              </a:rPr>
              <a:t>Pipeli</a:t>
            </a:r>
            <a:r>
              <a:rPr kumimoji="0" sz="2000" b="1" i="0" u="none" strike="noStrike" kern="1200" cap="none" spc="5"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6067805" y="1523238"/>
            <a:ext cx="2586355" cy="893444"/>
          </a:xfrm>
          <a:custGeom>
            <a:avLst/>
            <a:gdLst/>
            <a:ahLst/>
            <a:cxnLst/>
            <a:rect l="l" t="t" r="r" b="b"/>
            <a:pathLst>
              <a:path w="2586354" h="893444">
                <a:moveTo>
                  <a:pt x="2437384" y="0"/>
                </a:moveTo>
                <a:lnTo>
                  <a:pt x="140356" y="238"/>
                </a:lnTo>
                <a:lnTo>
                  <a:pt x="98356" y="8790"/>
                </a:lnTo>
                <a:lnTo>
                  <a:pt x="61570" y="28278"/>
                </a:lnTo>
                <a:lnTo>
                  <a:pt x="31822" y="56882"/>
                </a:lnTo>
                <a:lnTo>
                  <a:pt x="10930" y="92780"/>
                </a:lnTo>
                <a:lnTo>
                  <a:pt x="716" y="134151"/>
                </a:lnTo>
                <a:lnTo>
                  <a:pt x="0" y="148844"/>
                </a:lnTo>
                <a:lnTo>
                  <a:pt x="238" y="752707"/>
                </a:lnTo>
                <a:lnTo>
                  <a:pt x="8790" y="794707"/>
                </a:lnTo>
                <a:lnTo>
                  <a:pt x="28278" y="831493"/>
                </a:lnTo>
                <a:lnTo>
                  <a:pt x="56882" y="861241"/>
                </a:lnTo>
                <a:lnTo>
                  <a:pt x="92780" y="882133"/>
                </a:lnTo>
                <a:lnTo>
                  <a:pt x="134151" y="892347"/>
                </a:lnTo>
                <a:lnTo>
                  <a:pt x="148844" y="893063"/>
                </a:lnTo>
                <a:lnTo>
                  <a:pt x="2445871" y="892825"/>
                </a:lnTo>
                <a:lnTo>
                  <a:pt x="2487871" y="884273"/>
                </a:lnTo>
                <a:lnTo>
                  <a:pt x="2524657" y="864785"/>
                </a:lnTo>
                <a:lnTo>
                  <a:pt x="2554405" y="836181"/>
                </a:lnTo>
                <a:lnTo>
                  <a:pt x="2575297" y="800283"/>
                </a:lnTo>
                <a:lnTo>
                  <a:pt x="2585511" y="758912"/>
                </a:lnTo>
                <a:lnTo>
                  <a:pt x="2586228" y="744220"/>
                </a:lnTo>
                <a:lnTo>
                  <a:pt x="2585989" y="140356"/>
                </a:lnTo>
                <a:lnTo>
                  <a:pt x="2577437" y="98356"/>
                </a:lnTo>
                <a:lnTo>
                  <a:pt x="2557949" y="61570"/>
                </a:lnTo>
                <a:lnTo>
                  <a:pt x="2529345" y="31822"/>
                </a:lnTo>
                <a:lnTo>
                  <a:pt x="2493447" y="10930"/>
                </a:lnTo>
                <a:lnTo>
                  <a:pt x="2452076" y="716"/>
                </a:lnTo>
                <a:lnTo>
                  <a:pt x="2437384"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067805" y="1523238"/>
            <a:ext cx="2586355" cy="893444"/>
          </a:xfrm>
          <a:custGeom>
            <a:avLst/>
            <a:gdLst/>
            <a:ahLst/>
            <a:cxnLst/>
            <a:rect l="l" t="t" r="r" b="b"/>
            <a:pathLst>
              <a:path w="2586354" h="893444">
                <a:moveTo>
                  <a:pt x="0" y="148844"/>
                </a:moveTo>
                <a:lnTo>
                  <a:pt x="6249" y="106052"/>
                </a:lnTo>
                <a:lnTo>
                  <a:pt x="23784" y="68127"/>
                </a:lnTo>
                <a:lnTo>
                  <a:pt x="50782" y="36890"/>
                </a:lnTo>
                <a:lnTo>
                  <a:pt x="85424" y="14161"/>
                </a:lnTo>
                <a:lnTo>
                  <a:pt x="125889" y="1761"/>
                </a:lnTo>
                <a:lnTo>
                  <a:pt x="2437384" y="0"/>
                </a:lnTo>
                <a:lnTo>
                  <a:pt x="2452076" y="716"/>
                </a:lnTo>
                <a:lnTo>
                  <a:pt x="2493447" y="10930"/>
                </a:lnTo>
                <a:lnTo>
                  <a:pt x="2529345" y="31822"/>
                </a:lnTo>
                <a:lnTo>
                  <a:pt x="2557949" y="61570"/>
                </a:lnTo>
                <a:lnTo>
                  <a:pt x="2577437" y="98356"/>
                </a:lnTo>
                <a:lnTo>
                  <a:pt x="2585989" y="140356"/>
                </a:lnTo>
                <a:lnTo>
                  <a:pt x="2586228" y="744220"/>
                </a:lnTo>
                <a:lnTo>
                  <a:pt x="2585511" y="758912"/>
                </a:lnTo>
                <a:lnTo>
                  <a:pt x="2575297" y="800283"/>
                </a:lnTo>
                <a:lnTo>
                  <a:pt x="2554405" y="836181"/>
                </a:lnTo>
                <a:lnTo>
                  <a:pt x="2524657" y="864785"/>
                </a:lnTo>
                <a:lnTo>
                  <a:pt x="2487871" y="884273"/>
                </a:lnTo>
                <a:lnTo>
                  <a:pt x="2445871" y="892825"/>
                </a:lnTo>
                <a:lnTo>
                  <a:pt x="148844" y="893063"/>
                </a:lnTo>
                <a:lnTo>
                  <a:pt x="134151" y="892347"/>
                </a:lnTo>
                <a:lnTo>
                  <a:pt x="92780" y="882133"/>
                </a:lnTo>
                <a:lnTo>
                  <a:pt x="56882" y="861241"/>
                </a:lnTo>
                <a:lnTo>
                  <a:pt x="28278" y="831493"/>
                </a:lnTo>
                <a:lnTo>
                  <a:pt x="8790" y="794707"/>
                </a:lnTo>
                <a:lnTo>
                  <a:pt x="238" y="752707"/>
                </a:lnTo>
                <a:lnTo>
                  <a:pt x="0" y="148844"/>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6406641" y="1545742"/>
            <a:ext cx="1907539" cy="890269"/>
          </a:xfrm>
          <a:prstGeom prst="rect">
            <a:avLst/>
          </a:prstGeom>
        </p:spPr>
        <p:txBody>
          <a:bodyPr vert="horz" wrap="square" lIns="0" tIns="0" rIns="0" bIns="0" rtlCol="0">
            <a:spAutoFit/>
          </a:bodyPr>
          <a:lstStyle/>
          <a:p>
            <a:pPr marL="12065" marR="5080" lvl="0" indent="127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a:ln>
                  <a:noFill/>
                </a:ln>
                <a:solidFill>
                  <a:srgbClr val="FFFFFF"/>
                </a:solidFill>
                <a:effectLst/>
                <a:uLnTx/>
                <a:uFillTx/>
                <a:latin typeface="Calibri"/>
                <a:ea typeface="+mn-ea"/>
                <a:cs typeface="Calibri"/>
              </a:rPr>
              <a:t>E</a:t>
            </a:r>
            <a:r>
              <a:rPr kumimoji="0" sz="2000" b="1" i="0" u="none" strike="noStrike" kern="1200" cap="none" spc="-5" normalizeH="0" baseline="0" noProof="0" dirty="0">
                <a:ln>
                  <a:noFill/>
                </a:ln>
                <a:solidFill>
                  <a:srgbClr val="FFFFFF"/>
                </a:solidFill>
                <a:effectLst/>
                <a:uLnTx/>
                <a:uFillTx/>
                <a:latin typeface="Calibri"/>
                <a:ea typeface="+mn-ea"/>
                <a:cs typeface="Calibri"/>
              </a:rPr>
              <a:t>mpl</a:t>
            </a:r>
            <a:r>
              <a:rPr kumimoji="0" sz="2000" b="1" i="0" u="none" strike="noStrike" kern="1200" cap="none" spc="-10" normalizeH="0" baseline="0" noProof="0" dirty="0">
                <a:ln>
                  <a:noFill/>
                </a:ln>
                <a:solidFill>
                  <a:srgbClr val="FFFFFF"/>
                </a:solidFill>
                <a:effectLst/>
                <a:uLnTx/>
                <a:uFillTx/>
                <a:latin typeface="Calibri"/>
                <a:ea typeface="+mn-ea"/>
                <a:cs typeface="Calibri"/>
              </a:rPr>
              <a:t>o</a:t>
            </a:r>
            <a:r>
              <a:rPr kumimoji="0" sz="2000" b="1" i="0" u="none" strike="noStrike" kern="1200" cap="none" spc="-30" normalizeH="0" baseline="0" noProof="0" dirty="0">
                <a:ln>
                  <a:noFill/>
                </a:ln>
                <a:solidFill>
                  <a:srgbClr val="FFFFFF"/>
                </a:solidFill>
                <a:effectLst/>
                <a:uLnTx/>
                <a:uFillTx/>
                <a:latin typeface="Calibri"/>
                <a:ea typeface="+mn-ea"/>
                <a:cs typeface="Calibri"/>
              </a:rPr>
              <a:t>y</a:t>
            </a:r>
            <a:r>
              <a:rPr kumimoji="0" sz="2000" b="1" i="0" u="none" strike="noStrike" kern="1200" cap="none" spc="-5" normalizeH="0" baseline="0" noProof="0" dirty="0">
                <a:ln>
                  <a:noFill/>
                </a:ln>
                <a:solidFill>
                  <a:srgbClr val="FFFFFF"/>
                </a:solidFill>
                <a:effectLst/>
                <a:uLnTx/>
                <a:uFillTx/>
                <a:latin typeface="Calibri"/>
                <a:ea typeface="+mn-ea"/>
                <a:cs typeface="Calibri"/>
              </a:rPr>
              <a:t>ee D</a:t>
            </a:r>
            <a:r>
              <a:rPr kumimoji="0" sz="2000" b="1" i="0" u="none" strike="noStrike" kern="1200" cap="none" spc="-15" normalizeH="0" baseline="0" noProof="0" dirty="0">
                <a:ln>
                  <a:noFill/>
                </a:ln>
                <a:solidFill>
                  <a:srgbClr val="FFFFFF"/>
                </a:solidFill>
                <a:effectLst/>
                <a:uLnTx/>
                <a:uFillTx/>
                <a:latin typeface="Calibri"/>
                <a:ea typeface="+mn-ea"/>
                <a:cs typeface="Calibri"/>
              </a:rPr>
              <a:t>e</a:t>
            </a:r>
            <a:r>
              <a:rPr kumimoji="0" sz="2000" b="1" i="0" u="none" strike="noStrike" kern="1200" cap="none" spc="-25" normalizeH="0" baseline="0" noProof="0" dirty="0">
                <a:ln>
                  <a:noFill/>
                </a:ln>
                <a:solidFill>
                  <a:srgbClr val="FFFFFF"/>
                </a:solidFill>
                <a:effectLst/>
                <a:uLnTx/>
                <a:uFillTx/>
                <a:latin typeface="Calibri"/>
                <a:ea typeface="+mn-ea"/>
                <a:cs typeface="Calibri"/>
              </a:rPr>
              <a:t>v</a:t>
            </a:r>
            <a:r>
              <a:rPr kumimoji="0" sz="2000" b="1" i="0" u="none" strike="noStrike" kern="1200" cap="none" spc="-5" normalizeH="0" baseline="0" noProof="0" dirty="0">
                <a:ln>
                  <a:noFill/>
                </a:ln>
                <a:solidFill>
                  <a:srgbClr val="FFFFFF"/>
                </a:solidFill>
                <a:effectLst/>
                <a:uLnTx/>
                <a:uFillTx/>
                <a:latin typeface="Calibri"/>
                <a:ea typeface="+mn-ea"/>
                <a:cs typeface="Calibri"/>
              </a:rPr>
              <a:t>elop</a:t>
            </a:r>
            <a:r>
              <a:rPr kumimoji="0" sz="2000" b="1" i="0" u="none" strike="noStrike" kern="1200" cap="none" spc="10" normalizeH="0" baseline="0" noProof="0" dirty="0">
                <a:ln>
                  <a:noFill/>
                </a:ln>
                <a:solidFill>
                  <a:srgbClr val="FFFFFF"/>
                </a:solidFill>
                <a:effectLst/>
                <a:uLnTx/>
                <a:uFillTx/>
                <a:latin typeface="Calibri"/>
                <a:ea typeface="+mn-ea"/>
                <a:cs typeface="Calibri"/>
              </a:rPr>
              <a:t>m</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20"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t</a:t>
            </a:r>
            <a:r>
              <a:rPr kumimoji="0" sz="2000" b="1" i="0" u="none" strike="noStrike" kern="1200" cap="none" spc="-10"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a:ln>
                  <a:noFill/>
                </a:ln>
                <a:solidFill>
                  <a:srgbClr val="FFFFFF"/>
                </a:solidFill>
                <a:effectLst/>
                <a:uLnTx/>
                <a:uFillTx/>
                <a:latin typeface="Calibri"/>
                <a:ea typeface="+mn-ea"/>
                <a:cs typeface="Calibri"/>
              </a:rPr>
              <a:t>and </a:t>
            </a:r>
            <a:r>
              <a:rPr kumimoji="0" sz="2000" b="1" i="0" u="none" strike="noStrike" kern="1200" cap="none" spc="-25" normalizeH="0" baseline="0" noProof="0" dirty="0">
                <a:ln>
                  <a:noFill/>
                </a:ln>
                <a:solidFill>
                  <a:srgbClr val="FFFFFF"/>
                </a:solidFill>
                <a:effectLst/>
                <a:uLnTx/>
                <a:uFillTx/>
                <a:latin typeface="Calibri"/>
                <a:ea typeface="+mn-ea"/>
                <a:cs typeface="Calibri"/>
              </a:rPr>
              <a:t>R</a:t>
            </a:r>
            <a:r>
              <a:rPr kumimoji="0" sz="2000" b="1" i="0" u="none" strike="noStrike" kern="1200" cap="none" spc="-15" normalizeH="0" baseline="0" noProof="0" dirty="0">
                <a:ln>
                  <a:noFill/>
                </a:ln>
                <a:solidFill>
                  <a:srgbClr val="FFFFFF"/>
                </a:solidFill>
                <a:effectLst/>
                <a:uLnTx/>
                <a:uFillTx/>
                <a:latin typeface="Calibri"/>
                <a:ea typeface="+mn-ea"/>
                <a:cs typeface="Calibri"/>
              </a:rPr>
              <a:t>e</a:t>
            </a:r>
            <a:r>
              <a:rPr kumimoji="0" sz="2000" b="1" i="0" u="none" strike="noStrike" kern="1200" cap="none" spc="-25" normalizeH="0" baseline="0" noProof="0" dirty="0">
                <a:ln>
                  <a:noFill/>
                </a:ln>
                <a:solidFill>
                  <a:srgbClr val="FFFFFF"/>
                </a:solidFill>
                <a:effectLst/>
                <a:uLnTx/>
                <a:uFillTx/>
                <a:latin typeface="Calibri"/>
                <a:ea typeface="+mn-ea"/>
                <a:cs typeface="Calibri"/>
              </a:rPr>
              <a:t>t</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20" normalizeH="0" baseline="0" noProof="0" dirty="0">
                <a:ln>
                  <a:noFill/>
                </a:ln>
                <a:solidFill>
                  <a:srgbClr val="FFFFFF"/>
                </a:solidFill>
                <a:effectLst/>
                <a:uLnTx/>
                <a:uFillTx/>
                <a:latin typeface="Calibri"/>
                <a:ea typeface="+mn-ea"/>
                <a:cs typeface="Calibri"/>
              </a:rPr>
              <a:t>n</a:t>
            </a:r>
            <a:r>
              <a:rPr kumimoji="0" sz="2000" b="1" i="0" u="none" strike="noStrike" kern="1200" cap="none" spc="0" normalizeH="0" baseline="0" noProof="0" dirty="0">
                <a:ln>
                  <a:noFill/>
                </a:ln>
                <a:solidFill>
                  <a:srgbClr val="FFFFFF"/>
                </a:solidFill>
                <a:effectLst/>
                <a:uLnTx/>
                <a:uFillTx/>
                <a:latin typeface="Calibri"/>
                <a:ea typeface="+mn-ea"/>
                <a:cs typeface="Calibri"/>
              </a:rPr>
              <a:t>tion</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p:nvPr/>
        </p:nvSpPr>
        <p:spPr>
          <a:xfrm>
            <a:off x="3210305" y="1533905"/>
            <a:ext cx="2639695" cy="881380"/>
          </a:xfrm>
          <a:custGeom>
            <a:avLst/>
            <a:gdLst/>
            <a:ahLst/>
            <a:cxnLst/>
            <a:rect l="l" t="t" r="r" b="b"/>
            <a:pathLst>
              <a:path w="2639695" h="881380">
                <a:moveTo>
                  <a:pt x="2492756" y="0"/>
                </a:moveTo>
                <a:lnTo>
                  <a:pt x="141654" y="89"/>
                </a:lnTo>
                <a:lnTo>
                  <a:pt x="99379" y="7844"/>
                </a:lnTo>
                <a:lnTo>
                  <a:pt x="62274" y="26799"/>
                </a:lnTo>
                <a:lnTo>
                  <a:pt x="32215" y="55081"/>
                </a:lnTo>
                <a:lnTo>
                  <a:pt x="11074" y="90814"/>
                </a:lnTo>
                <a:lnTo>
                  <a:pt x="726" y="132125"/>
                </a:lnTo>
                <a:lnTo>
                  <a:pt x="0" y="146812"/>
                </a:lnTo>
                <a:lnTo>
                  <a:pt x="89" y="739217"/>
                </a:lnTo>
                <a:lnTo>
                  <a:pt x="7844" y="781492"/>
                </a:lnTo>
                <a:lnTo>
                  <a:pt x="26799" y="818597"/>
                </a:lnTo>
                <a:lnTo>
                  <a:pt x="55081" y="848656"/>
                </a:lnTo>
                <a:lnTo>
                  <a:pt x="90814" y="869797"/>
                </a:lnTo>
                <a:lnTo>
                  <a:pt x="132125" y="880145"/>
                </a:lnTo>
                <a:lnTo>
                  <a:pt x="146811" y="880872"/>
                </a:lnTo>
                <a:lnTo>
                  <a:pt x="2497913" y="880782"/>
                </a:lnTo>
                <a:lnTo>
                  <a:pt x="2540188" y="873027"/>
                </a:lnTo>
                <a:lnTo>
                  <a:pt x="2577293" y="854072"/>
                </a:lnTo>
                <a:lnTo>
                  <a:pt x="2607352" y="825790"/>
                </a:lnTo>
                <a:lnTo>
                  <a:pt x="2628493" y="790057"/>
                </a:lnTo>
                <a:lnTo>
                  <a:pt x="2638841" y="748746"/>
                </a:lnTo>
                <a:lnTo>
                  <a:pt x="2639568" y="734060"/>
                </a:lnTo>
                <a:lnTo>
                  <a:pt x="2639478" y="141654"/>
                </a:lnTo>
                <a:lnTo>
                  <a:pt x="2631723" y="99379"/>
                </a:lnTo>
                <a:lnTo>
                  <a:pt x="2612768" y="62274"/>
                </a:lnTo>
                <a:lnTo>
                  <a:pt x="2584486" y="32215"/>
                </a:lnTo>
                <a:lnTo>
                  <a:pt x="2548753" y="11074"/>
                </a:lnTo>
                <a:lnTo>
                  <a:pt x="2507442" y="726"/>
                </a:lnTo>
                <a:lnTo>
                  <a:pt x="2492756"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210305" y="1533905"/>
            <a:ext cx="2639695" cy="881380"/>
          </a:xfrm>
          <a:custGeom>
            <a:avLst/>
            <a:gdLst/>
            <a:ahLst/>
            <a:cxnLst/>
            <a:rect l="l" t="t" r="r" b="b"/>
            <a:pathLst>
              <a:path w="2639695" h="881380">
                <a:moveTo>
                  <a:pt x="0" y="146812"/>
                </a:moveTo>
                <a:lnTo>
                  <a:pt x="6333" y="104057"/>
                </a:lnTo>
                <a:lnTo>
                  <a:pt x="24084" y="66256"/>
                </a:lnTo>
                <a:lnTo>
                  <a:pt x="51379" y="35283"/>
                </a:lnTo>
                <a:lnTo>
                  <a:pt x="86343" y="13010"/>
                </a:lnTo>
                <a:lnTo>
                  <a:pt x="127103" y="1314"/>
                </a:lnTo>
                <a:lnTo>
                  <a:pt x="2492756" y="0"/>
                </a:lnTo>
                <a:lnTo>
                  <a:pt x="2507442" y="726"/>
                </a:lnTo>
                <a:lnTo>
                  <a:pt x="2548753" y="11074"/>
                </a:lnTo>
                <a:lnTo>
                  <a:pt x="2584486" y="32215"/>
                </a:lnTo>
                <a:lnTo>
                  <a:pt x="2612768" y="62274"/>
                </a:lnTo>
                <a:lnTo>
                  <a:pt x="2631723" y="99379"/>
                </a:lnTo>
                <a:lnTo>
                  <a:pt x="2639478" y="141654"/>
                </a:lnTo>
                <a:lnTo>
                  <a:pt x="2639568" y="734060"/>
                </a:lnTo>
                <a:lnTo>
                  <a:pt x="2638841" y="748746"/>
                </a:lnTo>
                <a:lnTo>
                  <a:pt x="2628493" y="790057"/>
                </a:lnTo>
                <a:lnTo>
                  <a:pt x="2607352" y="825790"/>
                </a:lnTo>
                <a:lnTo>
                  <a:pt x="2577293" y="854072"/>
                </a:lnTo>
                <a:lnTo>
                  <a:pt x="2540188" y="873027"/>
                </a:lnTo>
                <a:lnTo>
                  <a:pt x="2497913" y="880782"/>
                </a:lnTo>
                <a:lnTo>
                  <a:pt x="146811" y="880872"/>
                </a:lnTo>
                <a:lnTo>
                  <a:pt x="132125" y="880145"/>
                </a:lnTo>
                <a:lnTo>
                  <a:pt x="90814" y="869797"/>
                </a:lnTo>
                <a:lnTo>
                  <a:pt x="55081" y="848656"/>
                </a:lnTo>
                <a:lnTo>
                  <a:pt x="26799" y="818597"/>
                </a:lnTo>
                <a:lnTo>
                  <a:pt x="7844" y="781492"/>
                </a:lnTo>
                <a:lnTo>
                  <a:pt x="89" y="739217"/>
                </a:lnTo>
                <a:lnTo>
                  <a:pt x="0" y="146812"/>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3408934" y="1855597"/>
            <a:ext cx="2240280" cy="2800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25" normalizeH="0" baseline="0" noProof="0" dirty="0">
                <a:ln>
                  <a:noFill/>
                </a:ln>
                <a:solidFill>
                  <a:srgbClr val="FFFFFF"/>
                </a:solidFill>
                <a:effectLst/>
                <a:uLnTx/>
                <a:uFillTx/>
                <a:latin typeface="Calibri"/>
                <a:ea typeface="+mn-ea"/>
                <a:cs typeface="Calibri"/>
              </a:rPr>
              <a:t>R</a:t>
            </a:r>
            <a:r>
              <a:rPr kumimoji="0" sz="2000" b="1" i="0" u="none" strike="noStrike" kern="1200" cap="none" spc="-5" normalizeH="0" baseline="0" noProof="0" dirty="0">
                <a:ln>
                  <a:noFill/>
                </a:ln>
                <a:solidFill>
                  <a:srgbClr val="FFFFFF"/>
                </a:solidFill>
                <a:effectLst/>
                <a:uLnTx/>
                <a:uFillTx/>
                <a:latin typeface="Calibri"/>
                <a:ea typeface="+mn-ea"/>
                <a:cs typeface="Calibri"/>
              </a:rPr>
              <a:t>ecruitin</a:t>
            </a:r>
            <a:r>
              <a:rPr kumimoji="0" sz="2000" b="1" i="0" u="none" strike="noStrike" kern="1200" cap="none" spc="0" normalizeH="0" baseline="0" noProof="0" dirty="0">
                <a:ln>
                  <a:noFill/>
                </a:ln>
                <a:solidFill>
                  <a:srgbClr val="FFFFFF"/>
                </a:solidFill>
                <a:effectLst/>
                <a:uLnTx/>
                <a:uFillTx/>
                <a:latin typeface="Calibri"/>
                <a:ea typeface="+mn-ea"/>
                <a:cs typeface="Calibri"/>
              </a:rPr>
              <a:t>g</a:t>
            </a:r>
            <a:r>
              <a:rPr kumimoji="0" sz="2000" b="1" i="0" u="none" strike="noStrike" kern="1200" cap="none" spc="-15"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a:ln>
                  <a:noFill/>
                </a:ln>
                <a:solidFill>
                  <a:srgbClr val="FFFFFF"/>
                </a:solidFill>
                <a:effectLst/>
                <a:uLnTx/>
                <a:uFillTx/>
                <a:latin typeface="Calibri"/>
                <a:ea typeface="+mn-ea"/>
                <a:cs typeface="Calibri"/>
              </a:rPr>
              <a:t>and</a:t>
            </a:r>
            <a:r>
              <a:rPr kumimoji="0" sz="2000" b="1" i="0" u="none" strike="noStrike" kern="1200" cap="none" spc="-10"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a:ln>
                  <a:noFill/>
                </a:ln>
                <a:solidFill>
                  <a:srgbClr val="FFFFFF"/>
                </a:solidFill>
                <a:effectLst/>
                <a:uLnTx/>
                <a:uFillTx/>
                <a:latin typeface="Calibri"/>
                <a:ea typeface="+mn-ea"/>
                <a:cs typeface="Calibri"/>
              </a:rPr>
              <a:t>Hi</a:t>
            </a:r>
            <a:r>
              <a:rPr kumimoji="0" sz="2000" b="1" i="0" u="none" strike="noStrike" kern="1200" cap="none" spc="-10" normalizeH="0" baseline="0" noProof="0" dirty="0">
                <a:ln>
                  <a:noFill/>
                </a:ln>
                <a:solidFill>
                  <a:srgbClr val="FFFFFF"/>
                </a:solidFill>
                <a:effectLst/>
                <a:uLnTx/>
                <a:uFillTx/>
                <a:latin typeface="Calibri"/>
                <a:ea typeface="+mn-ea"/>
                <a:cs typeface="Calibri"/>
              </a:rPr>
              <a:t>r</a:t>
            </a:r>
            <a:r>
              <a:rPr kumimoji="0" sz="2000" b="1" i="0" u="none" strike="noStrike" kern="1200" cap="none" spc="0" normalizeH="0" baseline="0" noProof="0" dirty="0">
                <a:ln>
                  <a:noFill/>
                </a:ln>
                <a:solidFill>
                  <a:srgbClr val="FFFFFF"/>
                </a:solidFill>
                <a:effectLst/>
                <a:uLnTx/>
                <a:uFillTx/>
                <a:latin typeface="Calibri"/>
                <a:ea typeface="+mn-ea"/>
                <a:cs typeface="Calibri"/>
              </a:rPr>
              <a:t>ing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p:nvPr/>
        </p:nvSpPr>
        <p:spPr>
          <a:xfrm>
            <a:off x="482345" y="2590038"/>
            <a:ext cx="2639695" cy="2970530"/>
          </a:xfrm>
          <a:custGeom>
            <a:avLst/>
            <a:gdLst/>
            <a:ahLst/>
            <a:cxnLst/>
            <a:rect l="l" t="t" r="r" b="b"/>
            <a:pathLst>
              <a:path w="2639695" h="2970529">
                <a:moveTo>
                  <a:pt x="2425446" y="0"/>
                </a:moveTo>
                <a:lnTo>
                  <a:pt x="214122" y="0"/>
                </a:lnTo>
                <a:lnTo>
                  <a:pt x="196559" y="709"/>
                </a:lnTo>
                <a:lnTo>
                  <a:pt x="146440" y="10917"/>
                </a:lnTo>
                <a:lnTo>
                  <a:pt x="101328" y="32085"/>
                </a:lnTo>
                <a:lnTo>
                  <a:pt x="62712" y="62722"/>
                </a:lnTo>
                <a:lnTo>
                  <a:pt x="32078" y="101340"/>
                </a:lnTo>
                <a:lnTo>
                  <a:pt x="10915" y="146450"/>
                </a:lnTo>
                <a:lnTo>
                  <a:pt x="709" y="196563"/>
                </a:lnTo>
                <a:lnTo>
                  <a:pt x="0" y="214122"/>
                </a:lnTo>
                <a:lnTo>
                  <a:pt x="0" y="2756154"/>
                </a:lnTo>
                <a:lnTo>
                  <a:pt x="6222" y="2807603"/>
                </a:lnTo>
                <a:lnTo>
                  <a:pt x="23898" y="2854546"/>
                </a:lnTo>
                <a:lnTo>
                  <a:pt x="51540" y="2895494"/>
                </a:lnTo>
                <a:lnTo>
                  <a:pt x="87661" y="2928957"/>
                </a:lnTo>
                <a:lnTo>
                  <a:pt x="130773" y="2953446"/>
                </a:lnTo>
                <a:lnTo>
                  <a:pt x="179388" y="2967472"/>
                </a:lnTo>
                <a:lnTo>
                  <a:pt x="214122" y="2970276"/>
                </a:lnTo>
                <a:lnTo>
                  <a:pt x="2425446" y="2970276"/>
                </a:lnTo>
                <a:lnTo>
                  <a:pt x="2476895" y="2964051"/>
                </a:lnTo>
                <a:lnTo>
                  <a:pt x="2523838" y="2946372"/>
                </a:lnTo>
                <a:lnTo>
                  <a:pt x="2564786" y="2918726"/>
                </a:lnTo>
                <a:lnTo>
                  <a:pt x="2598249" y="2882603"/>
                </a:lnTo>
                <a:lnTo>
                  <a:pt x="2622738" y="2839491"/>
                </a:lnTo>
                <a:lnTo>
                  <a:pt x="2636764" y="2790881"/>
                </a:lnTo>
                <a:lnTo>
                  <a:pt x="2639568" y="2756154"/>
                </a:lnTo>
                <a:lnTo>
                  <a:pt x="2639568" y="214122"/>
                </a:lnTo>
                <a:lnTo>
                  <a:pt x="2633343" y="162672"/>
                </a:lnTo>
                <a:lnTo>
                  <a:pt x="2615664" y="115729"/>
                </a:lnTo>
                <a:lnTo>
                  <a:pt x="2588018" y="74781"/>
                </a:lnTo>
                <a:lnTo>
                  <a:pt x="2551895" y="41318"/>
                </a:lnTo>
                <a:lnTo>
                  <a:pt x="2508783" y="16829"/>
                </a:lnTo>
                <a:lnTo>
                  <a:pt x="2460173" y="2803"/>
                </a:lnTo>
                <a:lnTo>
                  <a:pt x="242544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82345" y="2590038"/>
            <a:ext cx="2639695" cy="2970530"/>
          </a:xfrm>
          <a:custGeom>
            <a:avLst/>
            <a:gdLst/>
            <a:ahLst/>
            <a:cxnLst/>
            <a:rect l="l" t="t" r="r" b="b"/>
            <a:pathLst>
              <a:path w="2639695" h="2970529">
                <a:moveTo>
                  <a:pt x="0" y="214122"/>
                </a:moveTo>
                <a:lnTo>
                  <a:pt x="6222" y="162672"/>
                </a:lnTo>
                <a:lnTo>
                  <a:pt x="23898" y="115729"/>
                </a:lnTo>
                <a:lnTo>
                  <a:pt x="51540" y="74781"/>
                </a:lnTo>
                <a:lnTo>
                  <a:pt x="87661" y="41318"/>
                </a:lnTo>
                <a:lnTo>
                  <a:pt x="130773" y="16829"/>
                </a:lnTo>
                <a:lnTo>
                  <a:pt x="179388" y="2803"/>
                </a:lnTo>
                <a:lnTo>
                  <a:pt x="214122" y="0"/>
                </a:lnTo>
                <a:lnTo>
                  <a:pt x="2425446" y="0"/>
                </a:lnTo>
                <a:lnTo>
                  <a:pt x="2476895" y="6224"/>
                </a:lnTo>
                <a:lnTo>
                  <a:pt x="2523838" y="23903"/>
                </a:lnTo>
                <a:lnTo>
                  <a:pt x="2564786" y="51549"/>
                </a:lnTo>
                <a:lnTo>
                  <a:pt x="2598249" y="87672"/>
                </a:lnTo>
                <a:lnTo>
                  <a:pt x="2622738" y="130784"/>
                </a:lnTo>
                <a:lnTo>
                  <a:pt x="2636764" y="179394"/>
                </a:lnTo>
                <a:lnTo>
                  <a:pt x="2639568" y="214122"/>
                </a:lnTo>
                <a:lnTo>
                  <a:pt x="2639568" y="2756154"/>
                </a:lnTo>
                <a:lnTo>
                  <a:pt x="2633343" y="2807603"/>
                </a:lnTo>
                <a:lnTo>
                  <a:pt x="2615664" y="2854546"/>
                </a:lnTo>
                <a:lnTo>
                  <a:pt x="2588018" y="2895494"/>
                </a:lnTo>
                <a:lnTo>
                  <a:pt x="2551895" y="2928957"/>
                </a:lnTo>
                <a:lnTo>
                  <a:pt x="2508783" y="2953446"/>
                </a:lnTo>
                <a:lnTo>
                  <a:pt x="2460173" y="2967472"/>
                </a:lnTo>
                <a:lnTo>
                  <a:pt x="2425446" y="2970276"/>
                </a:lnTo>
                <a:lnTo>
                  <a:pt x="214122" y="2970276"/>
                </a:lnTo>
                <a:lnTo>
                  <a:pt x="162664" y="2964051"/>
                </a:lnTo>
                <a:lnTo>
                  <a:pt x="115717" y="2946372"/>
                </a:lnTo>
                <a:lnTo>
                  <a:pt x="74771" y="2918726"/>
                </a:lnTo>
                <a:lnTo>
                  <a:pt x="41311" y="2882603"/>
                </a:lnTo>
                <a:lnTo>
                  <a:pt x="16825" y="2839491"/>
                </a:lnTo>
                <a:lnTo>
                  <a:pt x="2802" y="2790881"/>
                </a:lnTo>
                <a:lnTo>
                  <a:pt x="0" y="2756154"/>
                </a:lnTo>
                <a:lnTo>
                  <a:pt x="0" y="214122"/>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623417" y="2723895"/>
            <a:ext cx="2132965" cy="2256155"/>
          </a:xfrm>
          <a:prstGeom prst="rect">
            <a:avLst/>
          </a:prstGeom>
        </p:spPr>
        <p:txBody>
          <a:bodyPr vert="horz" wrap="square" lIns="0" tIns="0" rIns="0" bIns="0" rtlCol="0">
            <a:spAutoFit/>
          </a:bodyPr>
          <a:lstStyle/>
          <a:p>
            <a:pPr marL="12700" marR="290195"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95" normalizeH="0" baseline="0" noProof="0" dirty="0">
                <a:ln>
                  <a:noFill/>
                </a:ln>
                <a:solidFill>
                  <a:prstClr val="black"/>
                </a:solidFill>
                <a:effectLst/>
                <a:uLnTx/>
                <a:uFillTx/>
                <a:latin typeface="Calibri"/>
                <a:ea typeface="+mn-ea"/>
                <a:cs typeface="Calibri"/>
              </a:rPr>
              <a:t>V</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0" normalizeH="0" baseline="0" noProof="0" dirty="0">
                <a:ln>
                  <a:noFill/>
                </a:ln>
                <a:solidFill>
                  <a:prstClr val="black"/>
                </a:solidFill>
                <a:effectLst/>
                <a:uLnTx/>
                <a:uFillTx/>
                <a:latin typeface="Calibri"/>
                <a:ea typeface="+mn-ea"/>
                <a:cs typeface="Calibri"/>
              </a:rPr>
              <a:t>l</a:t>
            </a:r>
            <a:r>
              <a:rPr kumimoji="0" sz="1600" b="1" i="0" u="none" strike="noStrike" kern="1200" cap="none" spc="-15" normalizeH="0" baseline="0" noProof="0" dirty="0">
                <a:ln>
                  <a:noFill/>
                </a:ln>
                <a:solidFill>
                  <a:prstClr val="black"/>
                </a:solidFill>
                <a:effectLst/>
                <a:uLnTx/>
                <a:uFillTx/>
                <a:latin typeface="Calibri"/>
                <a:ea typeface="+mn-ea"/>
                <a:cs typeface="Calibri"/>
              </a:rPr>
              <a:t>ue</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nc</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eased</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30" normalizeH="0" baseline="0" noProof="0" dirty="0">
                <a:ln>
                  <a:noFill/>
                </a:ln>
                <a:solidFill>
                  <a:prstClr val="black"/>
                </a:solidFill>
                <a:effectLst/>
                <a:uLnTx/>
                <a:uFillTx/>
                <a:latin typeface="Calibri"/>
                <a:ea typeface="+mn-ea"/>
                <a:cs typeface="Calibri"/>
              </a:rPr>
              <a:t>e</a:t>
            </a:r>
            <a:r>
              <a:rPr kumimoji="0" sz="1600" b="0" i="0" u="none" strike="noStrike" kern="1200" cap="none" spc="-15" normalizeH="0" baseline="0" noProof="0" dirty="0">
                <a:ln>
                  <a:noFill/>
                </a:ln>
                <a:solidFill>
                  <a:prstClr val="black"/>
                </a:solidFill>
                <a:effectLst/>
                <a:uLnTx/>
                <a:uFillTx/>
                <a:latin typeface="Calibri"/>
                <a:ea typeface="+mn-ea"/>
                <a:cs typeface="Calibri"/>
              </a:rPr>
              <a:t>f</a:t>
            </a:r>
            <a:r>
              <a:rPr kumimoji="0" sz="1600" b="0" i="0" u="none" strike="noStrike" kern="1200" cap="none" spc="-40" normalizeH="0" baseline="0" noProof="0" dirty="0">
                <a:ln>
                  <a:noFill/>
                </a:ln>
                <a:solidFill>
                  <a:prstClr val="black"/>
                </a:solidFill>
                <a:effectLst/>
                <a:uLnTx/>
                <a:uFillTx/>
                <a:latin typeface="Calibri"/>
                <a:ea typeface="+mn-ea"/>
                <a:cs typeface="Calibri"/>
              </a:rPr>
              <a:t>f</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0"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v</a:t>
            </a:r>
            <a:r>
              <a:rPr kumimoji="0" sz="1600" b="0" i="0" u="none" strike="noStrike" kern="1200" cap="none" spc="-10" normalizeH="0" baseline="0" noProof="0" dirty="0">
                <a:ln>
                  <a:noFill/>
                </a:ln>
                <a:solidFill>
                  <a:prstClr val="black"/>
                </a:solidFill>
                <a:effectLst/>
                <a:uLnTx/>
                <a:uFillTx/>
                <a:latin typeface="Calibri"/>
                <a:ea typeface="+mn-ea"/>
                <a:cs typeface="Calibri"/>
              </a:rPr>
              <a:t>en</a:t>
            </a:r>
            <a:r>
              <a:rPr kumimoji="0" sz="1600" b="0" i="0" u="none" strike="noStrike" kern="1200" cap="none" spc="-20" normalizeH="0" baseline="0" noProof="0" dirty="0">
                <a:ln>
                  <a:noFill/>
                </a:ln>
                <a:solidFill>
                  <a:prstClr val="black"/>
                </a:solidFill>
                <a:effectLst/>
                <a:uLnTx/>
                <a:uFillTx/>
                <a:latin typeface="Calibri"/>
                <a:ea typeface="+mn-ea"/>
                <a:cs typeface="Calibri"/>
              </a:rPr>
              <a:t>e</a:t>
            </a:r>
            <a:r>
              <a:rPr kumimoji="0" sz="1600" b="0" i="0" u="none" strike="noStrike" kern="1200" cap="none" spc="-15" normalizeH="0" baseline="0" noProof="0" dirty="0">
                <a:ln>
                  <a:noFill/>
                </a:ln>
                <a:solidFill>
                  <a:prstClr val="black"/>
                </a:solidFill>
                <a:effectLst/>
                <a:uLnTx/>
                <a:uFillTx/>
                <a:latin typeface="Calibri"/>
                <a:ea typeface="+mn-ea"/>
                <a:cs typeface="Calibri"/>
              </a:rPr>
              <a:t>s</a:t>
            </a:r>
            <a:r>
              <a:rPr kumimoji="0" sz="1600" b="0" i="0" u="none" strike="noStrike" kern="1200" cap="none" spc="-10" normalizeH="0" baseline="0" noProof="0" dirty="0">
                <a:ln>
                  <a:noFill/>
                </a:ln>
                <a:solidFill>
                  <a:prstClr val="black"/>
                </a:solidFill>
                <a:effectLst/>
                <a:uLnTx/>
                <a:uFillTx/>
                <a:latin typeface="Calibri"/>
                <a:ea typeface="+mn-ea"/>
                <a:cs typeface="Calibri"/>
              </a:rPr>
              <a:t>s</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30" normalizeH="0" baseline="0" noProof="0" dirty="0">
                <a:ln>
                  <a:noFill/>
                </a:ln>
                <a:solidFill>
                  <a:prstClr val="black"/>
                </a:solidFill>
                <a:effectLst/>
                <a:uLnTx/>
                <a:uFillTx/>
                <a:latin typeface="Calibri"/>
                <a:ea typeface="+mn-ea"/>
                <a:cs typeface="Calibri"/>
              </a:rPr>
              <a:t>t</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pel</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35" normalizeH="0" baseline="0" noProof="0" dirty="0">
                <a:ln>
                  <a:noFill/>
                </a:ln>
                <a:solidFill>
                  <a:prstClr val="black"/>
                </a:solidFill>
                <a:effectLst/>
                <a:uLnTx/>
                <a:uFillTx/>
                <a:latin typeface="Calibri"/>
                <a:ea typeface="+mn-ea"/>
                <a:cs typeface="Calibri"/>
              </a:rPr>
              <a:t>a</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15"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v</a:t>
            </a:r>
            <a:r>
              <a:rPr kumimoji="0" sz="1600" b="0" i="0" u="none" strike="noStrike" kern="1200" cap="none" spc="-10" normalizeH="0" baseline="0" noProof="0" dirty="0">
                <a:ln>
                  <a:noFill/>
                </a:ln>
                <a:solidFill>
                  <a:prstClr val="black"/>
                </a:solidFill>
                <a:effectLst/>
                <a:uLnTx/>
                <a:uFillTx/>
                <a:latin typeface="Calibri"/>
                <a:ea typeface="+mn-ea"/>
                <a:cs typeface="Calibri"/>
              </a:rPr>
              <a:t>es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60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M</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10" normalizeH="0" baseline="0" noProof="0" dirty="0">
                <a:ln>
                  <a:noFill/>
                </a:ln>
                <a:solidFill>
                  <a:prstClr val="black"/>
                </a:solidFill>
                <a:effectLst/>
                <a:uLnTx/>
                <a:uFillTx/>
                <a:latin typeface="Calibri"/>
                <a:ea typeface="+mn-ea"/>
                <a:cs typeface="Calibri"/>
              </a:rPr>
              <a:t>trics: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Number</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g</a:t>
            </a:r>
            <a:r>
              <a:rPr kumimoji="0" sz="1600" b="0" i="0" u="none" strike="noStrike" kern="1200" cap="none" spc="-5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ad</a:t>
            </a:r>
            <a:r>
              <a:rPr kumimoji="0" sz="1600" b="0" i="0" u="none" strike="noStrike" kern="1200" cap="none" spc="-15" normalizeH="0" baseline="0" noProof="0" dirty="0">
                <a:ln>
                  <a:noFill/>
                </a:ln>
                <a:solidFill>
                  <a:prstClr val="black"/>
                </a:solidFill>
                <a:effectLst/>
                <a:uLnTx/>
                <a:uFillTx/>
                <a:latin typeface="Calibri"/>
                <a:ea typeface="+mn-ea"/>
                <a:cs typeface="Calibri"/>
              </a:rPr>
              <a:t>u</a:t>
            </a:r>
            <a:r>
              <a:rPr kumimoji="0" sz="1600" b="0" i="0" u="none" strike="noStrike" kern="1200" cap="none" spc="-20" normalizeH="0" baseline="0" noProof="0" dirty="0">
                <a:ln>
                  <a:noFill/>
                </a:ln>
                <a:solidFill>
                  <a:prstClr val="black"/>
                </a:solidFill>
                <a:effectLst/>
                <a:uLnTx/>
                <a:uFillTx/>
                <a:latin typeface="Calibri"/>
                <a:ea typeface="+mn-ea"/>
                <a:cs typeface="Calibri"/>
              </a:rPr>
              <a:t>at</a:t>
            </a:r>
            <a:r>
              <a:rPr kumimoji="0" sz="1600" b="0" i="0" u="none" strike="noStrike" kern="1200" cap="none" spc="-10" normalizeH="0" baseline="0" noProof="0" dirty="0">
                <a:ln>
                  <a:noFill/>
                </a:ln>
                <a:solidFill>
                  <a:prstClr val="black"/>
                </a:solidFill>
                <a:effectLst/>
                <a:uLnTx/>
                <a:uFillTx/>
                <a:latin typeface="Calibri"/>
                <a:ea typeface="+mn-ea"/>
                <a:cs typeface="Calibri"/>
              </a:rPr>
              <a:t>es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Number</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ap</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30"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325"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f</a:t>
            </a:r>
            <a:r>
              <a:rPr kumimoji="0" sz="1600" b="0" i="0" u="none" strike="noStrike" kern="1200" cap="none" spc="-35"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om</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pel</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og</a:t>
            </a:r>
            <a:r>
              <a:rPr kumimoji="0" sz="1600" b="0" i="0" u="none" strike="noStrike" kern="1200" cap="none" spc="-5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ams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403860"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Number</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d</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v</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se</a:t>
            </a:r>
            <a:r>
              <a:rPr kumimoji="0" sz="1600" b="0" i="0" u="none" strike="noStrike" kern="1200" cap="none" spc="-10" normalizeH="0" baseline="0" noProof="0" dirty="0">
                <a:ln>
                  <a:noFill/>
                </a:ln>
                <a:solidFill>
                  <a:prstClr val="black"/>
                </a:solidFill>
                <a:effectLst/>
                <a:uLnTx/>
                <a:uFillTx/>
                <a:latin typeface="Calibri"/>
                <a:ea typeface="+mn-ea"/>
                <a:cs typeface="Calibri"/>
              </a:rPr>
              <a:t> ap</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20"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p:nvPr/>
        </p:nvSpPr>
        <p:spPr>
          <a:xfrm>
            <a:off x="3252978" y="2567177"/>
            <a:ext cx="2639695" cy="2993390"/>
          </a:xfrm>
          <a:custGeom>
            <a:avLst/>
            <a:gdLst/>
            <a:ahLst/>
            <a:cxnLst/>
            <a:rect l="l" t="t" r="r" b="b"/>
            <a:pathLst>
              <a:path w="2639695" h="2993390">
                <a:moveTo>
                  <a:pt x="2425446" y="0"/>
                </a:moveTo>
                <a:lnTo>
                  <a:pt x="214122" y="0"/>
                </a:lnTo>
                <a:lnTo>
                  <a:pt x="196563" y="709"/>
                </a:lnTo>
                <a:lnTo>
                  <a:pt x="146450" y="10917"/>
                </a:lnTo>
                <a:lnTo>
                  <a:pt x="101340" y="32085"/>
                </a:lnTo>
                <a:lnTo>
                  <a:pt x="62722" y="62722"/>
                </a:lnTo>
                <a:lnTo>
                  <a:pt x="32085" y="101340"/>
                </a:lnTo>
                <a:lnTo>
                  <a:pt x="10917" y="146450"/>
                </a:lnTo>
                <a:lnTo>
                  <a:pt x="709" y="196563"/>
                </a:lnTo>
                <a:lnTo>
                  <a:pt x="0" y="214122"/>
                </a:lnTo>
                <a:lnTo>
                  <a:pt x="0" y="2779014"/>
                </a:lnTo>
                <a:lnTo>
                  <a:pt x="6224" y="2830463"/>
                </a:lnTo>
                <a:lnTo>
                  <a:pt x="23903" y="2877406"/>
                </a:lnTo>
                <a:lnTo>
                  <a:pt x="51549" y="2918354"/>
                </a:lnTo>
                <a:lnTo>
                  <a:pt x="87672" y="2951817"/>
                </a:lnTo>
                <a:lnTo>
                  <a:pt x="130784" y="2976306"/>
                </a:lnTo>
                <a:lnTo>
                  <a:pt x="179394" y="2990332"/>
                </a:lnTo>
                <a:lnTo>
                  <a:pt x="214122" y="2993136"/>
                </a:lnTo>
                <a:lnTo>
                  <a:pt x="2425446" y="2993136"/>
                </a:lnTo>
                <a:lnTo>
                  <a:pt x="2476895" y="2986911"/>
                </a:lnTo>
                <a:lnTo>
                  <a:pt x="2523838" y="2969232"/>
                </a:lnTo>
                <a:lnTo>
                  <a:pt x="2564786" y="2941586"/>
                </a:lnTo>
                <a:lnTo>
                  <a:pt x="2598249" y="2905463"/>
                </a:lnTo>
                <a:lnTo>
                  <a:pt x="2622738" y="2862351"/>
                </a:lnTo>
                <a:lnTo>
                  <a:pt x="2636764" y="2813741"/>
                </a:lnTo>
                <a:lnTo>
                  <a:pt x="2639568" y="2779014"/>
                </a:lnTo>
                <a:lnTo>
                  <a:pt x="2639568" y="214122"/>
                </a:lnTo>
                <a:lnTo>
                  <a:pt x="2633343" y="162672"/>
                </a:lnTo>
                <a:lnTo>
                  <a:pt x="2615664" y="115729"/>
                </a:lnTo>
                <a:lnTo>
                  <a:pt x="2588018" y="74781"/>
                </a:lnTo>
                <a:lnTo>
                  <a:pt x="2551895" y="41318"/>
                </a:lnTo>
                <a:lnTo>
                  <a:pt x="2508783" y="16829"/>
                </a:lnTo>
                <a:lnTo>
                  <a:pt x="2460173" y="2803"/>
                </a:lnTo>
                <a:lnTo>
                  <a:pt x="242544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3252978" y="2567177"/>
            <a:ext cx="2639695" cy="2993390"/>
          </a:xfrm>
          <a:custGeom>
            <a:avLst/>
            <a:gdLst/>
            <a:ahLst/>
            <a:cxnLst/>
            <a:rect l="l" t="t" r="r" b="b"/>
            <a:pathLst>
              <a:path w="2639695" h="2993390">
                <a:moveTo>
                  <a:pt x="0" y="214122"/>
                </a:moveTo>
                <a:lnTo>
                  <a:pt x="6224" y="162672"/>
                </a:lnTo>
                <a:lnTo>
                  <a:pt x="23903" y="115729"/>
                </a:lnTo>
                <a:lnTo>
                  <a:pt x="51549" y="74781"/>
                </a:lnTo>
                <a:lnTo>
                  <a:pt x="87672" y="41318"/>
                </a:lnTo>
                <a:lnTo>
                  <a:pt x="130784" y="16829"/>
                </a:lnTo>
                <a:lnTo>
                  <a:pt x="179394" y="2803"/>
                </a:lnTo>
                <a:lnTo>
                  <a:pt x="214122" y="0"/>
                </a:lnTo>
                <a:lnTo>
                  <a:pt x="2425446" y="0"/>
                </a:lnTo>
                <a:lnTo>
                  <a:pt x="2476895" y="6224"/>
                </a:lnTo>
                <a:lnTo>
                  <a:pt x="2523838" y="23903"/>
                </a:lnTo>
                <a:lnTo>
                  <a:pt x="2564786" y="51549"/>
                </a:lnTo>
                <a:lnTo>
                  <a:pt x="2598249" y="87672"/>
                </a:lnTo>
                <a:lnTo>
                  <a:pt x="2622738" y="130784"/>
                </a:lnTo>
                <a:lnTo>
                  <a:pt x="2636764" y="179394"/>
                </a:lnTo>
                <a:lnTo>
                  <a:pt x="2639568" y="214122"/>
                </a:lnTo>
                <a:lnTo>
                  <a:pt x="2639568" y="2779014"/>
                </a:lnTo>
                <a:lnTo>
                  <a:pt x="2633343" y="2830463"/>
                </a:lnTo>
                <a:lnTo>
                  <a:pt x="2615664" y="2877406"/>
                </a:lnTo>
                <a:lnTo>
                  <a:pt x="2588018" y="2918354"/>
                </a:lnTo>
                <a:lnTo>
                  <a:pt x="2551895" y="2951817"/>
                </a:lnTo>
                <a:lnTo>
                  <a:pt x="2508783" y="2976306"/>
                </a:lnTo>
                <a:lnTo>
                  <a:pt x="2460173" y="2990332"/>
                </a:lnTo>
                <a:lnTo>
                  <a:pt x="2425446" y="2993136"/>
                </a:lnTo>
                <a:lnTo>
                  <a:pt x="214122" y="2993136"/>
                </a:lnTo>
                <a:lnTo>
                  <a:pt x="162672" y="2986911"/>
                </a:lnTo>
                <a:lnTo>
                  <a:pt x="115729" y="2969232"/>
                </a:lnTo>
                <a:lnTo>
                  <a:pt x="74781" y="2941586"/>
                </a:lnTo>
                <a:lnTo>
                  <a:pt x="41318" y="2905463"/>
                </a:lnTo>
                <a:lnTo>
                  <a:pt x="16829" y="2862351"/>
                </a:lnTo>
                <a:lnTo>
                  <a:pt x="2803" y="2813741"/>
                </a:lnTo>
                <a:lnTo>
                  <a:pt x="0" y="2779014"/>
                </a:lnTo>
                <a:lnTo>
                  <a:pt x="0" y="214122"/>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3394709" y="2701289"/>
            <a:ext cx="2301240" cy="2743835"/>
          </a:xfrm>
          <a:prstGeom prst="rect">
            <a:avLst/>
          </a:prstGeom>
        </p:spPr>
        <p:txBody>
          <a:bodyPr vert="horz" wrap="square" lIns="0" tIns="0" rIns="0" bIns="0" rtlCol="0">
            <a:spAutoFit/>
          </a:bodyPr>
          <a:lstStyle/>
          <a:p>
            <a:pPr marL="12700" marR="58419"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95" normalizeH="0" baseline="0" noProof="0" dirty="0">
                <a:ln>
                  <a:noFill/>
                </a:ln>
                <a:solidFill>
                  <a:prstClr val="black"/>
                </a:solidFill>
                <a:effectLst/>
                <a:uLnTx/>
                <a:uFillTx/>
                <a:latin typeface="Calibri"/>
                <a:ea typeface="+mn-ea"/>
                <a:cs typeface="Calibri"/>
              </a:rPr>
              <a:t>V</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0" normalizeH="0" baseline="0" noProof="0" dirty="0">
                <a:ln>
                  <a:noFill/>
                </a:ln>
                <a:solidFill>
                  <a:prstClr val="black"/>
                </a:solidFill>
                <a:effectLst/>
                <a:uLnTx/>
                <a:uFillTx/>
                <a:latin typeface="Calibri"/>
                <a:ea typeface="+mn-ea"/>
                <a:cs typeface="Calibri"/>
              </a:rPr>
              <a:t>l</a:t>
            </a:r>
            <a:r>
              <a:rPr kumimoji="0" sz="1600" b="1" i="0" u="none" strike="noStrike" kern="1200" cap="none" spc="-15" normalizeH="0" baseline="0" noProof="0" dirty="0">
                <a:ln>
                  <a:noFill/>
                </a:ln>
                <a:solidFill>
                  <a:prstClr val="black"/>
                </a:solidFill>
                <a:effectLst/>
                <a:uLnTx/>
                <a:uFillTx/>
                <a:latin typeface="Calibri"/>
                <a:ea typeface="+mn-ea"/>
                <a:cs typeface="Calibri"/>
              </a:rPr>
              <a:t>ue</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Imp</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25" normalizeH="0" baseline="0" noProof="0" dirty="0">
                <a:ln>
                  <a:noFill/>
                </a:ln>
                <a:solidFill>
                  <a:prstClr val="black"/>
                </a:solidFill>
                <a:effectLst/>
                <a:uLnTx/>
                <a:uFillTx/>
                <a:latin typeface="Calibri"/>
                <a:ea typeface="+mn-ea"/>
                <a:cs typeface="Calibri"/>
              </a:rPr>
              <a:t>ov</a:t>
            </a:r>
            <a:r>
              <a:rPr kumimoji="0" sz="1600" b="0" i="0" u="none" strike="noStrike" kern="1200" cap="none" spc="-10" normalizeH="0" baseline="0" noProof="0" dirty="0">
                <a:ln>
                  <a:noFill/>
                </a:ln>
                <a:solidFill>
                  <a:prstClr val="black"/>
                </a:solidFill>
                <a:effectLst/>
                <a:uLnTx/>
                <a:uFillTx/>
                <a:latin typeface="Calibri"/>
                <a:ea typeface="+mn-ea"/>
                <a:cs typeface="Calibri"/>
              </a:rPr>
              <a:t>ed</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an</a:t>
            </a:r>
            <a:r>
              <a:rPr kumimoji="0" sz="1600" b="0" i="0" u="none" strike="noStrike" kern="1200" cap="none" spc="-15" normalizeH="0" baseline="0" noProof="0" dirty="0">
                <a:ln>
                  <a:noFill/>
                </a:ln>
                <a:solidFill>
                  <a:prstClr val="black"/>
                </a:solidFill>
                <a:effectLst/>
                <a:uLnTx/>
                <a:uFillTx/>
                <a:latin typeface="Calibri"/>
                <a:ea typeface="+mn-ea"/>
                <a:cs typeface="Calibri"/>
              </a:rPr>
              <a:t>d</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d</a:t>
            </a:r>
            <a:r>
              <a:rPr kumimoji="0" sz="1600" b="0" i="0" u="none" strike="noStrike" kern="1200" cap="none" spc="-20" normalizeH="0" baseline="0" noProof="0" dirty="0">
                <a:ln>
                  <a:noFill/>
                </a:ln>
                <a:solidFill>
                  <a:prstClr val="black"/>
                </a:solidFill>
                <a:effectLst/>
                <a:uLnTx/>
                <a:uFillTx/>
                <a:latin typeface="Calibri"/>
                <a:ea typeface="+mn-ea"/>
                <a:cs typeface="Calibri"/>
              </a:rPr>
              <a:t>at</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qu</a:t>
            </a:r>
            <a:r>
              <a:rPr kumimoji="0" sz="1600" b="0" i="0" u="none" strike="noStrike" kern="1200" cap="none" spc="-5" normalizeH="0" baseline="0" noProof="0" dirty="0">
                <a:ln>
                  <a:noFill/>
                </a:ln>
                <a:solidFill>
                  <a:prstClr val="black"/>
                </a:solidFill>
                <a:effectLst/>
                <a:uLnTx/>
                <a:uFillTx/>
                <a:latin typeface="Calibri"/>
                <a:ea typeface="+mn-ea"/>
                <a:cs typeface="Calibri"/>
              </a:rPr>
              <a:t>ality</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and</a:t>
            </a:r>
            <a:r>
              <a:rPr kumimoji="0" sz="1600" b="0" i="0" u="none" strike="noStrike" kern="1200" cap="none" spc="-15" normalizeH="0" baseline="0" noProof="0" dirty="0">
                <a:ln>
                  <a:noFill/>
                </a:ln>
                <a:solidFill>
                  <a:prstClr val="black"/>
                </a:solidFill>
                <a:effectLst/>
                <a:uLnTx/>
                <a:uFillTx/>
                <a:latin typeface="Calibri"/>
                <a:ea typeface="+mn-ea"/>
                <a:cs typeface="Calibri"/>
              </a:rPr>
              <a:t> d</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v</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s</a:t>
            </a:r>
            <a:r>
              <a:rPr kumimoji="0" sz="1600" b="0" i="0" u="none" strike="noStrike" kern="1200" cap="none" spc="-10" normalizeH="0" baseline="0" noProof="0" dirty="0">
                <a:ln>
                  <a:noFill/>
                </a:ln>
                <a:solidFill>
                  <a:prstClr val="black"/>
                </a:solidFill>
                <a:effectLst/>
                <a:uLnTx/>
                <a:uFillTx/>
                <a:latin typeface="Calibri"/>
                <a:ea typeface="+mn-ea"/>
                <a:cs typeface="Calibri"/>
              </a:rPr>
              <a:t>ity</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60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M</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10" normalizeH="0" baseline="0" noProof="0" dirty="0">
                <a:ln>
                  <a:noFill/>
                </a:ln>
                <a:solidFill>
                  <a:prstClr val="black"/>
                </a:solidFill>
                <a:effectLst/>
                <a:uLnTx/>
                <a:uFillTx/>
                <a:latin typeface="Calibri"/>
                <a:ea typeface="+mn-ea"/>
                <a:cs typeface="Calibri"/>
              </a:rPr>
              <a:t>trics: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220345"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45" normalizeH="0" baseline="0" noProof="0" dirty="0">
                <a:ln>
                  <a:noFill/>
                </a:ln>
                <a:solidFill>
                  <a:prstClr val="black"/>
                </a:solidFill>
                <a:effectLst/>
                <a:uLnTx/>
                <a:uFillTx/>
                <a:latin typeface="Calibri"/>
                <a:ea typeface="+mn-ea"/>
                <a:cs typeface="Calibri"/>
              </a:rPr>
              <a:t>P</a:t>
            </a:r>
            <a:r>
              <a:rPr kumimoji="0" sz="1600" b="0" i="0" u="none" strike="noStrike" kern="1200" cap="none" spc="-10" normalizeH="0" baseline="0" noProof="0" dirty="0">
                <a:ln>
                  <a:noFill/>
                </a:ln>
                <a:solidFill>
                  <a:prstClr val="black"/>
                </a:solidFill>
                <a:effectLst/>
                <a:uLnTx/>
                <a:uFillTx/>
                <a:latin typeface="Calibri"/>
                <a:ea typeface="+mn-ea"/>
                <a:cs typeface="Calibri"/>
              </a:rPr>
              <a:t>ass</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0" normalizeH="0" baseline="0" noProof="0" dirty="0">
                <a:ln>
                  <a:noFill/>
                </a:ln>
                <a:solidFill>
                  <a:prstClr val="black"/>
                </a:solidFill>
                <a:effectLst/>
                <a:uLnTx/>
                <a:uFillTx/>
                <a:latin typeface="Calibri"/>
                <a:ea typeface="+mn-ea"/>
                <a:cs typeface="Calibri"/>
              </a:rPr>
              <a:t>r</a:t>
            </a:r>
            <a:r>
              <a:rPr kumimoji="0" sz="1600" b="0" i="0" u="none" strike="noStrike" kern="1200" cap="none" spc="-20" normalizeH="0" baseline="0" noProof="0" dirty="0">
                <a:ln>
                  <a:noFill/>
                </a:ln>
                <a:solidFill>
                  <a:prstClr val="black"/>
                </a:solidFill>
                <a:effectLst/>
                <a:uLnTx/>
                <a:uFillTx/>
                <a:latin typeface="Calibri"/>
                <a:ea typeface="+mn-ea"/>
                <a:cs typeface="Calibri"/>
              </a:rPr>
              <a:t>at</a:t>
            </a:r>
            <a:r>
              <a:rPr kumimoji="0" sz="1600" b="0" i="0" u="none" strike="noStrike" kern="1200" cap="none" spc="-10" normalizeH="0" baseline="0" noProof="0" dirty="0">
                <a:ln>
                  <a:noFill/>
                </a:ln>
                <a:solidFill>
                  <a:prstClr val="black"/>
                </a:solidFill>
                <a:effectLst/>
                <a:uLnTx/>
                <a:uFillTx/>
                <a:latin typeface="Calibri"/>
                <a:ea typeface="+mn-ea"/>
                <a:cs typeface="Calibri"/>
              </a:rPr>
              <a:t>es</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n</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 e</a:t>
            </a:r>
            <a:r>
              <a:rPr kumimoji="0" sz="1600" b="0" i="0" u="none" strike="noStrike" kern="1200" cap="none" spc="-25" normalizeH="0" baseline="0" noProof="0" dirty="0">
                <a:ln>
                  <a:noFill/>
                </a:ln>
                <a:solidFill>
                  <a:prstClr val="black"/>
                </a:solidFill>
                <a:effectLst/>
                <a:uLnTx/>
                <a:uFillTx/>
                <a:latin typeface="Calibri"/>
                <a:ea typeface="+mn-ea"/>
                <a:cs typeface="Calibri"/>
              </a:rPr>
              <a:t>m</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25"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y</a:t>
            </a:r>
            <a:r>
              <a:rPr kumimoji="0" sz="1600" b="0" i="0" u="none" strike="noStrike" kern="1200" cap="none" spc="-25" normalizeH="0" baseline="0" noProof="0" dirty="0">
                <a:ln>
                  <a:noFill/>
                </a:ln>
                <a:solidFill>
                  <a:prstClr val="black"/>
                </a:solidFill>
                <a:effectLst/>
                <a:uLnTx/>
                <a:uFillTx/>
                <a:latin typeface="Calibri"/>
                <a:ea typeface="+mn-ea"/>
                <a:cs typeface="Calibri"/>
              </a:rPr>
              <a:t>m</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sc</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0" normalizeH="0" baseline="0" noProof="0" dirty="0">
                <a:ln>
                  <a:noFill/>
                </a:ln>
                <a:solidFill>
                  <a:prstClr val="black"/>
                </a:solidFill>
                <a:effectLst/>
                <a:uLnTx/>
                <a:uFillTx/>
                <a:latin typeface="Calibri"/>
                <a:ea typeface="+mn-ea"/>
                <a:cs typeface="Calibri"/>
              </a:rPr>
              <a:t>e</a:t>
            </a:r>
            <a:r>
              <a:rPr kumimoji="0" sz="1600" b="0" i="0" u="none" strike="noStrike" kern="1200" cap="none" spc="-15" normalizeH="0" baseline="0" noProof="0" dirty="0">
                <a:ln>
                  <a:noFill/>
                </a:ln>
                <a:solidFill>
                  <a:prstClr val="black"/>
                </a:solidFill>
                <a:effectLst/>
                <a:uLnTx/>
                <a:uFillTx/>
                <a:latin typeface="Calibri"/>
                <a:ea typeface="+mn-ea"/>
                <a:cs typeface="Calibri"/>
              </a:rPr>
              <a:t>n</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ng</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d</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v</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s</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ap</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25"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20"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ts</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t</a:t>
            </a:r>
            <a:r>
              <a:rPr kumimoji="0" sz="1600" b="0" i="0" u="none" strike="noStrike" kern="1200" cap="none" spc="-10" normalizeH="0" baseline="0" noProof="0" dirty="0">
                <a:ln>
                  <a:noFill/>
                </a:ln>
                <a:solidFill>
                  <a:prstClr val="black"/>
                </a:solidFill>
                <a:effectLst/>
                <a:uLnTx/>
                <a:uFillTx/>
                <a:latin typeface="Calibri"/>
                <a:ea typeface="+mn-ea"/>
                <a:cs typeface="Calibri"/>
              </a:rPr>
              <a:t>o</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1515745" lvl="0" indent="0" algn="ctr"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h</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206375"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h</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es</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wi</a:t>
            </a:r>
            <a:r>
              <a:rPr kumimoji="0" sz="1600" b="0" i="0" u="none" strike="noStrike" kern="1200" cap="none" spc="-5" normalizeH="0" baseline="0" noProof="0" dirty="0">
                <a:ln>
                  <a:noFill/>
                </a:ln>
                <a:solidFill>
                  <a:prstClr val="black"/>
                </a:solidFill>
                <a:effectLst/>
                <a:uLnTx/>
                <a:uFillTx/>
                <a:latin typeface="Calibri"/>
                <a:ea typeface="+mn-ea"/>
                <a:cs typeface="Calibri"/>
              </a:rPr>
              <a:t>t</a:t>
            </a:r>
            <a:r>
              <a:rPr kumimoji="0" sz="1600" b="0" i="0" u="none" strike="noStrike" kern="1200" cap="none" spc="-10" normalizeH="0" baseline="0" noProof="0" dirty="0">
                <a:ln>
                  <a:noFill/>
                </a:ln>
                <a:solidFill>
                  <a:prstClr val="black"/>
                </a:solidFill>
                <a:effectLst/>
                <a:uLnTx/>
                <a:uFillTx/>
                <a:latin typeface="Calibri"/>
                <a:ea typeface="+mn-ea"/>
                <a:cs typeface="Calibri"/>
              </a:rPr>
              <a:t>h</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nd</a:t>
            </a:r>
            <a:r>
              <a:rPr kumimoji="0" sz="1600" b="0" i="0" u="none" strike="noStrike" kern="1200" cap="none" spc="-10" normalizeH="0" baseline="0" noProof="0" dirty="0">
                <a:ln>
                  <a:noFill/>
                </a:ln>
                <a:solidFill>
                  <a:prstClr val="black"/>
                </a:solidFill>
                <a:effectLst/>
                <a:uLnTx/>
                <a:uFillTx/>
                <a:latin typeface="Calibri"/>
                <a:ea typeface="+mn-ea"/>
                <a:cs typeface="Calibri"/>
              </a:rPr>
              <a:t>u</a:t>
            </a:r>
            <a:r>
              <a:rPr kumimoji="0" sz="1600" b="0" i="0" u="none" strike="noStrike" kern="1200" cap="none" spc="-25" normalizeH="0" baseline="0" noProof="0" dirty="0">
                <a:ln>
                  <a:noFill/>
                </a:ln>
                <a:solidFill>
                  <a:prstClr val="black"/>
                </a:solidFill>
                <a:effectLst/>
                <a:uLnTx/>
                <a:uFillTx/>
                <a:latin typeface="Calibri"/>
                <a:ea typeface="+mn-ea"/>
                <a:cs typeface="Calibri"/>
              </a:rPr>
              <a:t>s</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y c</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ede</a:t>
            </a:r>
            <a:r>
              <a:rPr kumimoji="0" sz="1600" b="0" i="0" u="none" strike="noStrike" kern="1200" cap="none" spc="-2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tia</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142875"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h</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es</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f</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om</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pel</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ne p</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5" normalizeH="0" baseline="0" noProof="0" dirty="0">
                <a:ln>
                  <a:noFill/>
                </a:ln>
                <a:solidFill>
                  <a:prstClr val="black"/>
                </a:solidFill>
                <a:effectLst/>
                <a:uLnTx/>
                <a:uFillTx/>
                <a:latin typeface="Calibri"/>
                <a:ea typeface="+mn-ea"/>
                <a:cs typeface="Calibri"/>
              </a:rPr>
              <a:t>og</a:t>
            </a:r>
            <a:r>
              <a:rPr kumimoji="0" sz="1600" b="0" i="0" u="none" strike="noStrike" kern="1200" cap="none" spc="-5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ams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p:nvPr/>
        </p:nvSpPr>
        <p:spPr>
          <a:xfrm>
            <a:off x="6015990" y="2590038"/>
            <a:ext cx="2638425" cy="2970530"/>
          </a:xfrm>
          <a:custGeom>
            <a:avLst/>
            <a:gdLst/>
            <a:ahLst/>
            <a:cxnLst/>
            <a:rect l="l" t="t" r="r" b="b"/>
            <a:pathLst>
              <a:path w="2638425" h="2970529">
                <a:moveTo>
                  <a:pt x="2424049" y="0"/>
                </a:moveTo>
                <a:lnTo>
                  <a:pt x="213995" y="0"/>
                </a:lnTo>
                <a:lnTo>
                  <a:pt x="196437" y="709"/>
                </a:lnTo>
                <a:lnTo>
                  <a:pt x="146336" y="10904"/>
                </a:lnTo>
                <a:lnTo>
                  <a:pt x="101249" y="32049"/>
                </a:lnTo>
                <a:lnTo>
                  <a:pt x="62658" y="62658"/>
                </a:lnTo>
                <a:lnTo>
                  <a:pt x="32049" y="101249"/>
                </a:lnTo>
                <a:lnTo>
                  <a:pt x="10904" y="146336"/>
                </a:lnTo>
                <a:lnTo>
                  <a:pt x="709" y="196437"/>
                </a:lnTo>
                <a:lnTo>
                  <a:pt x="0" y="213995"/>
                </a:lnTo>
                <a:lnTo>
                  <a:pt x="0" y="2756281"/>
                </a:lnTo>
                <a:lnTo>
                  <a:pt x="6216" y="2807723"/>
                </a:lnTo>
                <a:lnTo>
                  <a:pt x="23876" y="2854646"/>
                </a:lnTo>
                <a:lnTo>
                  <a:pt x="51495" y="2895567"/>
                </a:lnTo>
                <a:lnTo>
                  <a:pt x="87590" y="2929002"/>
                </a:lnTo>
                <a:lnTo>
                  <a:pt x="130677" y="2953466"/>
                </a:lnTo>
                <a:lnTo>
                  <a:pt x="179271" y="2967476"/>
                </a:lnTo>
                <a:lnTo>
                  <a:pt x="213995" y="2970276"/>
                </a:lnTo>
                <a:lnTo>
                  <a:pt x="2424049" y="2970276"/>
                </a:lnTo>
                <a:lnTo>
                  <a:pt x="2475491" y="2964059"/>
                </a:lnTo>
                <a:lnTo>
                  <a:pt x="2522414" y="2946399"/>
                </a:lnTo>
                <a:lnTo>
                  <a:pt x="2563335" y="2918780"/>
                </a:lnTo>
                <a:lnTo>
                  <a:pt x="2596770" y="2882685"/>
                </a:lnTo>
                <a:lnTo>
                  <a:pt x="2621234" y="2839598"/>
                </a:lnTo>
                <a:lnTo>
                  <a:pt x="2635244" y="2791004"/>
                </a:lnTo>
                <a:lnTo>
                  <a:pt x="2638043" y="2756281"/>
                </a:lnTo>
                <a:lnTo>
                  <a:pt x="2638043" y="213995"/>
                </a:lnTo>
                <a:lnTo>
                  <a:pt x="2631827" y="162552"/>
                </a:lnTo>
                <a:lnTo>
                  <a:pt x="2614167" y="115629"/>
                </a:lnTo>
                <a:lnTo>
                  <a:pt x="2586548" y="74708"/>
                </a:lnTo>
                <a:lnTo>
                  <a:pt x="2550453" y="41273"/>
                </a:lnTo>
                <a:lnTo>
                  <a:pt x="2507366" y="16809"/>
                </a:lnTo>
                <a:lnTo>
                  <a:pt x="2458772" y="2799"/>
                </a:lnTo>
                <a:lnTo>
                  <a:pt x="24240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6015990" y="2590038"/>
            <a:ext cx="2638425" cy="2970530"/>
          </a:xfrm>
          <a:custGeom>
            <a:avLst/>
            <a:gdLst/>
            <a:ahLst/>
            <a:cxnLst/>
            <a:rect l="l" t="t" r="r" b="b"/>
            <a:pathLst>
              <a:path w="2638425" h="2970529">
                <a:moveTo>
                  <a:pt x="0" y="213995"/>
                </a:moveTo>
                <a:lnTo>
                  <a:pt x="6216" y="162552"/>
                </a:lnTo>
                <a:lnTo>
                  <a:pt x="23876" y="115629"/>
                </a:lnTo>
                <a:lnTo>
                  <a:pt x="51495" y="74708"/>
                </a:lnTo>
                <a:lnTo>
                  <a:pt x="87590" y="41273"/>
                </a:lnTo>
                <a:lnTo>
                  <a:pt x="130677" y="16809"/>
                </a:lnTo>
                <a:lnTo>
                  <a:pt x="179271" y="2799"/>
                </a:lnTo>
                <a:lnTo>
                  <a:pt x="213995" y="0"/>
                </a:lnTo>
                <a:lnTo>
                  <a:pt x="2424049" y="0"/>
                </a:lnTo>
                <a:lnTo>
                  <a:pt x="2475491" y="6216"/>
                </a:lnTo>
                <a:lnTo>
                  <a:pt x="2522414" y="23876"/>
                </a:lnTo>
                <a:lnTo>
                  <a:pt x="2563335" y="51495"/>
                </a:lnTo>
                <a:lnTo>
                  <a:pt x="2596770" y="87590"/>
                </a:lnTo>
                <a:lnTo>
                  <a:pt x="2621234" y="130677"/>
                </a:lnTo>
                <a:lnTo>
                  <a:pt x="2635244" y="179271"/>
                </a:lnTo>
                <a:lnTo>
                  <a:pt x="2638043" y="213995"/>
                </a:lnTo>
                <a:lnTo>
                  <a:pt x="2638043" y="2756281"/>
                </a:lnTo>
                <a:lnTo>
                  <a:pt x="2631827" y="2807723"/>
                </a:lnTo>
                <a:lnTo>
                  <a:pt x="2614167" y="2854646"/>
                </a:lnTo>
                <a:lnTo>
                  <a:pt x="2586548" y="2895567"/>
                </a:lnTo>
                <a:lnTo>
                  <a:pt x="2550453" y="2929002"/>
                </a:lnTo>
                <a:lnTo>
                  <a:pt x="2507366" y="2953466"/>
                </a:lnTo>
                <a:lnTo>
                  <a:pt x="2458772" y="2967476"/>
                </a:lnTo>
                <a:lnTo>
                  <a:pt x="2424049" y="2970276"/>
                </a:lnTo>
                <a:lnTo>
                  <a:pt x="213995" y="2970276"/>
                </a:lnTo>
                <a:lnTo>
                  <a:pt x="162552" y="2964059"/>
                </a:lnTo>
                <a:lnTo>
                  <a:pt x="115629" y="2946399"/>
                </a:lnTo>
                <a:lnTo>
                  <a:pt x="74708" y="2918780"/>
                </a:lnTo>
                <a:lnTo>
                  <a:pt x="41273" y="2882685"/>
                </a:lnTo>
                <a:lnTo>
                  <a:pt x="16809" y="2839598"/>
                </a:lnTo>
                <a:lnTo>
                  <a:pt x="2799" y="2791004"/>
                </a:lnTo>
                <a:lnTo>
                  <a:pt x="0" y="2756281"/>
                </a:lnTo>
                <a:lnTo>
                  <a:pt x="0" y="213995"/>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6157721" y="2723895"/>
            <a:ext cx="2251075" cy="176783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95" normalizeH="0" baseline="0" noProof="0" dirty="0">
                <a:ln>
                  <a:noFill/>
                </a:ln>
                <a:solidFill>
                  <a:prstClr val="black"/>
                </a:solidFill>
                <a:effectLst/>
                <a:uLnTx/>
                <a:uFillTx/>
                <a:latin typeface="Calibri"/>
                <a:ea typeface="+mn-ea"/>
                <a:cs typeface="Calibri"/>
              </a:rPr>
              <a:t>V</a:t>
            </a:r>
            <a:r>
              <a:rPr kumimoji="0" sz="1600" b="1" i="0" u="none" strike="noStrike" kern="1200" cap="none" spc="-10" normalizeH="0" baseline="0" noProof="0" dirty="0">
                <a:ln>
                  <a:noFill/>
                </a:ln>
                <a:solidFill>
                  <a:prstClr val="black"/>
                </a:solidFill>
                <a:effectLst/>
                <a:uLnTx/>
                <a:uFillTx/>
                <a:latin typeface="Calibri"/>
                <a:ea typeface="+mn-ea"/>
                <a:cs typeface="Calibri"/>
              </a:rPr>
              <a:t>a</a:t>
            </a:r>
            <a:r>
              <a:rPr kumimoji="0" sz="1600" b="1" i="0" u="none" strike="noStrike" kern="1200" cap="none" spc="0" normalizeH="0" baseline="0" noProof="0" dirty="0">
                <a:ln>
                  <a:noFill/>
                </a:ln>
                <a:solidFill>
                  <a:prstClr val="black"/>
                </a:solidFill>
                <a:effectLst/>
                <a:uLnTx/>
                <a:uFillTx/>
                <a:latin typeface="Calibri"/>
                <a:ea typeface="+mn-ea"/>
                <a:cs typeface="Calibri"/>
              </a:rPr>
              <a:t>l</a:t>
            </a:r>
            <a:r>
              <a:rPr kumimoji="0" sz="1600" b="1" i="0" u="none" strike="noStrike" kern="1200" cap="none" spc="-15" normalizeH="0" baseline="0" noProof="0" dirty="0">
                <a:ln>
                  <a:noFill/>
                </a:ln>
                <a:solidFill>
                  <a:prstClr val="black"/>
                </a:solidFill>
                <a:effectLst/>
                <a:uLnTx/>
                <a:uFillTx/>
                <a:latin typeface="Calibri"/>
                <a:ea typeface="+mn-ea"/>
                <a:cs typeface="Calibri"/>
              </a:rPr>
              <a:t>ue</a:t>
            </a:r>
            <a:r>
              <a:rPr kumimoji="0" sz="1600" b="1" i="0" u="none" strike="noStrike" kern="1200" cap="none" spc="-5" normalizeH="0" baseline="0" noProof="0" dirty="0">
                <a:ln>
                  <a:noFill/>
                </a:ln>
                <a:solidFill>
                  <a:prstClr val="black"/>
                </a:solidFill>
                <a:effectLst/>
                <a:uLnTx/>
                <a:uFillTx/>
                <a:latin typeface="Calibri"/>
                <a:ea typeface="+mn-ea"/>
                <a:cs typeface="Calibri"/>
              </a:rPr>
              <a:t>:</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nc</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eased</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m</a:t>
            </a:r>
            <a:r>
              <a:rPr kumimoji="0" sz="1600" b="0" i="0" u="none" strike="noStrike" kern="1200" cap="none" spc="-15"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25" normalizeH="0" baseline="0" noProof="0" dirty="0">
                <a:ln>
                  <a:noFill/>
                </a:ln>
                <a:solidFill>
                  <a:prstClr val="black"/>
                </a:solidFill>
                <a:effectLst/>
                <a:uLnTx/>
                <a:uFillTx/>
                <a:latin typeface="Calibri"/>
                <a:ea typeface="+mn-ea"/>
                <a:cs typeface="Calibri"/>
              </a:rPr>
              <a:t>o</a:t>
            </a:r>
            <a:r>
              <a:rPr kumimoji="0" sz="1600" b="0" i="0" u="none" strike="noStrike" kern="1200" cap="none" spc="-40" normalizeH="0" baseline="0" noProof="0" dirty="0">
                <a:ln>
                  <a:noFill/>
                </a:ln>
                <a:solidFill>
                  <a:prstClr val="black"/>
                </a:solidFill>
                <a:effectLst/>
                <a:uLnTx/>
                <a:uFillTx/>
                <a:latin typeface="Calibri"/>
                <a:ea typeface="+mn-ea"/>
                <a:cs typeface="Calibri"/>
              </a:rPr>
              <a:t>y</a:t>
            </a:r>
            <a:r>
              <a:rPr kumimoji="0" sz="1600" b="0" i="0" u="none" strike="noStrike" kern="1200" cap="none" spc="-10" normalizeH="0" baseline="0" noProof="0" dirty="0">
                <a:ln>
                  <a:noFill/>
                </a:ln>
                <a:solidFill>
                  <a:prstClr val="black"/>
                </a:solidFill>
                <a:effectLst/>
                <a:uLnTx/>
                <a:uFillTx/>
                <a:latin typeface="Calibri"/>
                <a:ea typeface="+mn-ea"/>
                <a:cs typeface="Calibri"/>
              </a:rPr>
              <a:t>ee</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30" normalizeH="0" baseline="0" noProof="0" dirty="0">
                <a:ln>
                  <a:noFill/>
                </a:ln>
                <a:solidFill>
                  <a:prstClr val="black"/>
                </a:solidFill>
                <a:effectLst/>
                <a:uLnTx/>
                <a:uFillTx/>
                <a:latin typeface="Calibri"/>
                <a:ea typeface="+mn-ea"/>
                <a:cs typeface="Calibri"/>
              </a:rPr>
              <a:t>e</a:t>
            </a:r>
            <a:r>
              <a:rPr kumimoji="0" sz="1600" b="0" i="0" u="none" strike="noStrike" kern="1200" cap="none" spc="-20" normalizeH="0" baseline="0" noProof="0" dirty="0">
                <a:ln>
                  <a:noFill/>
                </a:ln>
                <a:solidFill>
                  <a:prstClr val="black"/>
                </a:solidFill>
                <a:effectLst/>
                <a:uLnTx/>
                <a:uFillTx/>
                <a:latin typeface="Calibri"/>
                <a:ea typeface="+mn-ea"/>
                <a:cs typeface="Calibri"/>
              </a:rPr>
              <a:t>t</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on</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60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M</a:t>
            </a:r>
            <a:r>
              <a:rPr kumimoji="0" sz="1600" b="1" i="0" u="none" strike="noStrike" kern="1200" cap="none" spc="-25" normalizeH="0" baseline="0" noProof="0" dirty="0">
                <a:ln>
                  <a:noFill/>
                </a:ln>
                <a:solidFill>
                  <a:prstClr val="black"/>
                </a:solidFill>
                <a:effectLst/>
                <a:uLnTx/>
                <a:uFillTx/>
                <a:latin typeface="Calibri"/>
                <a:ea typeface="+mn-ea"/>
                <a:cs typeface="Calibri"/>
              </a:rPr>
              <a:t>e</a:t>
            </a:r>
            <a:r>
              <a:rPr kumimoji="0" sz="1600" b="1" i="0" u="none" strike="noStrike" kern="1200" cap="none" spc="-10" normalizeH="0" baseline="0" noProof="0" dirty="0">
                <a:ln>
                  <a:noFill/>
                </a:ln>
                <a:solidFill>
                  <a:prstClr val="black"/>
                </a:solidFill>
                <a:effectLst/>
                <a:uLnTx/>
                <a:uFillTx/>
                <a:latin typeface="Calibri"/>
                <a:ea typeface="+mn-ea"/>
                <a:cs typeface="Calibri"/>
              </a:rPr>
              <a:t>trics: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87960" marR="35560" lvl="0" indent="-175260" algn="l" defTabSz="914400" rtl="0" eaLnBrk="1" fontAlgn="auto" latinLnBrk="0" hangingPunct="1">
              <a:lnSpc>
                <a:spcPct val="100000"/>
              </a:lnSpc>
              <a:spcBef>
                <a:spcPts val="0"/>
              </a:spcBef>
              <a:spcAft>
                <a:spcPts val="0"/>
              </a:spcAft>
              <a:buClrTx/>
              <a:buSzTx/>
              <a:buFont typeface="Arial"/>
              <a:buChar char="•"/>
              <a:tabLst>
                <a:tab pos="18796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Non-</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25" normalizeH="0" baseline="0" noProof="0" dirty="0">
                <a:ln>
                  <a:noFill/>
                </a:ln>
                <a:solidFill>
                  <a:prstClr val="black"/>
                </a:solidFill>
                <a:effectLst/>
                <a:uLnTx/>
                <a:uFillTx/>
                <a:latin typeface="Calibri"/>
                <a:ea typeface="+mn-ea"/>
                <a:cs typeface="Calibri"/>
              </a:rPr>
              <a:t>e</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m</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a</a:t>
            </a:r>
            <a:r>
              <a:rPr kumimoji="0" sz="1600" b="0" i="0" u="none" strike="noStrike" kern="1200" cap="none" spc="-30" normalizeH="0" baseline="0" noProof="0" dirty="0">
                <a:ln>
                  <a:noFill/>
                </a:ln>
                <a:solidFill>
                  <a:prstClr val="black"/>
                </a:solidFill>
                <a:effectLst/>
                <a:uLnTx/>
                <a:uFillTx/>
                <a:latin typeface="Calibri"/>
                <a:ea typeface="+mn-ea"/>
                <a:cs typeface="Calibri"/>
              </a:rPr>
              <a:t>t</a:t>
            </a:r>
            <a:r>
              <a:rPr kumimoji="0" sz="1600" b="0" i="0" u="none" strike="noStrike" kern="1200" cap="none" spc="-10" normalizeH="0" baseline="0" noProof="0" dirty="0">
                <a:ln>
                  <a:noFill/>
                </a:ln>
                <a:solidFill>
                  <a:prstClr val="black"/>
                </a:solidFill>
                <a:effectLst/>
                <a:uLnTx/>
                <a:uFillTx/>
                <a:latin typeface="Calibri"/>
                <a:ea typeface="+mn-ea"/>
                <a:cs typeface="Calibri"/>
              </a:rPr>
              <a:t>t</a:t>
            </a:r>
            <a:r>
              <a:rPr kumimoji="0" sz="1600" b="0" i="0" u="none" strike="noStrike" kern="1200" cap="none" spc="-15"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iti</a:t>
            </a:r>
            <a:r>
              <a:rPr kumimoji="0" sz="1600" b="0" i="0" u="none" strike="noStrike" kern="1200" cap="none" spc="-15" normalizeH="0" baseline="0" noProof="0" dirty="0">
                <a:ln>
                  <a:noFill/>
                </a:ln>
                <a:solidFill>
                  <a:prstClr val="black"/>
                </a:solidFill>
                <a:effectLst/>
                <a:uLnTx/>
                <a:uFillTx/>
                <a:latin typeface="Calibri"/>
                <a:ea typeface="+mn-ea"/>
                <a:cs typeface="Calibri"/>
              </a:rPr>
              <a:t>on</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b</a:t>
            </a:r>
            <a:r>
              <a:rPr kumimoji="0" sz="1600" b="0" i="0" u="none" strike="noStrike" kern="1200" cap="none" spc="-10" normalizeH="0" baseline="0" noProof="0" dirty="0">
                <a:ln>
                  <a:noFill/>
                </a:ln>
                <a:solidFill>
                  <a:prstClr val="black"/>
                </a:solidFill>
                <a:effectLst/>
                <a:uLnTx/>
                <a:uFillTx/>
                <a:latin typeface="Calibri"/>
                <a:ea typeface="+mn-ea"/>
                <a:cs typeface="Calibri"/>
              </a:rPr>
              <a:t>y</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40" normalizeH="0" baseline="0" noProof="0" dirty="0">
                <a:ln>
                  <a:noFill/>
                </a:ln>
                <a:solidFill>
                  <a:prstClr val="black"/>
                </a:solidFill>
                <a:effectLst/>
                <a:uLnTx/>
                <a:uFillTx/>
                <a:latin typeface="Calibri"/>
                <a:ea typeface="+mn-ea"/>
                <a:cs typeface="Calibri"/>
              </a:rPr>
              <a:t>y</a:t>
            </a:r>
            <a:r>
              <a:rPr kumimoji="0" sz="1600" b="0" i="0" u="none" strike="noStrike" kern="1200" cap="none" spc="-10" normalizeH="0" baseline="0" noProof="0" dirty="0">
                <a:ln>
                  <a:noFill/>
                </a:ln>
                <a:solidFill>
                  <a:prstClr val="black"/>
                </a:solidFill>
                <a:effectLst/>
                <a:uLnTx/>
                <a:uFillTx/>
                <a:latin typeface="Calibri"/>
                <a:ea typeface="+mn-ea"/>
                <a:cs typeface="Calibri"/>
              </a:rPr>
              <a:t>ea</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s</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5" normalizeH="0" baseline="0" noProof="0" dirty="0">
                <a:ln>
                  <a:noFill/>
                </a:ln>
                <a:solidFill>
                  <a:prstClr val="black"/>
                </a:solidFill>
                <a:effectLst/>
                <a:uLnTx/>
                <a:uFillTx/>
                <a:latin typeface="Calibri"/>
                <a:ea typeface="+mn-ea"/>
                <a:cs typeface="Calibri"/>
              </a:rPr>
              <a:t>f </a:t>
            </a:r>
            <a:r>
              <a:rPr kumimoji="0" sz="1600" b="0" i="0" u="none" strike="noStrike" kern="1200" cap="none" spc="-15" normalizeH="0" baseline="0" noProof="0" dirty="0">
                <a:ln>
                  <a:noFill/>
                </a:ln>
                <a:solidFill>
                  <a:prstClr val="black"/>
                </a:solidFill>
                <a:effectLst/>
                <a:uLnTx/>
                <a:uFillTx/>
                <a:latin typeface="Calibri"/>
                <a:ea typeface="+mn-ea"/>
                <a:cs typeface="Calibri"/>
              </a:rPr>
              <a:t>se</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vice, c</a:t>
            </a:r>
            <a:r>
              <a:rPr kumimoji="0" sz="1600" b="0" i="0" u="none" strike="noStrike" kern="1200" cap="none" spc="-20"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iti</a:t>
            </a:r>
            <a:r>
              <a:rPr kumimoji="0" sz="1600" b="0" i="0" u="none" strike="noStrike" kern="1200" cap="none" spc="-25"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al</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jo</a:t>
            </a:r>
            <a:r>
              <a:rPr kumimoji="0" sz="1600" b="0" i="0" u="none" strike="noStrike" kern="1200" cap="none" spc="-20" normalizeH="0" baseline="0" noProof="0" dirty="0">
                <a:ln>
                  <a:noFill/>
                </a:ln>
                <a:solidFill>
                  <a:prstClr val="black"/>
                </a:solidFill>
                <a:effectLst/>
                <a:uLnTx/>
                <a:uFillTx/>
                <a:latin typeface="Calibri"/>
                <a:ea typeface="+mn-ea"/>
                <a:cs typeface="Calibri"/>
              </a:rPr>
              <a:t>b</a:t>
            </a:r>
            <a:r>
              <a:rPr kumimoji="0" sz="1600" b="0" i="0" u="none" strike="noStrike" kern="1200" cap="none" spc="-15" normalizeH="0" baseline="0" noProof="0" dirty="0">
                <a:ln>
                  <a:noFill/>
                </a:ln>
                <a:solidFill>
                  <a:prstClr val="black"/>
                </a:solidFill>
                <a:effectLst/>
                <a:uLnTx/>
                <a:uFillTx/>
                <a:latin typeface="Calibri"/>
                <a:ea typeface="+mn-ea"/>
                <a:cs typeface="Calibri"/>
              </a:rPr>
              <a:t>s, de</a:t>
            </a:r>
            <a:r>
              <a:rPr kumimoji="0" sz="1600" b="0" i="0" u="none" strike="noStrike" kern="1200" cap="none" spc="-25" normalizeH="0" baseline="0" noProof="0" dirty="0">
                <a:ln>
                  <a:noFill/>
                </a:ln>
                <a:solidFill>
                  <a:prstClr val="black"/>
                </a:solidFill>
                <a:effectLst/>
                <a:uLnTx/>
                <a:uFillTx/>
                <a:latin typeface="Calibri"/>
                <a:ea typeface="+mn-ea"/>
                <a:cs typeface="Calibri"/>
              </a:rPr>
              <a:t>m</a:t>
            </a:r>
            <a:r>
              <a:rPr kumimoji="0" sz="1600" b="0" i="0" u="none" strike="noStrike" kern="1200" cap="none" spc="-15" normalizeH="0" baseline="0" noProof="0" dirty="0">
                <a:ln>
                  <a:noFill/>
                </a:ln>
                <a:solidFill>
                  <a:prstClr val="black"/>
                </a:solidFill>
                <a:effectLst/>
                <a:uLnTx/>
                <a:uFillTx/>
                <a:latin typeface="Calibri"/>
                <a:ea typeface="+mn-ea"/>
                <a:cs typeface="Calibri"/>
              </a:rPr>
              <a:t>og</a:t>
            </a:r>
            <a:r>
              <a:rPr kumimoji="0" sz="1600" b="0" i="0" u="none" strike="noStrike" kern="1200" cap="none" spc="-5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aph</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0" normalizeH="0" baseline="0" noProof="0" dirty="0">
                <a:ln>
                  <a:noFill/>
                </a:ln>
                <a:solidFill>
                  <a:prstClr val="black"/>
                </a:solidFill>
                <a:effectLst/>
                <a:uLnTx/>
                <a:uFillTx/>
                <a:latin typeface="Calibri"/>
                <a:ea typeface="+mn-ea"/>
                <a:cs typeface="Calibri"/>
              </a:rPr>
              <a:t>cs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552704" y="286900"/>
            <a:ext cx="8064500" cy="381000"/>
          </a:xfrm>
          <a:prstGeom prst="rect">
            <a:avLst/>
          </a:prstGeom>
        </p:spPr>
        <p:txBody>
          <a:bodyPr vert="horz" wrap="square" lIns="0" tIns="0" rIns="0" bIns="0" rtlCol="0">
            <a:spAutoFit/>
          </a:bodyPr>
          <a:lstStyle/>
          <a:p>
            <a:pPr marL="12700" marR="0" lvl="0" indent="0" algn="l" defTabSz="914400" rtl="0" eaLnBrk="1" fontAlgn="auto" latinLnBrk="0" hangingPunct="1">
              <a:lnSpc>
                <a:spcPts val="3570"/>
              </a:lnSpc>
              <a:spcBef>
                <a:spcPts val="0"/>
              </a:spcBef>
              <a:spcAft>
                <a:spcPts val="0"/>
              </a:spcAft>
              <a:buClrTx/>
              <a:buSzTx/>
              <a:buFontTx/>
              <a:buNone/>
              <a:tabLst/>
              <a:defRPr/>
            </a:pPr>
            <a:r>
              <a:rPr kumimoji="0" sz="3000" b="1" i="0" u="none" strike="noStrike" kern="1200" cap="none" spc="0" normalizeH="0" baseline="0" noProof="0" dirty="0">
                <a:ln>
                  <a:noFill/>
                </a:ln>
                <a:solidFill>
                  <a:prstClr val="black"/>
                </a:solidFill>
                <a:effectLst/>
                <a:uLnTx/>
                <a:uFillTx/>
                <a:latin typeface="Arial"/>
                <a:ea typeface="+mn-ea"/>
                <a:cs typeface="Arial"/>
              </a:rPr>
              <a:t>C</a:t>
            </a:r>
            <a:r>
              <a:rPr kumimoji="0" sz="3000" b="1" i="0" u="none" strike="noStrike" kern="1200" cap="none" spc="5" normalizeH="0" baseline="0" noProof="0" dirty="0">
                <a:ln>
                  <a:noFill/>
                </a:ln>
                <a:solidFill>
                  <a:prstClr val="black"/>
                </a:solidFill>
                <a:effectLst/>
                <a:uLnTx/>
                <a:uFillTx/>
                <a:latin typeface="Arial"/>
                <a:ea typeface="+mn-ea"/>
                <a:cs typeface="Arial"/>
              </a:rPr>
              <a:t>E</a:t>
            </a:r>
            <a:r>
              <a:rPr kumimoji="0" sz="3000" b="1" i="0" u="none" strike="noStrike" kern="1200" cap="none" spc="0" normalizeH="0" baseline="0" noProof="0" dirty="0">
                <a:ln>
                  <a:noFill/>
                </a:ln>
                <a:solidFill>
                  <a:prstClr val="black"/>
                </a:solidFill>
                <a:effectLst/>
                <a:uLnTx/>
                <a:uFillTx/>
                <a:latin typeface="Arial"/>
                <a:ea typeface="+mn-ea"/>
                <a:cs typeface="Arial"/>
              </a:rPr>
              <a:t>WD</a:t>
            </a:r>
            <a:r>
              <a:rPr kumimoji="0" sz="3000" b="1" i="0" u="none" strike="noStrike" kern="1200" cap="none" spc="-15" normalizeH="0" baseline="0" noProof="0" dirty="0">
                <a:ln>
                  <a:noFill/>
                </a:ln>
                <a:solidFill>
                  <a:prstClr val="black"/>
                </a:solidFill>
                <a:effectLst/>
                <a:uLnTx/>
                <a:uFillTx/>
                <a:latin typeface="Arial"/>
                <a:ea typeface="+mn-ea"/>
                <a:cs typeface="Arial"/>
              </a:rPr>
              <a:t> </a:t>
            </a:r>
            <a:r>
              <a:rPr kumimoji="0" sz="3000" b="1" i="0" u="none" strike="noStrike" kern="1200" cap="none" spc="0" normalizeH="0" baseline="0" noProof="0" dirty="0">
                <a:ln>
                  <a:noFill/>
                </a:ln>
                <a:solidFill>
                  <a:prstClr val="black"/>
                </a:solidFill>
                <a:effectLst/>
                <a:uLnTx/>
                <a:uFillTx/>
                <a:latin typeface="Arial"/>
                <a:ea typeface="+mn-ea"/>
                <a:cs typeface="Arial"/>
              </a:rPr>
              <a:t>Strateg</a:t>
            </a:r>
            <a:r>
              <a:rPr kumimoji="0" sz="3000" b="1" i="0" u="none" strike="noStrike" kern="1200" cap="none" spc="-10" normalizeH="0" baseline="0" noProof="0" dirty="0">
                <a:ln>
                  <a:noFill/>
                </a:ln>
                <a:solidFill>
                  <a:prstClr val="black"/>
                </a:solidFill>
                <a:effectLst/>
                <a:uLnTx/>
                <a:uFillTx/>
                <a:latin typeface="Arial"/>
                <a:ea typeface="+mn-ea"/>
                <a:cs typeface="Arial"/>
              </a:rPr>
              <a:t>i</a:t>
            </a:r>
            <a:r>
              <a:rPr kumimoji="0" sz="3000" b="1" i="0" u="none" strike="noStrike" kern="1200" cap="none" spc="0" normalizeH="0" baseline="0" noProof="0" dirty="0">
                <a:ln>
                  <a:noFill/>
                </a:ln>
                <a:solidFill>
                  <a:prstClr val="black"/>
                </a:solidFill>
                <a:effectLst/>
                <a:uLnTx/>
                <a:uFillTx/>
                <a:latin typeface="Arial"/>
                <a:ea typeface="+mn-ea"/>
                <a:cs typeface="Arial"/>
              </a:rPr>
              <a:t>c </a:t>
            </a:r>
            <a:r>
              <a:rPr kumimoji="0" sz="3000" b="1" i="0" u="none" strike="noStrike" kern="1200" cap="none" spc="-45" normalizeH="0" baseline="0" noProof="0" dirty="0">
                <a:ln>
                  <a:noFill/>
                </a:ln>
                <a:solidFill>
                  <a:prstClr val="black"/>
                </a:solidFill>
                <a:effectLst/>
                <a:uLnTx/>
                <a:uFillTx/>
                <a:latin typeface="Arial"/>
                <a:ea typeface="+mn-ea"/>
                <a:cs typeface="Arial"/>
              </a:rPr>
              <a:t>W</a:t>
            </a:r>
            <a:r>
              <a:rPr kumimoji="0" sz="3000" b="1" i="0" u="none" strike="noStrike" kern="1200" cap="none" spc="0" normalizeH="0" baseline="0" noProof="0" dirty="0">
                <a:ln>
                  <a:noFill/>
                </a:ln>
                <a:solidFill>
                  <a:prstClr val="black"/>
                </a:solidFill>
                <a:effectLst/>
                <a:uLnTx/>
                <a:uFillTx/>
                <a:latin typeface="Arial"/>
                <a:ea typeface="+mn-ea"/>
                <a:cs typeface="Arial"/>
              </a:rPr>
              <a:t>orkforce P</a:t>
            </a:r>
            <a:r>
              <a:rPr kumimoji="0" sz="3000" b="1" i="0" u="none" strike="noStrike" kern="1200" cap="none" spc="-15" normalizeH="0" baseline="0" noProof="0" dirty="0">
                <a:ln>
                  <a:noFill/>
                </a:ln>
                <a:solidFill>
                  <a:prstClr val="black"/>
                </a:solidFill>
                <a:effectLst/>
                <a:uLnTx/>
                <a:uFillTx/>
                <a:latin typeface="Arial"/>
                <a:ea typeface="+mn-ea"/>
                <a:cs typeface="Arial"/>
              </a:rPr>
              <a:t>l</a:t>
            </a:r>
            <a:r>
              <a:rPr kumimoji="0" sz="3000" b="1" i="0" u="none" strike="noStrike" kern="1200" cap="none" spc="0" normalizeH="0" baseline="0" noProof="0" dirty="0">
                <a:ln>
                  <a:noFill/>
                </a:ln>
                <a:solidFill>
                  <a:prstClr val="black"/>
                </a:solidFill>
                <a:effectLst/>
                <a:uLnTx/>
                <a:uFillTx/>
                <a:latin typeface="Arial"/>
                <a:ea typeface="+mn-ea"/>
                <a:cs typeface="Arial"/>
              </a:rPr>
              <a:t>anning</a:t>
            </a:r>
            <a:r>
              <a:rPr kumimoji="0" sz="3000" b="1" i="0" u="none" strike="noStrike" kern="1200" cap="none" spc="30" normalizeH="0" baseline="0" noProof="0" dirty="0">
                <a:ln>
                  <a:noFill/>
                </a:ln>
                <a:solidFill>
                  <a:prstClr val="black"/>
                </a:solidFill>
                <a:effectLst/>
                <a:uLnTx/>
                <a:uFillTx/>
                <a:latin typeface="Arial"/>
                <a:ea typeface="+mn-ea"/>
                <a:cs typeface="Arial"/>
              </a:rPr>
              <a:t> </a:t>
            </a:r>
            <a:r>
              <a:rPr kumimoji="0" sz="3000" b="1" i="0" u="heavy" strike="noStrike" kern="1200" cap="none" spc="0" normalizeH="0" baseline="0" noProof="0" dirty="0">
                <a:ln>
                  <a:noFill/>
                </a:ln>
                <a:solidFill>
                  <a:prstClr val="black"/>
                </a:solidFill>
                <a:effectLst/>
                <a:uLnTx/>
                <a:uFillTx/>
                <a:latin typeface="Arial"/>
                <a:ea typeface="+mn-ea"/>
                <a:cs typeface="Arial"/>
              </a:rPr>
              <a:t>Metr</a:t>
            </a:r>
            <a:r>
              <a:rPr kumimoji="0" sz="3000" b="1" i="0" u="heavy" strike="noStrike" kern="1200" cap="none" spc="-15" normalizeH="0" baseline="0" noProof="0" dirty="0">
                <a:ln>
                  <a:noFill/>
                </a:ln>
                <a:solidFill>
                  <a:prstClr val="black"/>
                </a:solidFill>
                <a:effectLst/>
                <a:uLnTx/>
                <a:uFillTx/>
                <a:latin typeface="Arial"/>
                <a:ea typeface="+mn-ea"/>
                <a:cs typeface="Arial"/>
              </a:rPr>
              <a:t>i</a:t>
            </a:r>
            <a:r>
              <a:rPr kumimoji="0" sz="3000" b="1" i="0" u="heavy" strike="noStrike" kern="1200" cap="none" spc="0" normalizeH="0" baseline="0" noProof="0" dirty="0">
                <a:ln>
                  <a:noFill/>
                </a:ln>
                <a:solidFill>
                  <a:prstClr val="black"/>
                </a:solidFill>
                <a:effectLst/>
                <a:uLnTx/>
                <a:uFillTx/>
                <a:latin typeface="Arial"/>
                <a:ea typeface="+mn-ea"/>
                <a:cs typeface="Arial"/>
              </a:rPr>
              <a:t>cs</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
        <p:nvSpPr>
          <p:cNvPr id="24" name="object 24"/>
          <p:cNvSpPr/>
          <p:nvPr/>
        </p:nvSpPr>
        <p:spPr>
          <a:xfrm>
            <a:off x="482345" y="5673090"/>
            <a:ext cx="2639695" cy="845819"/>
          </a:xfrm>
          <a:custGeom>
            <a:avLst/>
            <a:gdLst/>
            <a:ahLst/>
            <a:cxnLst/>
            <a:rect l="l" t="t" r="r" b="b"/>
            <a:pathLst>
              <a:path w="2639695" h="845820">
                <a:moveTo>
                  <a:pt x="2498598" y="0"/>
                </a:moveTo>
                <a:lnTo>
                  <a:pt x="130680" y="369"/>
                </a:lnTo>
                <a:lnTo>
                  <a:pt x="89039" y="9874"/>
                </a:lnTo>
                <a:lnTo>
                  <a:pt x="53124" y="30713"/>
                </a:lnTo>
                <a:lnTo>
                  <a:pt x="24961" y="60859"/>
                </a:lnTo>
                <a:lnTo>
                  <a:pt x="6578" y="98287"/>
                </a:lnTo>
                <a:lnTo>
                  <a:pt x="0" y="140970"/>
                </a:lnTo>
                <a:lnTo>
                  <a:pt x="369" y="715139"/>
                </a:lnTo>
                <a:lnTo>
                  <a:pt x="9874" y="756780"/>
                </a:lnTo>
                <a:lnTo>
                  <a:pt x="30713" y="792695"/>
                </a:lnTo>
                <a:lnTo>
                  <a:pt x="60859" y="820858"/>
                </a:lnTo>
                <a:lnTo>
                  <a:pt x="98287" y="839241"/>
                </a:lnTo>
                <a:lnTo>
                  <a:pt x="140970" y="845820"/>
                </a:lnTo>
                <a:lnTo>
                  <a:pt x="2508887" y="845450"/>
                </a:lnTo>
                <a:lnTo>
                  <a:pt x="2550528" y="835945"/>
                </a:lnTo>
                <a:lnTo>
                  <a:pt x="2586443" y="815106"/>
                </a:lnTo>
                <a:lnTo>
                  <a:pt x="2614606" y="784960"/>
                </a:lnTo>
                <a:lnTo>
                  <a:pt x="2632989" y="747532"/>
                </a:lnTo>
                <a:lnTo>
                  <a:pt x="2639568" y="704850"/>
                </a:lnTo>
                <a:lnTo>
                  <a:pt x="2639198" y="130680"/>
                </a:lnTo>
                <a:lnTo>
                  <a:pt x="2629693" y="89039"/>
                </a:lnTo>
                <a:lnTo>
                  <a:pt x="2608854" y="53124"/>
                </a:lnTo>
                <a:lnTo>
                  <a:pt x="2578708" y="24961"/>
                </a:lnTo>
                <a:lnTo>
                  <a:pt x="2541280" y="6578"/>
                </a:lnTo>
                <a:lnTo>
                  <a:pt x="249859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482345" y="5673090"/>
            <a:ext cx="2639695" cy="845819"/>
          </a:xfrm>
          <a:custGeom>
            <a:avLst/>
            <a:gdLst/>
            <a:ahLst/>
            <a:cxnLst/>
            <a:rect l="l" t="t" r="r" b="b"/>
            <a:pathLst>
              <a:path w="2639695" h="845820">
                <a:moveTo>
                  <a:pt x="0" y="140970"/>
                </a:moveTo>
                <a:lnTo>
                  <a:pt x="6578" y="98287"/>
                </a:lnTo>
                <a:lnTo>
                  <a:pt x="24961" y="60859"/>
                </a:lnTo>
                <a:lnTo>
                  <a:pt x="53124" y="30713"/>
                </a:lnTo>
                <a:lnTo>
                  <a:pt x="89039" y="9874"/>
                </a:lnTo>
                <a:lnTo>
                  <a:pt x="130680" y="369"/>
                </a:lnTo>
                <a:lnTo>
                  <a:pt x="2498598" y="0"/>
                </a:lnTo>
                <a:lnTo>
                  <a:pt x="2513284" y="755"/>
                </a:lnTo>
                <a:lnTo>
                  <a:pt x="2554440" y="11494"/>
                </a:lnTo>
                <a:lnTo>
                  <a:pt x="2589665" y="33362"/>
                </a:lnTo>
                <a:lnTo>
                  <a:pt x="2616934" y="64334"/>
                </a:lnTo>
                <a:lnTo>
                  <a:pt x="2634220" y="102383"/>
                </a:lnTo>
                <a:lnTo>
                  <a:pt x="2639568" y="704850"/>
                </a:lnTo>
                <a:lnTo>
                  <a:pt x="2638812" y="719536"/>
                </a:lnTo>
                <a:lnTo>
                  <a:pt x="2628073" y="760692"/>
                </a:lnTo>
                <a:lnTo>
                  <a:pt x="2606205" y="795917"/>
                </a:lnTo>
                <a:lnTo>
                  <a:pt x="2575233" y="823186"/>
                </a:lnTo>
                <a:lnTo>
                  <a:pt x="2537184" y="840472"/>
                </a:lnTo>
                <a:lnTo>
                  <a:pt x="140970" y="845820"/>
                </a:lnTo>
                <a:lnTo>
                  <a:pt x="126283" y="845064"/>
                </a:lnTo>
                <a:lnTo>
                  <a:pt x="85127" y="834325"/>
                </a:lnTo>
                <a:lnTo>
                  <a:pt x="49902" y="812457"/>
                </a:lnTo>
                <a:lnTo>
                  <a:pt x="22633" y="781485"/>
                </a:lnTo>
                <a:lnTo>
                  <a:pt x="5347" y="743436"/>
                </a:lnTo>
                <a:lnTo>
                  <a:pt x="0" y="140970"/>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602081" y="5787110"/>
            <a:ext cx="12585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35"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espon</a:t>
            </a:r>
            <a:r>
              <a:rPr kumimoji="0" sz="1600" b="1" i="0" u="none" strike="noStrike" kern="1200" cap="none" spc="-10" normalizeH="0" baseline="0" noProof="0" dirty="0">
                <a:ln>
                  <a:noFill/>
                </a:ln>
                <a:solidFill>
                  <a:prstClr val="black"/>
                </a:solidFill>
                <a:effectLst/>
                <a:uLnTx/>
                <a:uFillTx/>
                <a:latin typeface="Calibri"/>
                <a:ea typeface="+mn-ea"/>
                <a:cs typeface="Calibri"/>
              </a:rPr>
              <a:t>sibility: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602081" y="6018725"/>
            <a:ext cx="2333625" cy="484505"/>
          </a:xfrm>
          <a:prstGeom prst="rect">
            <a:avLst/>
          </a:prstGeom>
        </p:spPr>
        <p:txBody>
          <a:bodyPr vert="horz" wrap="square" lIns="0" tIns="0" rIns="0" bIns="0" rtlCol="0">
            <a:spAutoFit/>
          </a:bodyPr>
          <a:lstStyle/>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0" i="0" u="none" strike="noStrike" kern="1200" cap="none" spc="-95" normalizeH="0" baseline="0" noProof="0" dirty="0">
                <a:ln>
                  <a:noFill/>
                </a:ln>
                <a:solidFill>
                  <a:prstClr val="black"/>
                </a:solidFill>
                <a:effectLst/>
                <a:uLnTx/>
                <a:uFillTx/>
                <a:latin typeface="Calibri"/>
                <a:ea typeface="+mn-ea"/>
                <a:cs typeface="Calibri"/>
              </a:rPr>
              <a:t>W</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20" normalizeH="0" baseline="0" noProof="0" dirty="0">
                <a:ln>
                  <a:noFill/>
                </a:ln>
                <a:solidFill>
                  <a:prstClr val="black"/>
                </a:solidFill>
                <a:effectLst/>
                <a:uLnTx/>
                <a:uFillTx/>
                <a:latin typeface="Calibri"/>
                <a:ea typeface="+mn-ea"/>
                <a:cs typeface="Calibri"/>
              </a:rPr>
              <a:t>rk</a:t>
            </a:r>
            <a:r>
              <a:rPr kumimoji="0" sz="1600" b="0" i="0" u="none" strike="noStrike" kern="1200" cap="none" spc="-40" normalizeH="0" baseline="0" noProof="0" dirty="0">
                <a:ln>
                  <a:noFill/>
                </a:ln>
                <a:solidFill>
                  <a:prstClr val="black"/>
                </a:solidFill>
                <a:effectLst/>
                <a:uLnTx/>
                <a:uFillTx/>
                <a:latin typeface="Calibri"/>
                <a:ea typeface="+mn-ea"/>
                <a:cs typeface="Calibri"/>
              </a:rPr>
              <a:t>f</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c</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D</a:t>
            </a:r>
            <a:r>
              <a:rPr kumimoji="0" sz="1600" b="0" i="0" u="none" strike="noStrike" kern="1200" cap="none" spc="-25" normalizeH="0" baseline="0" noProof="0" dirty="0">
                <a:ln>
                  <a:noFill/>
                </a:ln>
                <a:solidFill>
                  <a:prstClr val="black"/>
                </a:solidFill>
                <a:effectLst/>
                <a:uLnTx/>
                <a:uFillTx/>
                <a:latin typeface="Calibri"/>
                <a:ea typeface="+mn-ea"/>
                <a:cs typeface="Calibri"/>
              </a:rPr>
              <a:t>ev</a:t>
            </a:r>
            <a:r>
              <a:rPr kumimoji="0" sz="1600" b="0" i="0" u="none" strike="noStrike" kern="1200" cap="none" spc="-10" normalizeH="0" baseline="0" noProof="0" dirty="0">
                <a:ln>
                  <a:noFill/>
                </a:ln>
                <a:solidFill>
                  <a:prstClr val="black"/>
                </a:solidFill>
                <a:effectLst/>
                <a:uLnTx/>
                <a:uFillTx/>
                <a:latin typeface="Calibri"/>
                <a:ea typeface="+mn-ea"/>
                <a:cs typeface="Calibri"/>
              </a:rPr>
              <a:t>elopme</a:t>
            </a:r>
            <a:r>
              <a:rPr kumimoji="0" sz="1600" b="0" i="0" u="none" strike="noStrike" kern="1200" cap="none" spc="-30"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0" i="0" u="none" strike="noStrike" kern="1200" cap="none" spc="-35" normalizeH="0" baseline="0" noProof="0" dirty="0">
                <a:ln>
                  <a:noFill/>
                </a:ln>
                <a:solidFill>
                  <a:prstClr val="black"/>
                </a:solidFill>
                <a:effectLst/>
                <a:uLnTx/>
                <a:uFillTx/>
                <a:latin typeface="Calibri"/>
                <a:ea typeface="+mn-ea"/>
                <a:cs typeface="Calibri"/>
              </a:rPr>
              <a:t>E</a:t>
            </a:r>
            <a:r>
              <a:rPr kumimoji="0" sz="1600" b="0" i="0" u="none" strike="noStrike" kern="1200" cap="none" spc="-15" normalizeH="0" baseline="0" noProof="0" dirty="0">
                <a:ln>
                  <a:noFill/>
                </a:ln>
                <a:solidFill>
                  <a:prstClr val="black"/>
                </a:solidFill>
                <a:effectLst/>
                <a:uLnTx/>
                <a:uFillTx/>
                <a:latin typeface="Calibri"/>
                <a:ea typeface="+mn-ea"/>
                <a:cs typeface="Calibri"/>
              </a:rPr>
              <a:t>du</a:t>
            </a:r>
            <a:r>
              <a:rPr kumimoji="0" sz="1600" b="0" i="0" u="none" strike="noStrike" kern="1200" cap="none" spc="-25" normalizeH="0" baseline="0" noProof="0" dirty="0">
                <a:ln>
                  <a:noFill/>
                </a:ln>
                <a:solidFill>
                  <a:prstClr val="black"/>
                </a:solidFill>
                <a:effectLst/>
                <a:uLnTx/>
                <a:uFillTx/>
                <a:latin typeface="Calibri"/>
                <a:ea typeface="+mn-ea"/>
                <a:cs typeface="Calibri"/>
              </a:rPr>
              <a:t>c</a:t>
            </a:r>
            <a:r>
              <a:rPr kumimoji="0" sz="1600" b="0" i="0" u="none" strike="noStrike" kern="1200" cap="none" spc="-20" normalizeH="0" baseline="0" noProof="0" dirty="0">
                <a:ln>
                  <a:noFill/>
                </a:ln>
                <a:solidFill>
                  <a:prstClr val="black"/>
                </a:solidFill>
                <a:effectLst/>
                <a:uLnTx/>
                <a:uFillTx/>
                <a:latin typeface="Calibri"/>
                <a:ea typeface="+mn-ea"/>
                <a:cs typeface="Calibri"/>
              </a:rPr>
              <a:t>a</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15" normalizeH="0" baseline="0" noProof="0" dirty="0">
                <a:ln>
                  <a:noFill/>
                </a:ln>
                <a:solidFill>
                  <a:prstClr val="black"/>
                </a:solidFill>
                <a:effectLst/>
                <a:uLnTx/>
                <a:uFillTx/>
                <a:latin typeface="Calibri"/>
                <a:ea typeface="+mn-ea"/>
                <a:cs typeface="Calibri"/>
              </a:rPr>
              <a:t>o</a:t>
            </a:r>
            <a:r>
              <a:rPr kumimoji="0" sz="1600" b="0" i="0" u="none" strike="noStrike" kern="1200" cap="none" spc="-10" normalizeH="0" baseline="0" noProof="0" dirty="0">
                <a:ln>
                  <a:noFill/>
                </a:ln>
                <a:solidFill>
                  <a:prstClr val="black"/>
                </a:solidFill>
                <a:effectLst/>
                <a:uLnTx/>
                <a:uFillTx/>
                <a:latin typeface="Calibri"/>
                <a:ea typeface="+mn-ea"/>
                <a:cs typeface="Calibri"/>
              </a:rPr>
              <a:t>n</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a:t>
            </a:r>
            <a:r>
              <a:rPr kumimoji="0" sz="1600" b="0" i="0" u="none" strike="noStrike" kern="1200" cap="none" spc="-20" normalizeH="0" baseline="0" noProof="0" dirty="0">
                <a:ln>
                  <a:noFill/>
                </a:ln>
                <a:solidFill>
                  <a:prstClr val="black"/>
                </a:solidFill>
                <a:effectLst/>
                <a:uLnTx/>
                <a:uFillTx/>
                <a:latin typeface="Calibri"/>
                <a:ea typeface="+mn-ea"/>
                <a:cs typeface="Calibri"/>
              </a:rPr>
              <a:t>s</a:t>
            </a:r>
            <a:r>
              <a:rPr kumimoji="0" sz="1600" b="0" i="0" u="none" strike="noStrike" kern="1200" cap="none" spc="-5" normalizeH="0" baseline="0" noProof="0" dirty="0">
                <a:ln>
                  <a:noFill/>
                </a:ln>
                <a:solidFill>
                  <a:prstClr val="black"/>
                </a:solidFill>
                <a:effectLst/>
                <a:uLnTx/>
                <a:uFillTx/>
                <a:latin typeface="Calibri"/>
                <a:ea typeface="+mn-ea"/>
                <a:cs typeface="Calibri"/>
              </a:rPr>
              <a:t>tit</a:t>
            </a:r>
            <a:r>
              <a:rPr kumimoji="0" sz="1600" b="0" i="0" u="none" strike="noStrike" kern="1200" cap="none" spc="-15" normalizeH="0" baseline="0" noProof="0" dirty="0">
                <a:ln>
                  <a:noFill/>
                </a:ln>
                <a:solidFill>
                  <a:prstClr val="black"/>
                </a:solidFill>
                <a:effectLst/>
                <a:uLnTx/>
                <a:uFillTx/>
                <a:latin typeface="Calibri"/>
                <a:ea typeface="+mn-ea"/>
                <a:cs typeface="Calibri"/>
              </a:rPr>
              <a:t>u</a:t>
            </a:r>
            <a:r>
              <a:rPr kumimoji="0" sz="1600" b="0" i="0" u="none" strike="noStrike" kern="1200" cap="none" spc="-5" normalizeH="0" baseline="0" noProof="0" dirty="0">
                <a:ln>
                  <a:noFill/>
                </a:ln>
                <a:solidFill>
                  <a:prstClr val="black"/>
                </a:solidFill>
                <a:effectLst/>
                <a:uLnTx/>
                <a:uFillTx/>
                <a:latin typeface="Calibri"/>
                <a:ea typeface="+mn-ea"/>
                <a:cs typeface="Calibri"/>
              </a:rPr>
              <a:t>ti</a:t>
            </a:r>
            <a:r>
              <a:rPr kumimoji="0" sz="1600" b="0" i="0" u="none" strike="noStrike" kern="1200" cap="none" spc="-15" normalizeH="0" baseline="0" noProof="0" dirty="0">
                <a:ln>
                  <a:noFill/>
                </a:ln>
                <a:solidFill>
                  <a:prstClr val="black"/>
                </a:solidFill>
                <a:effectLst/>
                <a:uLnTx/>
                <a:uFillTx/>
                <a:latin typeface="Calibri"/>
                <a:ea typeface="+mn-ea"/>
                <a:cs typeface="Calibri"/>
              </a:rPr>
              <a:t>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p:nvPr/>
        </p:nvSpPr>
        <p:spPr>
          <a:xfrm>
            <a:off x="3277361" y="5673090"/>
            <a:ext cx="2638425" cy="845819"/>
          </a:xfrm>
          <a:custGeom>
            <a:avLst/>
            <a:gdLst/>
            <a:ahLst/>
            <a:cxnLst/>
            <a:rect l="l" t="t" r="r" b="b"/>
            <a:pathLst>
              <a:path w="2638425" h="845820">
                <a:moveTo>
                  <a:pt x="2497074" y="0"/>
                </a:moveTo>
                <a:lnTo>
                  <a:pt x="130680" y="369"/>
                </a:lnTo>
                <a:lnTo>
                  <a:pt x="89039" y="9874"/>
                </a:lnTo>
                <a:lnTo>
                  <a:pt x="53124" y="30713"/>
                </a:lnTo>
                <a:lnTo>
                  <a:pt x="24961" y="60859"/>
                </a:lnTo>
                <a:lnTo>
                  <a:pt x="6578" y="98287"/>
                </a:lnTo>
                <a:lnTo>
                  <a:pt x="0" y="140970"/>
                </a:lnTo>
                <a:lnTo>
                  <a:pt x="369" y="715139"/>
                </a:lnTo>
                <a:lnTo>
                  <a:pt x="9874" y="756780"/>
                </a:lnTo>
                <a:lnTo>
                  <a:pt x="30713" y="792695"/>
                </a:lnTo>
                <a:lnTo>
                  <a:pt x="60859" y="820858"/>
                </a:lnTo>
                <a:lnTo>
                  <a:pt x="98287" y="839241"/>
                </a:lnTo>
                <a:lnTo>
                  <a:pt x="140970" y="845820"/>
                </a:lnTo>
                <a:lnTo>
                  <a:pt x="2507363" y="845450"/>
                </a:lnTo>
                <a:lnTo>
                  <a:pt x="2549004" y="835945"/>
                </a:lnTo>
                <a:lnTo>
                  <a:pt x="2584919" y="815106"/>
                </a:lnTo>
                <a:lnTo>
                  <a:pt x="2613082" y="784960"/>
                </a:lnTo>
                <a:lnTo>
                  <a:pt x="2631465" y="747532"/>
                </a:lnTo>
                <a:lnTo>
                  <a:pt x="2638043" y="704850"/>
                </a:lnTo>
                <a:lnTo>
                  <a:pt x="2637674" y="130680"/>
                </a:lnTo>
                <a:lnTo>
                  <a:pt x="2628169" y="89039"/>
                </a:lnTo>
                <a:lnTo>
                  <a:pt x="2607330" y="53124"/>
                </a:lnTo>
                <a:lnTo>
                  <a:pt x="2577184" y="24961"/>
                </a:lnTo>
                <a:lnTo>
                  <a:pt x="2539756" y="6578"/>
                </a:lnTo>
                <a:lnTo>
                  <a:pt x="24970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277361" y="5673090"/>
            <a:ext cx="2638425" cy="845819"/>
          </a:xfrm>
          <a:custGeom>
            <a:avLst/>
            <a:gdLst/>
            <a:ahLst/>
            <a:cxnLst/>
            <a:rect l="l" t="t" r="r" b="b"/>
            <a:pathLst>
              <a:path w="2638425" h="845820">
                <a:moveTo>
                  <a:pt x="0" y="140970"/>
                </a:moveTo>
                <a:lnTo>
                  <a:pt x="6578" y="98287"/>
                </a:lnTo>
                <a:lnTo>
                  <a:pt x="24961" y="60859"/>
                </a:lnTo>
                <a:lnTo>
                  <a:pt x="53124" y="30713"/>
                </a:lnTo>
                <a:lnTo>
                  <a:pt x="89039" y="9874"/>
                </a:lnTo>
                <a:lnTo>
                  <a:pt x="130680" y="369"/>
                </a:lnTo>
                <a:lnTo>
                  <a:pt x="2497074" y="0"/>
                </a:lnTo>
                <a:lnTo>
                  <a:pt x="2511760" y="755"/>
                </a:lnTo>
                <a:lnTo>
                  <a:pt x="2552916" y="11494"/>
                </a:lnTo>
                <a:lnTo>
                  <a:pt x="2588141" y="33362"/>
                </a:lnTo>
                <a:lnTo>
                  <a:pt x="2615410" y="64334"/>
                </a:lnTo>
                <a:lnTo>
                  <a:pt x="2632696" y="102383"/>
                </a:lnTo>
                <a:lnTo>
                  <a:pt x="2638043" y="704850"/>
                </a:lnTo>
                <a:lnTo>
                  <a:pt x="2637288" y="719536"/>
                </a:lnTo>
                <a:lnTo>
                  <a:pt x="2626549" y="760692"/>
                </a:lnTo>
                <a:lnTo>
                  <a:pt x="2604681" y="795917"/>
                </a:lnTo>
                <a:lnTo>
                  <a:pt x="2573709" y="823186"/>
                </a:lnTo>
                <a:lnTo>
                  <a:pt x="2535660" y="840472"/>
                </a:lnTo>
                <a:lnTo>
                  <a:pt x="140970" y="845820"/>
                </a:lnTo>
                <a:lnTo>
                  <a:pt x="126283" y="845064"/>
                </a:lnTo>
                <a:lnTo>
                  <a:pt x="85127" y="834325"/>
                </a:lnTo>
                <a:lnTo>
                  <a:pt x="49902" y="812457"/>
                </a:lnTo>
                <a:lnTo>
                  <a:pt x="22633" y="781485"/>
                </a:lnTo>
                <a:lnTo>
                  <a:pt x="5347" y="743436"/>
                </a:lnTo>
                <a:lnTo>
                  <a:pt x="0" y="140970"/>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3397377" y="5787110"/>
            <a:ext cx="12585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35"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espon</a:t>
            </a:r>
            <a:r>
              <a:rPr kumimoji="0" sz="1600" b="1" i="0" u="none" strike="noStrike" kern="1200" cap="none" spc="-10" normalizeH="0" baseline="0" noProof="0" dirty="0">
                <a:ln>
                  <a:noFill/>
                </a:ln>
                <a:solidFill>
                  <a:prstClr val="black"/>
                </a:solidFill>
                <a:effectLst/>
                <a:uLnTx/>
                <a:uFillTx/>
                <a:latin typeface="Calibri"/>
                <a:ea typeface="+mn-ea"/>
                <a:cs typeface="Calibri"/>
              </a:rPr>
              <a:t>sibility: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txBox="1"/>
          <p:nvPr/>
        </p:nvSpPr>
        <p:spPr>
          <a:xfrm>
            <a:off x="3397377" y="6018725"/>
            <a:ext cx="1788795" cy="484505"/>
          </a:xfrm>
          <a:prstGeom prst="rect">
            <a:avLst/>
          </a:prstGeom>
        </p:spPr>
        <p:txBody>
          <a:bodyPr vert="horz" wrap="square" lIns="0" tIns="0" rIns="0" bIns="0" rtlCol="0">
            <a:spAutoFit/>
          </a:bodyPr>
          <a:lstStyle/>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Human </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esou</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c</a:t>
            </a:r>
            <a:r>
              <a:rPr kumimoji="0" sz="1600" b="0" i="0" u="none" strike="noStrike" kern="1200" cap="none" spc="-20" normalizeH="0" baseline="0" noProof="0" dirty="0">
                <a:ln>
                  <a:noFill/>
                </a:ln>
                <a:solidFill>
                  <a:prstClr val="black"/>
                </a:solidFill>
                <a:effectLst/>
                <a:uLnTx/>
                <a:uFillTx/>
                <a:latin typeface="Calibri"/>
                <a:ea typeface="+mn-ea"/>
                <a:cs typeface="Calibri"/>
              </a:rPr>
              <a:t>e</a:t>
            </a:r>
            <a:r>
              <a:rPr kumimoji="0" sz="1600" b="0"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H</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i</a:t>
            </a:r>
            <a:r>
              <a:rPr kumimoji="0" sz="1600" b="0" i="0" u="none" strike="noStrike" kern="1200" cap="none" spc="-1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g </a:t>
            </a:r>
            <a:r>
              <a:rPr kumimoji="0" sz="1600" b="0" i="0" u="none" strike="noStrike" kern="1200" cap="none" spc="-15" normalizeH="0" baseline="0" noProof="0" dirty="0">
                <a:ln>
                  <a:noFill/>
                </a:ln>
                <a:solidFill>
                  <a:prstClr val="black"/>
                </a:solidFill>
                <a:effectLst/>
                <a:uLnTx/>
                <a:uFillTx/>
                <a:latin typeface="Calibri"/>
                <a:ea typeface="+mn-ea"/>
                <a:cs typeface="Calibri"/>
              </a:rPr>
              <a:t>Man</a:t>
            </a:r>
            <a:r>
              <a:rPr kumimoji="0" sz="1600" b="0" i="0" u="none" strike="noStrike" kern="1200" cap="none" spc="-10" normalizeH="0" baseline="0" noProof="0" dirty="0">
                <a:ln>
                  <a:noFill/>
                </a:ln>
                <a:solidFill>
                  <a:prstClr val="black"/>
                </a:solidFill>
                <a:effectLst/>
                <a:uLnTx/>
                <a:uFillTx/>
                <a:latin typeface="Calibri"/>
                <a:ea typeface="+mn-ea"/>
                <a:cs typeface="Calibri"/>
              </a:rPr>
              <a:t>a</a:t>
            </a:r>
            <a:r>
              <a:rPr kumimoji="0" sz="1600" b="0" i="0" u="none" strike="noStrike" kern="1200" cap="none" spc="-20" normalizeH="0" baseline="0" noProof="0" dirty="0">
                <a:ln>
                  <a:noFill/>
                </a:ln>
                <a:solidFill>
                  <a:prstClr val="black"/>
                </a:solidFill>
                <a:effectLst/>
                <a:uLnTx/>
                <a:uFillTx/>
                <a:latin typeface="Calibri"/>
                <a:ea typeface="+mn-ea"/>
                <a:cs typeface="Calibri"/>
              </a:rPr>
              <a:t>g</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p:nvPr/>
        </p:nvSpPr>
        <p:spPr>
          <a:xfrm>
            <a:off x="6015990" y="5647182"/>
            <a:ext cx="2638425" cy="844550"/>
          </a:xfrm>
          <a:custGeom>
            <a:avLst/>
            <a:gdLst/>
            <a:ahLst/>
            <a:cxnLst/>
            <a:rect l="l" t="t" r="r" b="b"/>
            <a:pathLst>
              <a:path w="2638425" h="844550">
                <a:moveTo>
                  <a:pt x="2497328" y="0"/>
                </a:moveTo>
                <a:lnTo>
                  <a:pt x="130838" y="341"/>
                </a:lnTo>
                <a:lnTo>
                  <a:pt x="89155" y="9745"/>
                </a:lnTo>
                <a:lnTo>
                  <a:pt x="53197" y="30518"/>
                </a:lnTo>
                <a:lnTo>
                  <a:pt x="24998" y="60627"/>
                </a:lnTo>
                <a:lnTo>
                  <a:pt x="6588" y="98037"/>
                </a:lnTo>
                <a:lnTo>
                  <a:pt x="0" y="140716"/>
                </a:lnTo>
                <a:lnTo>
                  <a:pt x="341" y="713456"/>
                </a:lnTo>
                <a:lnTo>
                  <a:pt x="9743" y="755135"/>
                </a:lnTo>
                <a:lnTo>
                  <a:pt x="30514" y="791092"/>
                </a:lnTo>
                <a:lnTo>
                  <a:pt x="60621" y="819294"/>
                </a:lnTo>
                <a:lnTo>
                  <a:pt x="98032" y="837706"/>
                </a:lnTo>
                <a:lnTo>
                  <a:pt x="140715" y="844296"/>
                </a:lnTo>
                <a:lnTo>
                  <a:pt x="2507205" y="843954"/>
                </a:lnTo>
                <a:lnTo>
                  <a:pt x="2548888" y="834550"/>
                </a:lnTo>
                <a:lnTo>
                  <a:pt x="2584846" y="813777"/>
                </a:lnTo>
                <a:lnTo>
                  <a:pt x="2613045" y="783668"/>
                </a:lnTo>
                <a:lnTo>
                  <a:pt x="2631455" y="746258"/>
                </a:lnTo>
                <a:lnTo>
                  <a:pt x="2638043" y="703580"/>
                </a:lnTo>
                <a:lnTo>
                  <a:pt x="2637702" y="130839"/>
                </a:lnTo>
                <a:lnTo>
                  <a:pt x="2628300" y="89160"/>
                </a:lnTo>
                <a:lnTo>
                  <a:pt x="2607529" y="53203"/>
                </a:lnTo>
                <a:lnTo>
                  <a:pt x="2577422" y="25001"/>
                </a:lnTo>
                <a:lnTo>
                  <a:pt x="2540011" y="6589"/>
                </a:lnTo>
                <a:lnTo>
                  <a:pt x="249732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6015990" y="5647182"/>
            <a:ext cx="2638425" cy="844550"/>
          </a:xfrm>
          <a:custGeom>
            <a:avLst/>
            <a:gdLst/>
            <a:ahLst/>
            <a:cxnLst/>
            <a:rect l="l" t="t" r="r" b="b"/>
            <a:pathLst>
              <a:path w="2638425" h="844550">
                <a:moveTo>
                  <a:pt x="0" y="140716"/>
                </a:moveTo>
                <a:lnTo>
                  <a:pt x="6588" y="98037"/>
                </a:lnTo>
                <a:lnTo>
                  <a:pt x="24998" y="60627"/>
                </a:lnTo>
                <a:lnTo>
                  <a:pt x="53197" y="30518"/>
                </a:lnTo>
                <a:lnTo>
                  <a:pt x="89155" y="9745"/>
                </a:lnTo>
                <a:lnTo>
                  <a:pt x="130838" y="341"/>
                </a:lnTo>
                <a:lnTo>
                  <a:pt x="2497328" y="0"/>
                </a:lnTo>
                <a:lnTo>
                  <a:pt x="2512016" y="757"/>
                </a:lnTo>
                <a:lnTo>
                  <a:pt x="2553167" y="11513"/>
                </a:lnTo>
                <a:lnTo>
                  <a:pt x="2588370" y="33414"/>
                </a:lnTo>
                <a:lnTo>
                  <a:pt x="2615590" y="64427"/>
                </a:lnTo>
                <a:lnTo>
                  <a:pt x="2632797" y="102518"/>
                </a:lnTo>
                <a:lnTo>
                  <a:pt x="2638043" y="703580"/>
                </a:lnTo>
                <a:lnTo>
                  <a:pt x="2637286" y="718265"/>
                </a:lnTo>
                <a:lnTo>
                  <a:pt x="2626532" y="759414"/>
                </a:lnTo>
                <a:lnTo>
                  <a:pt x="2604633" y="794616"/>
                </a:lnTo>
                <a:lnTo>
                  <a:pt x="2573621" y="821839"/>
                </a:lnTo>
                <a:lnTo>
                  <a:pt x="2535530" y="839049"/>
                </a:lnTo>
                <a:lnTo>
                  <a:pt x="140715" y="844296"/>
                </a:lnTo>
                <a:lnTo>
                  <a:pt x="126027" y="843538"/>
                </a:lnTo>
                <a:lnTo>
                  <a:pt x="84876" y="832782"/>
                </a:lnTo>
                <a:lnTo>
                  <a:pt x="49673" y="810881"/>
                </a:lnTo>
                <a:lnTo>
                  <a:pt x="22453" y="779868"/>
                </a:lnTo>
                <a:lnTo>
                  <a:pt x="5246" y="741777"/>
                </a:lnTo>
                <a:lnTo>
                  <a:pt x="0" y="140716"/>
                </a:lnTo>
                <a:close/>
              </a:path>
            </a:pathLst>
          </a:custGeom>
          <a:ln w="25908">
            <a:solidFill>
              <a:srgbClr val="4F81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txBox="1"/>
          <p:nvPr/>
        </p:nvSpPr>
        <p:spPr>
          <a:xfrm>
            <a:off x="6136004" y="5760288"/>
            <a:ext cx="125857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35" normalizeH="0" baseline="0" noProof="0" dirty="0">
                <a:ln>
                  <a:noFill/>
                </a:ln>
                <a:solidFill>
                  <a:prstClr val="black"/>
                </a:solidFill>
                <a:effectLst/>
                <a:uLnTx/>
                <a:uFillTx/>
                <a:latin typeface="Calibri"/>
                <a:ea typeface="+mn-ea"/>
                <a:cs typeface="Calibri"/>
              </a:rPr>
              <a:t>R</a:t>
            </a:r>
            <a:r>
              <a:rPr kumimoji="0" sz="1600" b="1" i="0" u="none" strike="noStrike" kern="1200" cap="none" spc="-15" normalizeH="0" baseline="0" noProof="0" dirty="0">
                <a:ln>
                  <a:noFill/>
                </a:ln>
                <a:solidFill>
                  <a:prstClr val="black"/>
                </a:solidFill>
                <a:effectLst/>
                <a:uLnTx/>
                <a:uFillTx/>
                <a:latin typeface="Calibri"/>
                <a:ea typeface="+mn-ea"/>
                <a:cs typeface="Calibri"/>
              </a:rPr>
              <a:t>espon</a:t>
            </a:r>
            <a:r>
              <a:rPr kumimoji="0" sz="1600" b="1" i="0" u="none" strike="noStrike" kern="1200" cap="none" spc="-10" normalizeH="0" baseline="0" noProof="0" dirty="0">
                <a:ln>
                  <a:noFill/>
                </a:ln>
                <a:solidFill>
                  <a:prstClr val="black"/>
                </a:solidFill>
                <a:effectLst/>
                <a:uLnTx/>
                <a:uFillTx/>
                <a:latin typeface="Calibri"/>
                <a:ea typeface="+mn-ea"/>
                <a:cs typeface="Calibri"/>
              </a:rPr>
              <a:t>sibility:</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5" name="object 35"/>
          <p:cNvSpPr txBox="1"/>
          <p:nvPr/>
        </p:nvSpPr>
        <p:spPr>
          <a:xfrm>
            <a:off x="6136004" y="5991902"/>
            <a:ext cx="1789430" cy="484505"/>
          </a:xfrm>
          <a:prstGeom prst="rect">
            <a:avLst/>
          </a:prstGeom>
        </p:spPr>
        <p:txBody>
          <a:bodyPr vert="horz" wrap="square" lIns="0" tIns="0" rIns="0" bIns="0" rtlCol="0">
            <a:spAutoFit/>
          </a:bodyPr>
          <a:lstStyle/>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Human </a:t>
            </a:r>
            <a:r>
              <a:rPr kumimoji="0" sz="1600" b="0" i="0" u="none" strike="noStrike" kern="1200" cap="none" spc="-40"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esou</a:t>
            </a:r>
            <a:r>
              <a:rPr kumimoji="0" sz="1600" b="0" i="0" u="none" strike="noStrike" kern="1200" cap="none" spc="-45" normalizeH="0" baseline="0" noProof="0" dirty="0">
                <a:ln>
                  <a:noFill/>
                </a:ln>
                <a:solidFill>
                  <a:prstClr val="black"/>
                </a:solidFill>
                <a:effectLst/>
                <a:uLnTx/>
                <a:uFillTx/>
                <a:latin typeface="Calibri"/>
                <a:ea typeface="+mn-ea"/>
                <a:cs typeface="Calibri"/>
              </a:rPr>
              <a:t>r</a:t>
            </a:r>
            <a:r>
              <a:rPr kumimoji="0" sz="1600" b="0" i="0" u="none" strike="noStrike" kern="1200" cap="none" spc="-10" normalizeH="0" baseline="0" noProof="0" dirty="0">
                <a:ln>
                  <a:noFill/>
                </a:ln>
                <a:solidFill>
                  <a:prstClr val="black"/>
                </a:solidFill>
                <a:effectLst/>
                <a:uLnTx/>
                <a:uFillTx/>
                <a:latin typeface="Calibri"/>
                <a:ea typeface="+mn-ea"/>
                <a:cs typeface="Calibri"/>
              </a:rPr>
              <a:t>c</a:t>
            </a:r>
            <a:r>
              <a:rPr kumimoji="0" sz="1600" b="0" i="0" u="none" strike="noStrike" kern="1200" cap="none" spc="-20" normalizeH="0" baseline="0" noProof="0" dirty="0">
                <a:ln>
                  <a:noFill/>
                </a:ln>
                <a:solidFill>
                  <a:prstClr val="black"/>
                </a:solidFill>
                <a:effectLst/>
                <a:uLnTx/>
                <a:uFillTx/>
                <a:latin typeface="Calibri"/>
                <a:ea typeface="+mn-ea"/>
                <a:cs typeface="Calibri"/>
              </a:rPr>
              <a:t>e</a:t>
            </a:r>
            <a:r>
              <a:rPr kumimoji="0" sz="1600" b="0" i="0" u="none" strike="noStrike" kern="1200" cap="none" spc="-10" normalizeH="0" baseline="0" noProof="0" dirty="0">
                <a:ln>
                  <a:noFill/>
                </a:ln>
                <a:solidFill>
                  <a:prstClr val="black"/>
                </a:solidFill>
                <a:effectLst/>
                <a:uLnTx/>
                <a:uFillTx/>
                <a:latin typeface="Calibri"/>
                <a:ea typeface="+mn-ea"/>
                <a:cs typeface="Calibri"/>
              </a:rPr>
              <a:t>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 typeface="Arial"/>
              <a:buChar char="•"/>
              <a:tabLst>
                <a:tab pos="299720" algn="l"/>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Mana</a:t>
            </a:r>
            <a:r>
              <a:rPr kumimoji="0" sz="1600" b="0" i="0" u="none" strike="noStrike" kern="1200" cap="none" spc="-20" normalizeH="0" baseline="0" noProof="0" dirty="0">
                <a:ln>
                  <a:noFill/>
                </a:ln>
                <a:solidFill>
                  <a:prstClr val="black"/>
                </a:solidFill>
                <a:effectLst/>
                <a:uLnTx/>
                <a:uFillTx/>
                <a:latin typeface="Calibri"/>
                <a:ea typeface="+mn-ea"/>
                <a:cs typeface="Calibri"/>
              </a:rPr>
              <a:t>g</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m</a:t>
            </a:r>
            <a:r>
              <a:rPr kumimoji="0" sz="1600" b="0" i="0" u="none" strike="noStrike" kern="1200" cap="none" spc="-10" normalizeH="0" baseline="0" noProof="0" dirty="0">
                <a:ln>
                  <a:noFill/>
                </a:ln>
                <a:solidFill>
                  <a:prstClr val="black"/>
                </a:solidFill>
                <a:effectLst/>
                <a:uLnTx/>
                <a:uFillTx/>
                <a:latin typeface="Calibri"/>
                <a:ea typeface="+mn-ea"/>
                <a:cs typeface="Calibri"/>
              </a:rPr>
              <a:t>e</a:t>
            </a:r>
            <a:r>
              <a:rPr kumimoji="0" sz="1600" b="0" i="0" u="none" strike="noStrike" kern="1200" cap="none" spc="-25" normalizeH="0" baseline="0" noProof="0" dirty="0">
                <a:ln>
                  <a:noFill/>
                </a:ln>
                <a:solidFill>
                  <a:prstClr val="black"/>
                </a:solidFill>
                <a:effectLst/>
                <a:uLnTx/>
                <a:uFillTx/>
                <a:latin typeface="Calibri"/>
                <a:ea typeface="+mn-ea"/>
                <a:cs typeface="Calibri"/>
              </a:rPr>
              <a:t>n</a:t>
            </a:r>
            <a:r>
              <a:rPr kumimoji="0" sz="1600" b="0" i="0" u="none" strike="noStrike" kern="1200" cap="none" spc="-10" normalizeH="0" baseline="0" noProof="0" dirty="0">
                <a:ln>
                  <a:noFill/>
                </a:ln>
                <a:solidFill>
                  <a:prstClr val="black"/>
                </a:solidFill>
                <a:effectLst/>
                <a:uLnTx/>
                <a:uFillTx/>
                <a:latin typeface="Calibri"/>
                <a:ea typeface="+mn-ea"/>
                <a:cs typeface="Calibri"/>
              </a:rPr>
              <a:t>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6" name="object 36"/>
          <p:cNvSpPr/>
          <p:nvPr/>
        </p:nvSpPr>
        <p:spPr>
          <a:xfrm>
            <a:off x="469391" y="774191"/>
            <a:ext cx="8120380" cy="721360"/>
          </a:xfrm>
          <a:custGeom>
            <a:avLst/>
            <a:gdLst/>
            <a:ahLst/>
            <a:cxnLst/>
            <a:rect l="l" t="t" r="r" b="b"/>
            <a:pathLst>
              <a:path w="8120380" h="721360">
                <a:moveTo>
                  <a:pt x="360426" y="0"/>
                </a:moveTo>
                <a:lnTo>
                  <a:pt x="0" y="360425"/>
                </a:lnTo>
                <a:lnTo>
                  <a:pt x="360426" y="720852"/>
                </a:lnTo>
                <a:lnTo>
                  <a:pt x="360426" y="559562"/>
                </a:lnTo>
                <a:lnTo>
                  <a:pt x="7920736" y="559562"/>
                </a:lnTo>
                <a:lnTo>
                  <a:pt x="8119872" y="360425"/>
                </a:lnTo>
                <a:lnTo>
                  <a:pt x="7920736" y="161290"/>
                </a:lnTo>
                <a:lnTo>
                  <a:pt x="360426" y="161290"/>
                </a:lnTo>
                <a:lnTo>
                  <a:pt x="360426" y="0"/>
                </a:lnTo>
                <a:close/>
              </a:path>
              <a:path w="8120380" h="721360">
                <a:moveTo>
                  <a:pt x="7920736" y="559562"/>
                </a:moveTo>
                <a:lnTo>
                  <a:pt x="7759446" y="559562"/>
                </a:lnTo>
                <a:lnTo>
                  <a:pt x="7759446" y="720852"/>
                </a:lnTo>
                <a:lnTo>
                  <a:pt x="7920736" y="559562"/>
                </a:lnTo>
                <a:close/>
              </a:path>
              <a:path w="8120380" h="721360">
                <a:moveTo>
                  <a:pt x="7759446" y="0"/>
                </a:moveTo>
                <a:lnTo>
                  <a:pt x="7759446" y="161290"/>
                </a:lnTo>
                <a:lnTo>
                  <a:pt x="7920736" y="161290"/>
                </a:lnTo>
                <a:lnTo>
                  <a:pt x="7759446" y="0"/>
                </a:lnTo>
                <a:close/>
              </a:path>
            </a:pathLst>
          </a:custGeom>
          <a:solidFill>
            <a:srgbClr val="CDF0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txBox="1"/>
          <p:nvPr/>
        </p:nvSpPr>
        <p:spPr>
          <a:xfrm>
            <a:off x="1404366" y="1008633"/>
            <a:ext cx="5838825" cy="304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50" normalizeH="0" baseline="0" noProof="0" dirty="0">
                <a:ln>
                  <a:noFill/>
                </a:ln>
                <a:solidFill>
                  <a:prstClr val="black"/>
                </a:solidFill>
                <a:effectLst/>
                <a:uLnTx/>
                <a:uFillTx/>
                <a:latin typeface="Calibri"/>
                <a:ea typeface="+mn-ea"/>
                <a:cs typeface="Calibri"/>
              </a:rPr>
              <a:t>R</a:t>
            </a:r>
            <a:r>
              <a:rPr kumimoji="0" sz="2400" b="1" i="0" u="none" strike="noStrike" kern="1200" cap="none" spc="-5" normalizeH="0" baseline="0" noProof="0" dirty="0">
                <a:ln>
                  <a:noFill/>
                </a:ln>
                <a:solidFill>
                  <a:prstClr val="black"/>
                </a:solidFill>
                <a:effectLst/>
                <a:uLnTx/>
                <a:uFillTx/>
                <a:latin typeface="Calibri"/>
                <a:ea typeface="+mn-ea"/>
                <a:cs typeface="Calibri"/>
              </a:rPr>
              <a:t>e</a:t>
            </a:r>
            <a:r>
              <a:rPr kumimoji="0" sz="2400" b="1" i="0" u="none" strike="noStrike" kern="1200" cap="none" spc="5" normalizeH="0" baseline="0" noProof="0" dirty="0">
                <a:ln>
                  <a:noFill/>
                </a:ln>
                <a:solidFill>
                  <a:prstClr val="black"/>
                </a:solidFill>
                <a:effectLst/>
                <a:uLnTx/>
                <a:uFillTx/>
                <a:latin typeface="Calibri"/>
                <a:ea typeface="+mn-ea"/>
                <a:cs typeface="Calibri"/>
              </a:rPr>
              <a:t>a</a:t>
            </a:r>
            <a:r>
              <a:rPr kumimoji="0" sz="2400" b="1" i="0" u="none" strike="noStrike" kern="1200" cap="none" spc="-15" normalizeH="0" baseline="0" noProof="0" dirty="0">
                <a:ln>
                  <a:noFill/>
                </a:ln>
                <a:solidFill>
                  <a:prstClr val="black"/>
                </a:solidFill>
                <a:effectLst/>
                <a:uLnTx/>
                <a:uFillTx/>
                <a:latin typeface="Calibri"/>
                <a:ea typeface="+mn-ea"/>
                <a:cs typeface="Calibri"/>
              </a:rPr>
              <a:t>d</a:t>
            </a:r>
            <a:r>
              <a:rPr kumimoji="0" sz="2400" b="1" i="0" u="none" strike="noStrike" kern="1200" cap="none" spc="-20" normalizeH="0" baseline="0" noProof="0" dirty="0">
                <a:ln>
                  <a:noFill/>
                </a:ln>
                <a:solidFill>
                  <a:prstClr val="black"/>
                </a:solidFill>
                <a:effectLst/>
                <a:uLnTx/>
                <a:uFillTx/>
                <a:latin typeface="Calibri"/>
                <a:ea typeface="+mn-ea"/>
                <a:cs typeface="Calibri"/>
              </a:rPr>
              <a:t>i</a:t>
            </a:r>
            <a:r>
              <a:rPr kumimoji="0" sz="2400" b="1" i="0" u="none" strike="noStrike" kern="1200" cap="none" spc="-15" normalizeH="0" baseline="0" noProof="0" dirty="0">
                <a:ln>
                  <a:noFill/>
                </a:ln>
                <a:solidFill>
                  <a:prstClr val="black"/>
                </a:solidFill>
                <a:effectLst/>
                <a:uLnTx/>
                <a:uFillTx/>
                <a:latin typeface="Calibri"/>
                <a:ea typeface="+mn-ea"/>
                <a:cs typeface="Calibri"/>
              </a:rPr>
              <a:t>ness:</a:t>
            </a:r>
            <a:r>
              <a:rPr kumimoji="0" sz="24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80" normalizeH="0" baseline="0" noProof="0" dirty="0">
                <a:ln>
                  <a:noFill/>
                </a:ln>
                <a:solidFill>
                  <a:prstClr val="black"/>
                </a:solidFill>
                <a:effectLst/>
                <a:uLnTx/>
                <a:uFillTx/>
                <a:latin typeface="Calibri"/>
                <a:ea typeface="+mn-ea"/>
                <a:cs typeface="Calibri"/>
              </a:rPr>
              <a:t>W</a:t>
            </a:r>
            <a:r>
              <a:rPr kumimoji="0" sz="2000" b="1" i="0" u="none" strike="noStrike" kern="1200" cap="none" spc="0" normalizeH="0" baseline="0" noProof="0" dirty="0">
                <a:ln>
                  <a:noFill/>
                </a:ln>
                <a:solidFill>
                  <a:prstClr val="black"/>
                </a:solidFill>
                <a:effectLst/>
                <a:uLnTx/>
                <a:uFillTx/>
                <a:latin typeface="Calibri"/>
                <a:ea typeface="+mn-ea"/>
                <a:cs typeface="Calibri"/>
              </a:rPr>
              <a:t>ork</a:t>
            </a:r>
            <a:r>
              <a:rPr kumimoji="0" sz="2000" b="1" i="0" u="none" strike="noStrike" kern="1200" cap="none" spc="-40" normalizeH="0" baseline="0" noProof="0" dirty="0">
                <a:ln>
                  <a:noFill/>
                </a:ln>
                <a:solidFill>
                  <a:prstClr val="black"/>
                </a:solidFill>
                <a:effectLst/>
                <a:uLnTx/>
                <a:uFillTx/>
                <a:latin typeface="Calibri"/>
                <a:ea typeface="+mn-ea"/>
                <a:cs typeface="Calibri"/>
              </a:rPr>
              <a:t>f</a:t>
            </a:r>
            <a:r>
              <a:rPr kumimoji="0" sz="2000" b="1" i="0" u="none" strike="noStrike" kern="1200" cap="none" spc="0" normalizeH="0" baseline="0" noProof="0" dirty="0">
                <a:ln>
                  <a:noFill/>
                </a:ln>
                <a:solidFill>
                  <a:prstClr val="black"/>
                </a:solidFill>
                <a:effectLst/>
                <a:uLnTx/>
                <a:uFillTx/>
                <a:latin typeface="Calibri"/>
                <a:ea typeface="+mn-ea"/>
                <a:cs typeface="Calibri"/>
              </a:rPr>
              <a:t>o</a:t>
            </a:r>
            <a:r>
              <a:rPr kumimoji="0" sz="2000" b="1" i="0" u="none" strike="noStrike" kern="1200" cap="none" spc="-30" normalizeH="0" baseline="0" noProof="0" dirty="0">
                <a:ln>
                  <a:noFill/>
                </a:ln>
                <a:solidFill>
                  <a:prstClr val="black"/>
                </a:solidFill>
                <a:effectLst/>
                <a:uLnTx/>
                <a:uFillTx/>
                <a:latin typeface="Calibri"/>
                <a:ea typeface="+mn-ea"/>
                <a:cs typeface="Calibri"/>
              </a:rPr>
              <a:t>r</a:t>
            </a:r>
            <a:r>
              <a:rPr kumimoji="0" sz="2000" b="1" i="0" u="none" strike="noStrike" kern="1200" cap="none" spc="-5" normalizeH="0" baseline="0" noProof="0" dirty="0">
                <a:ln>
                  <a:noFill/>
                </a:ln>
                <a:solidFill>
                  <a:prstClr val="black"/>
                </a:solidFill>
                <a:effectLst/>
                <a:uLnTx/>
                <a:uFillTx/>
                <a:latin typeface="Calibri"/>
                <a:ea typeface="+mn-ea"/>
                <a:cs typeface="Calibri"/>
              </a:rPr>
              <a:t>c</a:t>
            </a:r>
            <a:r>
              <a:rPr kumimoji="0" sz="2000" b="1" i="0" u="none" strike="noStrike" kern="1200" cap="none" spc="0" normalizeH="0" baseline="0" noProof="0" dirty="0">
                <a:ln>
                  <a:noFill/>
                </a:ln>
                <a:solidFill>
                  <a:prstClr val="black"/>
                </a:solidFill>
                <a:effectLst/>
                <a:uLnTx/>
                <a:uFillTx/>
                <a:latin typeface="Calibri"/>
                <a:ea typeface="+mn-ea"/>
                <a:cs typeface="Calibri"/>
              </a:rPr>
              <a:t>e </a:t>
            </a:r>
            <a:r>
              <a:rPr kumimoji="0" sz="2000" b="1" i="0" u="none" strike="noStrike" kern="1200" cap="none" spc="-5" normalizeH="0" baseline="0" noProof="0" dirty="0">
                <a:ln>
                  <a:noFill/>
                </a:ln>
                <a:solidFill>
                  <a:prstClr val="black"/>
                </a:solidFill>
                <a:effectLst/>
                <a:uLnTx/>
                <a:uFillTx/>
                <a:latin typeface="Calibri"/>
                <a:ea typeface="+mn-ea"/>
                <a:cs typeface="Calibri"/>
              </a:rPr>
              <a:t>D</a:t>
            </a:r>
            <a:r>
              <a:rPr kumimoji="0" sz="2000" b="1" i="0" u="none" strike="noStrike" kern="1200" cap="none" spc="-15" normalizeH="0" baseline="0" noProof="0" dirty="0">
                <a:ln>
                  <a:noFill/>
                </a:ln>
                <a:solidFill>
                  <a:prstClr val="black"/>
                </a:solidFill>
                <a:effectLst/>
                <a:uLnTx/>
                <a:uFillTx/>
                <a:latin typeface="Calibri"/>
                <a:ea typeface="+mn-ea"/>
                <a:cs typeface="Calibri"/>
              </a:rPr>
              <a:t>e</a:t>
            </a:r>
            <a:r>
              <a:rPr kumimoji="0" sz="2000" b="1" i="0" u="none" strike="noStrike" kern="1200" cap="none" spc="-25" normalizeH="0" baseline="0" noProof="0" dirty="0">
                <a:ln>
                  <a:noFill/>
                </a:ln>
                <a:solidFill>
                  <a:prstClr val="black"/>
                </a:solidFill>
                <a:effectLst/>
                <a:uLnTx/>
                <a:uFillTx/>
                <a:latin typeface="Calibri"/>
                <a:ea typeface="+mn-ea"/>
                <a:cs typeface="Calibri"/>
              </a:rPr>
              <a:t>v</a:t>
            </a:r>
            <a:r>
              <a:rPr kumimoji="0" sz="2000" b="1" i="0" u="none" strike="noStrike" kern="1200" cap="none" spc="-5" normalizeH="0" baseline="0" noProof="0" dirty="0">
                <a:ln>
                  <a:noFill/>
                </a:ln>
                <a:solidFill>
                  <a:prstClr val="black"/>
                </a:solidFill>
                <a:effectLst/>
                <a:uLnTx/>
                <a:uFillTx/>
                <a:latin typeface="Calibri"/>
                <a:ea typeface="+mn-ea"/>
                <a:cs typeface="Calibri"/>
              </a:rPr>
              <a:t>elop</a:t>
            </a:r>
            <a:r>
              <a:rPr kumimoji="0" sz="2000" b="1" i="0" u="none" strike="noStrike" kern="1200" cap="none" spc="10" normalizeH="0" baseline="0" noProof="0" dirty="0">
                <a:ln>
                  <a:noFill/>
                </a:ln>
                <a:solidFill>
                  <a:prstClr val="black"/>
                </a:solidFill>
                <a:effectLst/>
                <a:uLnTx/>
                <a:uFillTx/>
                <a:latin typeface="Calibri"/>
                <a:ea typeface="+mn-ea"/>
                <a:cs typeface="Calibri"/>
              </a:rPr>
              <a:t>m</a:t>
            </a:r>
            <a:r>
              <a:rPr kumimoji="0" sz="2000" b="1" i="0" u="none" strike="noStrike" kern="1200" cap="none" spc="-5" normalizeH="0" baseline="0" noProof="0" dirty="0">
                <a:ln>
                  <a:noFill/>
                </a:ln>
                <a:solidFill>
                  <a:prstClr val="black"/>
                </a:solidFill>
                <a:effectLst/>
                <a:uLnTx/>
                <a:uFillTx/>
                <a:latin typeface="Calibri"/>
                <a:ea typeface="+mn-ea"/>
                <a:cs typeface="Calibri"/>
              </a:rPr>
              <a:t>e</a:t>
            </a:r>
            <a:r>
              <a:rPr kumimoji="0" sz="2000" b="1" i="0" u="none" strike="noStrike" kern="1200" cap="none" spc="-20" normalizeH="0" baseline="0" noProof="0" dirty="0">
                <a:ln>
                  <a:noFill/>
                </a:ln>
                <a:solidFill>
                  <a:prstClr val="black"/>
                </a:solidFill>
                <a:effectLst/>
                <a:uLnTx/>
                <a:uFillTx/>
                <a:latin typeface="Calibri"/>
                <a:ea typeface="+mn-ea"/>
                <a:cs typeface="Calibri"/>
              </a:rPr>
              <a:t>n</a:t>
            </a:r>
            <a:r>
              <a:rPr kumimoji="0" sz="2000" b="1" i="0" u="none" strike="noStrike" kern="1200" cap="none" spc="0" normalizeH="0" baseline="0" noProof="0" dirty="0">
                <a:ln>
                  <a:noFill/>
                </a:ln>
                <a:solidFill>
                  <a:prstClr val="black"/>
                </a:solidFill>
                <a:effectLst/>
                <a:uLnTx/>
                <a:uFillTx/>
                <a:latin typeface="Calibri"/>
                <a:ea typeface="+mn-ea"/>
                <a:cs typeface="Calibri"/>
              </a:rPr>
              <a:t>t</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Ass</a:t>
            </a:r>
            <a:r>
              <a:rPr kumimoji="0" sz="2000" b="1" i="0" u="none" strike="noStrike" kern="1200" cap="none" spc="-5" normalizeH="0" baseline="0" noProof="0" dirty="0">
                <a:ln>
                  <a:noFill/>
                </a:ln>
                <a:solidFill>
                  <a:prstClr val="black"/>
                </a:solidFill>
                <a:effectLst/>
                <a:uLnTx/>
                <a:uFillTx/>
                <a:latin typeface="Calibri"/>
                <a:ea typeface="+mn-ea"/>
                <a:cs typeface="Calibri"/>
              </a:rPr>
              <a:t>es</a:t>
            </a:r>
            <a:r>
              <a:rPr kumimoji="0" sz="2000" b="1" i="0" u="none" strike="noStrike" kern="1200" cap="none" spc="5" normalizeH="0" baseline="0" noProof="0" dirty="0">
                <a:ln>
                  <a:noFill/>
                </a:ln>
                <a:solidFill>
                  <a:prstClr val="black"/>
                </a:solidFill>
                <a:effectLst/>
                <a:uLnTx/>
                <a:uFillTx/>
                <a:latin typeface="Calibri"/>
                <a:ea typeface="+mn-ea"/>
                <a:cs typeface="Calibri"/>
              </a:rPr>
              <a:t>s</a:t>
            </a:r>
            <a:r>
              <a:rPr kumimoji="0" sz="2000" b="1" i="0" u="none" strike="noStrike" kern="1200" cap="none" spc="-5" normalizeH="0" baseline="0" noProof="0" dirty="0">
                <a:ln>
                  <a:noFill/>
                </a:ln>
                <a:solidFill>
                  <a:prstClr val="black"/>
                </a:solidFill>
                <a:effectLst/>
                <a:uLnTx/>
                <a:uFillTx/>
                <a:latin typeface="Calibri"/>
                <a:ea typeface="+mn-ea"/>
                <a:cs typeface="Calibri"/>
              </a:rPr>
              <a:t>me</a:t>
            </a:r>
            <a:r>
              <a:rPr kumimoji="0" sz="2000" b="1" i="0" u="none" strike="noStrike" kern="1200" cap="none" spc="-20" normalizeH="0" baseline="0" noProof="0" dirty="0">
                <a:ln>
                  <a:noFill/>
                </a:ln>
                <a:solidFill>
                  <a:prstClr val="black"/>
                </a:solidFill>
                <a:effectLst/>
                <a:uLnTx/>
                <a:uFillTx/>
                <a:latin typeface="Calibri"/>
                <a:ea typeface="+mn-ea"/>
                <a:cs typeface="Calibri"/>
              </a:rPr>
              <a:t>n</a:t>
            </a:r>
            <a:r>
              <a:rPr kumimoji="0" sz="2000" b="1" i="0" u="none" strike="noStrike" kern="1200" cap="none" spc="0" normalizeH="0" baseline="0" noProof="0" dirty="0">
                <a:ln>
                  <a:noFill/>
                </a:ln>
                <a:solidFill>
                  <a:prstClr val="black"/>
                </a:solidFill>
                <a:effectLst/>
                <a:uLnTx/>
                <a:uFillTx/>
                <a:latin typeface="Calibri"/>
                <a:ea typeface="+mn-ea"/>
                <a:cs typeface="Calibri"/>
              </a:rPr>
              <a:t>t</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165" normalizeH="0" baseline="0" noProof="0" dirty="0">
                <a:ln>
                  <a:noFill/>
                </a:ln>
                <a:solidFill>
                  <a:prstClr val="black"/>
                </a:solidFill>
                <a:effectLst/>
                <a:uLnTx/>
                <a:uFillTx/>
                <a:latin typeface="Calibri"/>
                <a:ea typeface="+mn-ea"/>
                <a:cs typeface="Calibri"/>
              </a:rPr>
              <a:t>T</a:t>
            </a:r>
            <a:r>
              <a:rPr kumimoji="0" sz="2000" b="1" i="0" u="none" strike="noStrike" kern="1200" cap="none" spc="0" normalizeH="0" baseline="0" noProof="0" dirty="0">
                <a:ln>
                  <a:noFill/>
                </a:ln>
                <a:solidFill>
                  <a:prstClr val="black"/>
                </a:solidFill>
                <a:effectLst/>
                <a:uLnTx/>
                <a:uFillTx/>
                <a:latin typeface="Calibri"/>
                <a:ea typeface="+mn-ea"/>
                <a:cs typeface="Calibri"/>
              </a:rPr>
              <a:t>ool</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endParaRPr lang="en-US" sz="4400" b="1" dirty="0"/>
          </a:p>
          <a:p>
            <a:pPr marL="0" indent="0" algn="ctr">
              <a:buNone/>
            </a:pPr>
            <a:endParaRPr lang="en-US" sz="4400" b="1" dirty="0"/>
          </a:p>
          <a:p>
            <a:pPr marL="0" indent="0" algn="ctr">
              <a:buNone/>
            </a:pPr>
            <a:r>
              <a:rPr lang="en-US" sz="4400" b="1" dirty="0"/>
              <a:t>Break</a:t>
            </a:r>
          </a:p>
          <a:p>
            <a:pPr marL="0" indent="0" algn="ctr">
              <a:buNone/>
            </a:pPr>
            <a:endParaRPr lang="en-US" sz="4400" b="1" dirty="0"/>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67</a:t>
            </a:fld>
            <a:endParaRPr lang="en-US" dirty="0"/>
          </a:p>
        </p:txBody>
      </p:sp>
    </p:spTree>
    <p:extLst>
      <p:ext uri="{BB962C8B-B14F-4D97-AF65-F5344CB8AC3E}">
        <p14:creationId xmlns:p14="http://schemas.microsoft.com/office/powerpoint/2010/main" val="1350261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endParaRPr lang="en-US" sz="4400" b="1" dirty="0"/>
          </a:p>
          <a:p>
            <a:pPr marL="0" indent="0" algn="ctr">
              <a:buNone/>
            </a:pPr>
            <a:r>
              <a:rPr lang="en-US" sz="4400" b="1" dirty="0"/>
              <a:t>Construct Program</a:t>
            </a:r>
          </a:p>
          <a:p>
            <a:pPr marL="0" indent="0" algn="ctr">
              <a:buNone/>
            </a:pPr>
            <a:endParaRPr lang="en-US" sz="4400" b="1" dirty="0"/>
          </a:p>
          <a:p>
            <a:pPr marL="0" indent="0" algn="ctr">
              <a:buNone/>
            </a:pPr>
            <a:r>
              <a:rPr lang="en-US" b="1" i="1" dirty="0"/>
              <a:t>Dennis </a:t>
            </a:r>
            <a:r>
              <a:rPr lang="en-US" b="1" i="1" dirty="0" err="1"/>
              <a:t>Bednarksi</a:t>
            </a:r>
            <a:endParaRPr lang="en-US" b="1" i="1" dirty="0"/>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68</a:t>
            </a:fld>
            <a:endParaRPr lang="en-US" dirty="0"/>
          </a:p>
        </p:txBody>
      </p:sp>
    </p:spTree>
    <p:extLst>
      <p:ext uri="{BB962C8B-B14F-4D97-AF65-F5344CB8AC3E}">
        <p14:creationId xmlns:p14="http://schemas.microsoft.com/office/powerpoint/2010/main" val="3199539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362515" y="5727687"/>
            <a:ext cx="1567339" cy="115416"/>
          </a:xfrm>
          <a:prstGeom prst="rect">
            <a:avLst/>
          </a:prstGeom>
        </p:spPr>
        <p:txBody>
          <a:bodyPr vert="horz" wrap="square" lIns="0" tIns="0" rIns="0" bIns="0" rtlCol="0">
            <a:spAutoFit/>
          </a:bodyPr>
          <a:lstStyle/>
          <a:p>
            <a:pPr defTabSz="685800" fontAlgn="auto">
              <a:lnSpc>
                <a:spcPts val="915"/>
              </a:lnSpc>
              <a:spcBef>
                <a:spcPts val="0"/>
              </a:spcBef>
              <a:spcAft>
                <a:spcPts val="0"/>
              </a:spcAft>
            </a:pPr>
            <a:r>
              <a:rPr sz="825" spc="-8" dirty="0">
                <a:solidFill>
                  <a:srgbClr val="7C878E"/>
                </a:solidFill>
                <a:latin typeface="Times New Roman"/>
                <a:cs typeface="Times New Roman"/>
              </a:rPr>
              <a:t>INTREN </a:t>
            </a:r>
            <a:r>
              <a:rPr sz="825" spc="-4" dirty="0">
                <a:solidFill>
                  <a:srgbClr val="7C878E"/>
                </a:solidFill>
                <a:latin typeface="Arial"/>
                <a:cs typeface="Arial"/>
              </a:rPr>
              <a:t>OutPerforming.</a:t>
            </a:r>
            <a:r>
              <a:rPr sz="825" spc="-26" dirty="0">
                <a:solidFill>
                  <a:srgbClr val="7C878E"/>
                </a:solidFill>
                <a:latin typeface="Arial"/>
                <a:cs typeface="Arial"/>
              </a:rPr>
              <a:t> </a:t>
            </a:r>
            <a:r>
              <a:rPr sz="825" spc="-19" dirty="0">
                <a:solidFill>
                  <a:srgbClr val="7C878E"/>
                </a:solidFill>
                <a:latin typeface="Arial"/>
                <a:cs typeface="Arial"/>
              </a:rPr>
              <a:t>Everyday</a:t>
            </a:r>
            <a:endParaRPr sz="825">
              <a:solidFill>
                <a:prstClr val="black"/>
              </a:solidFill>
              <a:latin typeface="Arial"/>
              <a:cs typeface="Arial"/>
            </a:endParaRPr>
          </a:p>
        </p:txBody>
      </p:sp>
      <p:sp>
        <p:nvSpPr>
          <p:cNvPr id="3" name="object 3"/>
          <p:cNvSpPr/>
          <p:nvPr/>
        </p:nvSpPr>
        <p:spPr>
          <a:xfrm>
            <a:off x="1142" y="1380743"/>
            <a:ext cx="9142095" cy="3771900"/>
          </a:xfrm>
          <a:custGeom>
            <a:avLst/>
            <a:gdLst/>
            <a:ahLst/>
            <a:cxnLst/>
            <a:rect l="l" t="t" r="r" b="b"/>
            <a:pathLst>
              <a:path w="12189460" h="5029200">
                <a:moveTo>
                  <a:pt x="12188952" y="0"/>
                </a:moveTo>
                <a:lnTo>
                  <a:pt x="0" y="1325879"/>
                </a:lnTo>
                <a:lnTo>
                  <a:pt x="0" y="5029200"/>
                </a:lnTo>
                <a:lnTo>
                  <a:pt x="12185992" y="3703713"/>
                </a:lnTo>
                <a:lnTo>
                  <a:pt x="12186493" y="3354389"/>
                </a:lnTo>
                <a:lnTo>
                  <a:pt x="12187012" y="2798300"/>
                </a:lnTo>
                <a:lnTo>
                  <a:pt x="12187713" y="1262501"/>
                </a:lnTo>
                <a:lnTo>
                  <a:pt x="12188331" y="449854"/>
                </a:lnTo>
                <a:lnTo>
                  <a:pt x="12188952" y="0"/>
                </a:lnTo>
                <a:close/>
              </a:path>
            </a:pathLst>
          </a:custGeom>
          <a:solidFill>
            <a:srgbClr val="FFC72C"/>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p:nvPr/>
        </p:nvSpPr>
        <p:spPr>
          <a:xfrm>
            <a:off x="571" y="1276157"/>
            <a:ext cx="9143048" cy="991553"/>
          </a:xfrm>
          <a:custGeom>
            <a:avLst/>
            <a:gdLst/>
            <a:ahLst/>
            <a:cxnLst/>
            <a:rect l="l" t="t" r="r" b="b"/>
            <a:pathLst>
              <a:path w="12190730" h="1322070">
                <a:moveTo>
                  <a:pt x="0" y="1321904"/>
                </a:moveTo>
                <a:lnTo>
                  <a:pt x="12190476" y="0"/>
                </a:lnTo>
              </a:path>
            </a:pathLst>
          </a:custGeom>
          <a:ln w="38100">
            <a:solidFill>
              <a:srgbClr val="FFC72C"/>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5" name="object 5"/>
          <p:cNvSpPr/>
          <p:nvPr/>
        </p:nvSpPr>
        <p:spPr>
          <a:xfrm>
            <a:off x="571" y="4254814"/>
            <a:ext cx="9143048" cy="991553"/>
          </a:xfrm>
          <a:custGeom>
            <a:avLst/>
            <a:gdLst/>
            <a:ahLst/>
            <a:cxnLst/>
            <a:rect l="l" t="t" r="r" b="b"/>
            <a:pathLst>
              <a:path w="12190730" h="1322070">
                <a:moveTo>
                  <a:pt x="0" y="1321904"/>
                </a:moveTo>
                <a:lnTo>
                  <a:pt x="12190476" y="0"/>
                </a:lnTo>
              </a:path>
            </a:pathLst>
          </a:custGeom>
          <a:ln w="38100">
            <a:solidFill>
              <a:srgbClr val="FFC72C"/>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235457" y="5505832"/>
            <a:ext cx="667512" cy="374903"/>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p:nvPr/>
        </p:nvSpPr>
        <p:spPr>
          <a:xfrm>
            <a:off x="7232904" y="5729858"/>
            <a:ext cx="1790224" cy="211455"/>
          </a:xfrm>
          <a:custGeom>
            <a:avLst/>
            <a:gdLst/>
            <a:ahLst/>
            <a:cxnLst/>
            <a:rect l="l" t="t" r="r" b="b"/>
            <a:pathLst>
              <a:path w="2386965" h="281940">
                <a:moveTo>
                  <a:pt x="0" y="0"/>
                </a:moveTo>
                <a:lnTo>
                  <a:pt x="2386583" y="0"/>
                </a:lnTo>
                <a:lnTo>
                  <a:pt x="2386583" y="281939"/>
                </a:lnTo>
                <a:lnTo>
                  <a:pt x="0" y="281939"/>
                </a:lnTo>
                <a:lnTo>
                  <a:pt x="0" y="0"/>
                </a:lnTo>
                <a:close/>
              </a:path>
            </a:pathLst>
          </a:custGeom>
          <a:solidFill>
            <a:srgbClr val="FFFFFF"/>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7232904" y="4809744"/>
            <a:ext cx="1851659" cy="1122425"/>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2286" y="1380743"/>
            <a:ext cx="9141677" cy="3774186"/>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txBox="1">
            <a:spLocks noGrp="1"/>
          </p:cNvSpPr>
          <p:nvPr>
            <p:ph type="title"/>
          </p:nvPr>
        </p:nvSpPr>
        <p:spPr>
          <a:xfrm>
            <a:off x="1573878" y="2392213"/>
            <a:ext cx="6287929" cy="1890422"/>
          </a:xfrm>
          <a:prstGeom prst="rect">
            <a:avLst/>
          </a:prstGeom>
        </p:spPr>
        <p:txBody>
          <a:bodyPr vert="horz" wrap="square" lIns="0" tIns="9049" rIns="0" bIns="0" rtlCol="0">
            <a:spAutoFit/>
          </a:bodyPr>
          <a:lstStyle/>
          <a:p>
            <a:pPr marL="9525">
              <a:spcBef>
                <a:spcPts val="71"/>
              </a:spcBef>
            </a:pPr>
            <a:r>
              <a:rPr sz="3600" spc="131" dirty="0">
                <a:solidFill>
                  <a:srgbClr val="FFC72C"/>
                </a:solidFill>
              </a:rPr>
              <a:t>Making</a:t>
            </a:r>
            <a:r>
              <a:rPr sz="3600" spc="53" dirty="0">
                <a:solidFill>
                  <a:srgbClr val="FFC72C"/>
                </a:solidFill>
              </a:rPr>
              <a:t> </a:t>
            </a:r>
            <a:r>
              <a:rPr sz="8625" spc="-2411" dirty="0">
                <a:solidFill>
                  <a:srgbClr val="FFC72C"/>
                </a:solidFill>
                <a:latin typeface="Arial"/>
                <a:cs typeface="Arial"/>
              </a:rPr>
              <a:t>Powerful</a:t>
            </a:r>
            <a:r>
              <a:rPr sz="8625" spc="-338" dirty="0">
                <a:solidFill>
                  <a:srgbClr val="FFC72C"/>
                </a:solidFill>
                <a:latin typeface="Arial"/>
                <a:cs typeface="Arial"/>
              </a:rPr>
              <a:t> </a:t>
            </a:r>
            <a:r>
              <a:rPr sz="3600" spc="180" dirty="0">
                <a:solidFill>
                  <a:srgbClr val="FFC72C"/>
                </a:solidFill>
              </a:rPr>
              <a:t>Connections</a:t>
            </a:r>
            <a:endParaRPr sz="3600">
              <a:latin typeface="Arial"/>
              <a:cs typeface="Arial"/>
            </a:endParaRPr>
          </a:p>
        </p:txBody>
      </p:sp>
      <p:sp>
        <p:nvSpPr>
          <p:cNvPr id="11" name="object 11"/>
          <p:cNvSpPr/>
          <p:nvPr/>
        </p:nvSpPr>
        <p:spPr>
          <a:xfrm>
            <a:off x="285751" y="1110997"/>
            <a:ext cx="2155697" cy="733805"/>
          </a:xfrm>
          <a:prstGeom prst="rect">
            <a:avLst/>
          </a:prstGeom>
          <a:blipFill>
            <a:blip r:embed="rId5"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2" name="object 12"/>
          <p:cNvSpPr txBox="1"/>
          <p:nvPr/>
        </p:nvSpPr>
        <p:spPr>
          <a:xfrm>
            <a:off x="3774931" y="5169631"/>
            <a:ext cx="1575911" cy="217367"/>
          </a:xfrm>
          <a:prstGeom prst="rect">
            <a:avLst/>
          </a:prstGeom>
        </p:spPr>
        <p:txBody>
          <a:bodyPr vert="horz" wrap="square" lIns="0" tIns="9525" rIns="0" bIns="0" rtlCol="0">
            <a:spAutoFit/>
          </a:bodyPr>
          <a:lstStyle/>
          <a:p>
            <a:pPr marL="9525" defTabSz="685800" fontAlgn="auto">
              <a:spcBef>
                <a:spcPts val="75"/>
              </a:spcBef>
              <a:spcAft>
                <a:spcPts val="0"/>
              </a:spcAft>
            </a:pPr>
            <a:r>
              <a:rPr sz="1350" b="1" spc="-79" dirty="0">
                <a:solidFill>
                  <a:srgbClr val="808080"/>
                </a:solidFill>
                <a:latin typeface="Arial"/>
                <a:cs typeface="Arial"/>
              </a:rPr>
              <a:t>Sept </a:t>
            </a:r>
            <a:r>
              <a:rPr sz="1350" b="1" spc="-53" dirty="0">
                <a:solidFill>
                  <a:srgbClr val="808080"/>
                </a:solidFill>
                <a:latin typeface="Arial"/>
                <a:cs typeface="Arial"/>
              </a:rPr>
              <a:t>ember </a:t>
            </a:r>
            <a:r>
              <a:rPr sz="1350" b="1" spc="19" dirty="0">
                <a:solidFill>
                  <a:srgbClr val="808080"/>
                </a:solidFill>
                <a:latin typeface="Arial"/>
                <a:cs typeface="Arial"/>
              </a:rPr>
              <a:t>18,</a:t>
            </a:r>
            <a:r>
              <a:rPr sz="1350" b="1" spc="-285" dirty="0">
                <a:solidFill>
                  <a:srgbClr val="808080"/>
                </a:solidFill>
                <a:latin typeface="Arial"/>
                <a:cs typeface="Arial"/>
              </a:rPr>
              <a:t> </a:t>
            </a:r>
            <a:r>
              <a:rPr sz="1350" b="1" spc="26" dirty="0">
                <a:solidFill>
                  <a:srgbClr val="808080"/>
                </a:solidFill>
                <a:latin typeface="Arial"/>
                <a:cs typeface="Arial"/>
              </a:rPr>
              <a:t>2019</a:t>
            </a:r>
            <a:endParaRPr sz="1350">
              <a:solidFill>
                <a:prstClr val="black"/>
              </a:solidFill>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FCE1-029C-4B59-AD02-DACBE48FA0EC}"/>
              </a:ext>
            </a:extLst>
          </p:cNvPr>
          <p:cNvSpPr>
            <a:spLocks noGrp="1"/>
          </p:cNvSpPr>
          <p:nvPr>
            <p:ph type="ctrTitle"/>
          </p:nvPr>
        </p:nvSpPr>
        <p:spPr>
          <a:xfrm>
            <a:off x="2971800" y="609600"/>
            <a:ext cx="6172200" cy="936625"/>
          </a:xfrm>
        </p:spPr>
        <p:txBody>
          <a:bodyPr/>
          <a:lstStyle/>
          <a:p>
            <a:r>
              <a:rPr lang="en-US" sz="4000" dirty="0">
                <a:latin typeface="Calibri" panose="020F0502020204030204" pitchFamily="34" charset="0"/>
              </a:rPr>
              <a:t>Department of Workforce Development</a:t>
            </a:r>
          </a:p>
        </p:txBody>
      </p:sp>
      <p:sp>
        <p:nvSpPr>
          <p:cNvPr id="4" name="Text Placeholder 3">
            <a:extLst>
              <a:ext uri="{FF2B5EF4-FFF2-40B4-BE49-F238E27FC236}">
                <a16:creationId xmlns:a16="http://schemas.microsoft.com/office/drawing/2014/main" id="{97E2A581-DD8B-4C4F-8E5F-BF384F9C35C1}"/>
              </a:ext>
            </a:extLst>
          </p:cNvPr>
          <p:cNvSpPr>
            <a:spLocks noGrp="1"/>
          </p:cNvSpPr>
          <p:nvPr>
            <p:ph type="body" sz="quarter" idx="10"/>
          </p:nvPr>
        </p:nvSpPr>
        <p:spPr>
          <a:xfrm>
            <a:off x="3124200" y="2133600"/>
            <a:ext cx="5867400" cy="609600"/>
          </a:xfrm>
        </p:spPr>
        <p:txBody>
          <a:bodyPr/>
          <a:lstStyle/>
          <a:p>
            <a:r>
              <a:rPr lang="en-US" sz="2800" dirty="0">
                <a:latin typeface="Calibri" panose="020F0502020204030204" pitchFamily="34" charset="0"/>
              </a:rPr>
              <a:t>Employment and Training Update</a:t>
            </a:r>
          </a:p>
        </p:txBody>
      </p:sp>
      <p:sp>
        <p:nvSpPr>
          <p:cNvPr id="6" name="Text Placeholder 5">
            <a:extLst>
              <a:ext uri="{FF2B5EF4-FFF2-40B4-BE49-F238E27FC236}">
                <a16:creationId xmlns:a16="http://schemas.microsoft.com/office/drawing/2014/main" id="{E0024C2D-64C3-4AF6-8E31-9EF702C04C1B}"/>
              </a:ext>
            </a:extLst>
          </p:cNvPr>
          <p:cNvSpPr>
            <a:spLocks noGrp="1"/>
          </p:cNvSpPr>
          <p:nvPr>
            <p:ph type="body" sz="quarter" idx="12"/>
          </p:nvPr>
        </p:nvSpPr>
        <p:spPr>
          <a:xfrm>
            <a:off x="3124200" y="3876675"/>
            <a:ext cx="5867400" cy="381000"/>
          </a:xfrm>
        </p:spPr>
        <p:txBody>
          <a:bodyPr/>
          <a:lstStyle/>
          <a:p>
            <a:pPr>
              <a:spcBef>
                <a:spcPts val="0"/>
              </a:spcBef>
            </a:pPr>
            <a:r>
              <a:rPr lang="en-US" sz="2800" dirty="0">
                <a:cs typeface="Arial" panose="020B0604020202020204" pitchFamily="34" charset="0"/>
              </a:rPr>
              <a:t>Becky Kikkert</a:t>
            </a:r>
          </a:p>
          <a:p>
            <a:pPr>
              <a:spcBef>
                <a:spcPts val="0"/>
              </a:spcBef>
            </a:pPr>
            <a:r>
              <a:rPr lang="en-US" sz="2800" dirty="0">
                <a:cs typeface="Arial" panose="020B0604020202020204" pitchFamily="34" charset="0"/>
              </a:rPr>
              <a:t>Director, Office of Special Initiatives</a:t>
            </a:r>
          </a:p>
        </p:txBody>
      </p:sp>
      <p:sp>
        <p:nvSpPr>
          <p:cNvPr id="7" name="Text Placeholder 6">
            <a:extLst>
              <a:ext uri="{FF2B5EF4-FFF2-40B4-BE49-F238E27FC236}">
                <a16:creationId xmlns:a16="http://schemas.microsoft.com/office/drawing/2014/main" id="{1FEFC272-48B4-4F05-9765-4A7E896F4413}"/>
              </a:ext>
            </a:extLst>
          </p:cNvPr>
          <p:cNvSpPr>
            <a:spLocks noGrp="1"/>
          </p:cNvSpPr>
          <p:nvPr>
            <p:ph type="body" sz="quarter" idx="13"/>
          </p:nvPr>
        </p:nvSpPr>
        <p:spPr/>
        <p:txBody>
          <a:bodyPr/>
          <a:lstStyle/>
          <a:p>
            <a:r>
              <a:rPr lang="en-US" dirty="0"/>
              <a:t>Wisconsin Energy Workforce Consortium</a:t>
            </a:r>
          </a:p>
        </p:txBody>
      </p:sp>
      <p:sp>
        <p:nvSpPr>
          <p:cNvPr id="8" name="Text Placeholder 7">
            <a:extLst>
              <a:ext uri="{FF2B5EF4-FFF2-40B4-BE49-F238E27FC236}">
                <a16:creationId xmlns:a16="http://schemas.microsoft.com/office/drawing/2014/main" id="{615CFB7A-06C7-4060-8834-8B9A34CD9C3E}"/>
              </a:ext>
            </a:extLst>
          </p:cNvPr>
          <p:cNvSpPr>
            <a:spLocks noGrp="1"/>
          </p:cNvSpPr>
          <p:nvPr>
            <p:ph type="body" sz="quarter" idx="14"/>
          </p:nvPr>
        </p:nvSpPr>
        <p:spPr/>
        <p:txBody>
          <a:bodyPr/>
          <a:lstStyle/>
          <a:p>
            <a:r>
              <a:rPr lang="en-US" dirty="0"/>
              <a:t>Fitchburg, WI</a:t>
            </a:r>
          </a:p>
        </p:txBody>
      </p:sp>
      <p:sp>
        <p:nvSpPr>
          <p:cNvPr id="9" name="Text Placeholder 8">
            <a:extLst>
              <a:ext uri="{FF2B5EF4-FFF2-40B4-BE49-F238E27FC236}">
                <a16:creationId xmlns:a16="http://schemas.microsoft.com/office/drawing/2014/main" id="{76748381-D6F7-4EDF-A022-E1AA400D1CDF}"/>
              </a:ext>
            </a:extLst>
          </p:cNvPr>
          <p:cNvSpPr>
            <a:spLocks noGrp="1"/>
          </p:cNvSpPr>
          <p:nvPr>
            <p:ph type="body" sz="quarter" idx="15"/>
          </p:nvPr>
        </p:nvSpPr>
        <p:spPr/>
        <p:txBody>
          <a:bodyPr/>
          <a:lstStyle/>
          <a:p>
            <a:r>
              <a:rPr lang="en-US" dirty="0"/>
              <a:t>September 2019</a:t>
            </a:r>
          </a:p>
        </p:txBody>
      </p:sp>
    </p:spTree>
    <p:extLst>
      <p:ext uri="{BB962C8B-B14F-4D97-AF65-F5344CB8AC3E}">
        <p14:creationId xmlns:p14="http://schemas.microsoft.com/office/powerpoint/2010/main" val="2151732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4326" y="5719136"/>
            <a:ext cx="63341" cy="116186"/>
          </a:xfrm>
          <a:prstGeom prst="rect">
            <a:avLst/>
          </a:prstGeom>
        </p:spPr>
        <p:txBody>
          <a:bodyPr vert="horz" wrap="square" lIns="0" tIns="0" rIns="0" bIns="0" rtlCol="0">
            <a:spAutoFit/>
          </a:bodyPr>
          <a:lstStyle/>
          <a:p>
            <a:pPr defTabSz="685800" fontAlgn="auto">
              <a:lnSpc>
                <a:spcPts val="949"/>
              </a:lnSpc>
              <a:spcBef>
                <a:spcPts val="0"/>
              </a:spcBef>
              <a:spcAft>
                <a:spcPts val="0"/>
              </a:spcAft>
            </a:pPr>
            <a:r>
              <a:rPr sz="900" dirty="0">
                <a:solidFill>
                  <a:srgbClr val="7C878E"/>
                </a:solidFill>
                <a:latin typeface="Tw Cen MT"/>
                <a:cs typeface="Tw Cen MT"/>
              </a:rPr>
              <a:t>2</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Arial"/>
                <a:cs typeface="Arial"/>
              </a:rPr>
              <a:t>O</a:t>
            </a:r>
            <a:r>
              <a:rPr sz="825" spc="-191" dirty="0">
                <a:solidFill>
                  <a:srgbClr val="7C878E"/>
                </a:solidFill>
                <a:latin typeface="Times New Roman"/>
                <a:cs typeface="Times New Roman"/>
              </a:rPr>
              <a:t>Ou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5" name="object 5"/>
          <p:cNvSpPr/>
          <p:nvPr/>
        </p:nvSpPr>
        <p:spPr>
          <a:xfrm>
            <a:off x="1" y="857250"/>
            <a:ext cx="3477101" cy="5143500"/>
          </a:xfrm>
          <a:custGeom>
            <a:avLst/>
            <a:gdLst/>
            <a:ahLst/>
            <a:cxnLst/>
            <a:rect l="l" t="t" r="r" b="b"/>
            <a:pathLst>
              <a:path w="4636135" h="6858000">
                <a:moveTo>
                  <a:pt x="0" y="6858000"/>
                </a:moveTo>
                <a:lnTo>
                  <a:pt x="4636008" y="6858000"/>
                </a:lnTo>
                <a:lnTo>
                  <a:pt x="4636008" y="0"/>
                </a:lnTo>
                <a:lnTo>
                  <a:pt x="0" y="0"/>
                </a:lnTo>
                <a:lnTo>
                  <a:pt x="0" y="6858000"/>
                </a:lnTo>
                <a:close/>
              </a:path>
            </a:pathLst>
          </a:custGeom>
          <a:solidFill>
            <a:srgbClr val="FE5000"/>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txBox="1"/>
          <p:nvPr/>
        </p:nvSpPr>
        <p:spPr>
          <a:xfrm>
            <a:off x="766513" y="2710326"/>
            <a:ext cx="2381726" cy="1532631"/>
          </a:xfrm>
          <a:prstGeom prst="rect">
            <a:avLst/>
          </a:prstGeom>
        </p:spPr>
        <p:txBody>
          <a:bodyPr vert="horz" wrap="square" lIns="0" tIns="9049" rIns="0" bIns="0" rtlCol="0">
            <a:spAutoFit/>
          </a:bodyPr>
          <a:lstStyle/>
          <a:p>
            <a:pPr marL="9525" defTabSz="685800" fontAlgn="auto">
              <a:spcBef>
                <a:spcPts val="71"/>
              </a:spcBef>
              <a:spcAft>
                <a:spcPts val="0"/>
              </a:spcAft>
            </a:pPr>
            <a:r>
              <a:rPr sz="3300" spc="172" dirty="0">
                <a:solidFill>
                  <a:srgbClr val="FFFFFF"/>
                </a:solidFill>
                <a:latin typeface="Times New Roman"/>
                <a:cs typeface="Times New Roman"/>
              </a:rPr>
              <a:t>Our</a:t>
            </a:r>
            <a:r>
              <a:rPr sz="3300" spc="38" dirty="0">
                <a:solidFill>
                  <a:srgbClr val="FFFFFF"/>
                </a:solidFill>
                <a:latin typeface="Times New Roman"/>
                <a:cs typeface="Times New Roman"/>
              </a:rPr>
              <a:t> </a:t>
            </a:r>
            <a:r>
              <a:rPr sz="6600" spc="-1969" dirty="0">
                <a:solidFill>
                  <a:srgbClr val="FFFFFF"/>
                </a:solidFill>
                <a:latin typeface="Arial"/>
                <a:cs typeface="Arial"/>
              </a:rPr>
              <a:t>Challenge</a:t>
            </a:r>
            <a:endParaRPr sz="6600">
              <a:solidFill>
                <a:prstClr val="black"/>
              </a:solidFill>
              <a:latin typeface="Arial"/>
              <a:cs typeface="Arial"/>
            </a:endParaRPr>
          </a:p>
        </p:txBody>
      </p:sp>
      <p:sp>
        <p:nvSpPr>
          <p:cNvPr id="7" name="object 7"/>
          <p:cNvSpPr/>
          <p:nvPr/>
        </p:nvSpPr>
        <p:spPr>
          <a:xfrm>
            <a:off x="572072" y="3086671"/>
            <a:ext cx="0" cy="685800"/>
          </a:xfrm>
          <a:custGeom>
            <a:avLst/>
            <a:gdLst/>
            <a:ahLst/>
            <a:cxnLst/>
            <a:rect l="l" t="t" r="r" b="b"/>
            <a:pathLst>
              <a:path h="914400">
                <a:moveTo>
                  <a:pt x="0" y="914400"/>
                </a:moveTo>
                <a:lnTo>
                  <a:pt x="0" y="0"/>
                </a:lnTo>
              </a:path>
            </a:pathLst>
          </a:custGeom>
          <a:ln w="1981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3735324" y="1056134"/>
            <a:ext cx="3996214" cy="1253014"/>
          </a:xfrm>
          <a:custGeom>
            <a:avLst/>
            <a:gdLst/>
            <a:ahLst/>
            <a:cxnLst/>
            <a:rect l="l" t="t" r="r" b="b"/>
            <a:pathLst>
              <a:path w="5328284" h="1670685">
                <a:moveTo>
                  <a:pt x="5160873" y="0"/>
                </a:moveTo>
                <a:lnTo>
                  <a:pt x="167030" y="0"/>
                </a:lnTo>
                <a:lnTo>
                  <a:pt x="122625" y="5966"/>
                </a:lnTo>
                <a:lnTo>
                  <a:pt x="82724" y="22803"/>
                </a:lnTo>
                <a:lnTo>
                  <a:pt x="48920" y="48920"/>
                </a:lnTo>
                <a:lnTo>
                  <a:pt x="22803" y="82724"/>
                </a:lnTo>
                <a:lnTo>
                  <a:pt x="5966" y="122625"/>
                </a:lnTo>
                <a:lnTo>
                  <a:pt x="0" y="167030"/>
                </a:lnTo>
                <a:lnTo>
                  <a:pt x="0" y="1503273"/>
                </a:lnTo>
                <a:lnTo>
                  <a:pt x="5968" y="1547678"/>
                </a:lnTo>
                <a:lnTo>
                  <a:pt x="22807" y="1587579"/>
                </a:lnTo>
                <a:lnTo>
                  <a:pt x="48926" y="1621383"/>
                </a:lnTo>
                <a:lnTo>
                  <a:pt x="82731" y="1647500"/>
                </a:lnTo>
                <a:lnTo>
                  <a:pt x="122632" y="1664337"/>
                </a:lnTo>
                <a:lnTo>
                  <a:pt x="167030" y="1670304"/>
                </a:lnTo>
                <a:lnTo>
                  <a:pt x="5160873" y="1670304"/>
                </a:lnTo>
                <a:lnTo>
                  <a:pt x="5205280" y="1664336"/>
                </a:lnTo>
                <a:lnTo>
                  <a:pt x="5245182" y="1647497"/>
                </a:lnTo>
                <a:lnTo>
                  <a:pt x="5278987" y="1621378"/>
                </a:lnTo>
                <a:lnTo>
                  <a:pt x="5305102" y="1587573"/>
                </a:lnTo>
                <a:lnTo>
                  <a:pt x="5321938" y="1547674"/>
                </a:lnTo>
                <a:lnTo>
                  <a:pt x="5327904" y="1503273"/>
                </a:lnTo>
                <a:lnTo>
                  <a:pt x="5327904" y="167030"/>
                </a:lnTo>
                <a:lnTo>
                  <a:pt x="5321937" y="122625"/>
                </a:lnTo>
                <a:lnTo>
                  <a:pt x="5305100" y="82724"/>
                </a:lnTo>
                <a:lnTo>
                  <a:pt x="5278983" y="48920"/>
                </a:lnTo>
                <a:lnTo>
                  <a:pt x="5245179" y="22803"/>
                </a:lnTo>
                <a:lnTo>
                  <a:pt x="5205278" y="5966"/>
                </a:lnTo>
                <a:lnTo>
                  <a:pt x="5160873" y="0"/>
                </a:lnTo>
                <a:close/>
              </a:path>
            </a:pathLst>
          </a:custGeom>
          <a:solidFill>
            <a:srgbClr val="00A9E0"/>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3735324" y="1056134"/>
            <a:ext cx="3996214" cy="1253014"/>
          </a:xfrm>
          <a:custGeom>
            <a:avLst/>
            <a:gdLst/>
            <a:ahLst/>
            <a:cxnLst/>
            <a:rect l="l" t="t" r="r" b="b"/>
            <a:pathLst>
              <a:path w="5328284" h="1670685">
                <a:moveTo>
                  <a:pt x="0" y="167030"/>
                </a:moveTo>
                <a:lnTo>
                  <a:pt x="5966" y="122625"/>
                </a:lnTo>
                <a:lnTo>
                  <a:pt x="22803" y="82724"/>
                </a:lnTo>
                <a:lnTo>
                  <a:pt x="48920" y="48920"/>
                </a:lnTo>
                <a:lnTo>
                  <a:pt x="82724" y="22803"/>
                </a:lnTo>
                <a:lnTo>
                  <a:pt x="122625" y="5966"/>
                </a:lnTo>
                <a:lnTo>
                  <a:pt x="167030" y="0"/>
                </a:lnTo>
                <a:lnTo>
                  <a:pt x="5160873" y="0"/>
                </a:lnTo>
                <a:lnTo>
                  <a:pt x="5205278" y="5966"/>
                </a:lnTo>
                <a:lnTo>
                  <a:pt x="5245179" y="22803"/>
                </a:lnTo>
                <a:lnTo>
                  <a:pt x="5278983" y="48920"/>
                </a:lnTo>
                <a:lnTo>
                  <a:pt x="5305100" y="82724"/>
                </a:lnTo>
                <a:lnTo>
                  <a:pt x="5321937" y="122625"/>
                </a:lnTo>
                <a:lnTo>
                  <a:pt x="5327904" y="167030"/>
                </a:lnTo>
                <a:lnTo>
                  <a:pt x="5327904" y="1503273"/>
                </a:lnTo>
                <a:lnTo>
                  <a:pt x="5321937" y="1547678"/>
                </a:lnTo>
                <a:lnTo>
                  <a:pt x="5305100" y="1587579"/>
                </a:lnTo>
                <a:lnTo>
                  <a:pt x="5278983" y="1621383"/>
                </a:lnTo>
                <a:lnTo>
                  <a:pt x="5245179" y="1647500"/>
                </a:lnTo>
                <a:lnTo>
                  <a:pt x="5205278" y="1664337"/>
                </a:lnTo>
                <a:lnTo>
                  <a:pt x="5160873" y="1670304"/>
                </a:lnTo>
                <a:lnTo>
                  <a:pt x="167030" y="1670304"/>
                </a:lnTo>
                <a:lnTo>
                  <a:pt x="122625" y="1664336"/>
                </a:lnTo>
                <a:lnTo>
                  <a:pt x="82724" y="1647497"/>
                </a:lnTo>
                <a:lnTo>
                  <a:pt x="48920" y="1621378"/>
                </a:lnTo>
                <a:lnTo>
                  <a:pt x="22803" y="1587573"/>
                </a:lnTo>
                <a:lnTo>
                  <a:pt x="5966" y="1547674"/>
                </a:lnTo>
                <a:lnTo>
                  <a:pt x="0" y="1503273"/>
                </a:lnTo>
                <a:lnTo>
                  <a:pt x="0" y="167030"/>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txBox="1">
            <a:spLocks noGrp="1"/>
          </p:cNvSpPr>
          <p:nvPr>
            <p:ph type="title"/>
          </p:nvPr>
        </p:nvSpPr>
        <p:spPr>
          <a:xfrm>
            <a:off x="3827682" y="1170094"/>
            <a:ext cx="2453640" cy="1015021"/>
          </a:xfrm>
          <a:prstGeom prst="rect">
            <a:avLst/>
          </a:prstGeom>
        </p:spPr>
        <p:txBody>
          <a:bodyPr vert="horz" wrap="square" lIns="0" tIns="40005" rIns="0" bIns="0" rtlCol="0">
            <a:spAutoFit/>
          </a:bodyPr>
          <a:lstStyle/>
          <a:p>
            <a:pPr marL="9525" marR="3810">
              <a:lnSpc>
                <a:spcPts val="1860"/>
              </a:lnSpc>
              <a:spcBef>
                <a:spcPts val="315"/>
              </a:spcBef>
            </a:pPr>
            <a:r>
              <a:rPr sz="1725" b="1" spc="-98" dirty="0">
                <a:solidFill>
                  <a:srgbClr val="FFFFFF"/>
                </a:solidFill>
                <a:latin typeface="Arial"/>
                <a:cs typeface="Arial"/>
              </a:rPr>
              <a:t>Illinois </a:t>
            </a:r>
            <a:r>
              <a:rPr sz="1725" b="1" spc="-101" dirty="0">
                <a:solidFill>
                  <a:srgbClr val="FFFFFF"/>
                </a:solidFill>
                <a:latin typeface="Arial"/>
                <a:cs typeface="Arial"/>
              </a:rPr>
              <a:t>workload</a:t>
            </a:r>
            <a:r>
              <a:rPr sz="1725" b="1" spc="-206" dirty="0">
                <a:solidFill>
                  <a:srgbClr val="FFFFFF"/>
                </a:solidFill>
                <a:latin typeface="Arial"/>
                <a:cs typeface="Arial"/>
              </a:rPr>
              <a:t> </a:t>
            </a:r>
            <a:r>
              <a:rPr sz="1725" b="1" spc="-124" dirty="0">
                <a:solidFill>
                  <a:srgbClr val="FFFFFF"/>
                </a:solidFill>
                <a:latin typeface="Arial"/>
                <a:cs typeface="Arial"/>
              </a:rPr>
              <a:t>increased  </a:t>
            </a:r>
            <a:r>
              <a:rPr sz="1725" b="1" spc="-79" dirty="0">
                <a:solidFill>
                  <a:srgbClr val="FFFFFF"/>
                </a:solidFill>
                <a:latin typeface="Arial"/>
                <a:cs typeface="Arial"/>
              </a:rPr>
              <a:t>due </a:t>
            </a:r>
            <a:r>
              <a:rPr sz="1725" b="1" spc="-38" dirty="0">
                <a:solidFill>
                  <a:srgbClr val="FFFFFF"/>
                </a:solidFill>
                <a:latin typeface="Arial"/>
                <a:cs typeface="Arial"/>
              </a:rPr>
              <a:t>to </a:t>
            </a:r>
            <a:r>
              <a:rPr sz="1725" b="1" spc="-34" dirty="0">
                <a:solidFill>
                  <a:srgbClr val="FFFFFF"/>
                </a:solidFill>
                <a:latin typeface="Arial"/>
                <a:cs typeface="Arial"/>
              </a:rPr>
              <a:t>the </a:t>
            </a:r>
            <a:r>
              <a:rPr sz="1725" b="1" spc="19" dirty="0">
                <a:solidFill>
                  <a:srgbClr val="FFFFFF"/>
                </a:solidFill>
                <a:latin typeface="Arial"/>
                <a:cs typeface="Arial"/>
              </a:rPr>
              <a:t>2012 </a:t>
            </a:r>
            <a:r>
              <a:rPr sz="1800" b="1" i="1" spc="-206" dirty="0">
                <a:solidFill>
                  <a:srgbClr val="FFFFFF"/>
                </a:solidFill>
                <a:latin typeface="Arial"/>
                <a:cs typeface="Arial"/>
              </a:rPr>
              <a:t>Energy  </a:t>
            </a:r>
            <a:r>
              <a:rPr sz="1800" b="1" i="1" spc="-139" dirty="0">
                <a:solidFill>
                  <a:srgbClr val="FFFFFF"/>
                </a:solidFill>
                <a:latin typeface="Arial"/>
                <a:cs typeface="Arial"/>
              </a:rPr>
              <a:t>Infrastructure  </a:t>
            </a:r>
            <a:r>
              <a:rPr sz="1800" b="1" i="1" spc="-153" dirty="0">
                <a:solidFill>
                  <a:srgbClr val="FFFFFF"/>
                </a:solidFill>
                <a:latin typeface="Arial"/>
                <a:cs typeface="Arial"/>
              </a:rPr>
              <a:t>Modernization </a:t>
            </a:r>
            <a:r>
              <a:rPr sz="1800" b="1" i="1" spc="-191" dirty="0">
                <a:solidFill>
                  <a:srgbClr val="FFFFFF"/>
                </a:solidFill>
                <a:latin typeface="Arial"/>
                <a:cs typeface="Arial"/>
              </a:rPr>
              <a:t>Act</a:t>
            </a:r>
            <a:r>
              <a:rPr sz="1800" b="1" i="1" spc="8" dirty="0">
                <a:solidFill>
                  <a:srgbClr val="FFFFFF"/>
                </a:solidFill>
                <a:latin typeface="Arial"/>
                <a:cs typeface="Arial"/>
              </a:rPr>
              <a:t> </a:t>
            </a:r>
            <a:r>
              <a:rPr sz="1725" b="1" spc="-64" dirty="0">
                <a:solidFill>
                  <a:srgbClr val="FFFFFF"/>
                </a:solidFill>
                <a:latin typeface="Arial"/>
                <a:cs typeface="Arial"/>
              </a:rPr>
              <a:t>(EIMA)</a:t>
            </a:r>
            <a:endParaRPr sz="1725">
              <a:latin typeface="Arial"/>
              <a:cs typeface="Arial"/>
            </a:endParaRPr>
          </a:p>
        </p:txBody>
      </p:sp>
      <p:sp>
        <p:nvSpPr>
          <p:cNvPr id="11" name="object 11"/>
          <p:cNvSpPr/>
          <p:nvPr/>
        </p:nvSpPr>
        <p:spPr>
          <a:xfrm>
            <a:off x="4087368" y="2518027"/>
            <a:ext cx="3997166" cy="1253966"/>
          </a:xfrm>
          <a:custGeom>
            <a:avLst/>
            <a:gdLst/>
            <a:ahLst/>
            <a:cxnLst/>
            <a:rect l="l" t="t" r="r" b="b"/>
            <a:pathLst>
              <a:path w="5329555" h="1671954">
                <a:moveTo>
                  <a:pt x="5162245" y="0"/>
                </a:moveTo>
                <a:lnTo>
                  <a:pt x="167182" y="0"/>
                </a:lnTo>
                <a:lnTo>
                  <a:pt x="122740" y="5972"/>
                </a:lnTo>
                <a:lnTo>
                  <a:pt x="82803" y="22826"/>
                </a:lnTo>
                <a:lnTo>
                  <a:pt x="48968" y="48968"/>
                </a:lnTo>
                <a:lnTo>
                  <a:pt x="22826" y="82803"/>
                </a:lnTo>
                <a:lnTo>
                  <a:pt x="5972" y="122740"/>
                </a:lnTo>
                <a:lnTo>
                  <a:pt x="0" y="167182"/>
                </a:lnTo>
                <a:lnTo>
                  <a:pt x="0" y="1504645"/>
                </a:lnTo>
                <a:lnTo>
                  <a:pt x="5972" y="1549092"/>
                </a:lnTo>
                <a:lnTo>
                  <a:pt x="22826" y="1589029"/>
                </a:lnTo>
                <a:lnTo>
                  <a:pt x="48968" y="1622864"/>
                </a:lnTo>
                <a:lnTo>
                  <a:pt x="82804" y="1649004"/>
                </a:lnTo>
                <a:lnTo>
                  <a:pt x="122740" y="1665856"/>
                </a:lnTo>
                <a:lnTo>
                  <a:pt x="167182" y="1671827"/>
                </a:lnTo>
                <a:lnTo>
                  <a:pt x="5162245" y="1671827"/>
                </a:lnTo>
                <a:lnTo>
                  <a:pt x="5206687" y="1665856"/>
                </a:lnTo>
                <a:lnTo>
                  <a:pt x="5246623" y="1649004"/>
                </a:lnTo>
                <a:lnTo>
                  <a:pt x="5280459" y="1622864"/>
                </a:lnTo>
                <a:lnTo>
                  <a:pt x="5306601" y="1589029"/>
                </a:lnTo>
                <a:lnTo>
                  <a:pt x="5323455" y="1549092"/>
                </a:lnTo>
                <a:lnTo>
                  <a:pt x="5329428" y="1504645"/>
                </a:lnTo>
                <a:lnTo>
                  <a:pt x="5329428" y="167182"/>
                </a:lnTo>
                <a:lnTo>
                  <a:pt x="5323455" y="122740"/>
                </a:lnTo>
                <a:lnTo>
                  <a:pt x="5306601" y="82803"/>
                </a:lnTo>
                <a:lnTo>
                  <a:pt x="5280459" y="48968"/>
                </a:lnTo>
                <a:lnTo>
                  <a:pt x="5246624" y="22826"/>
                </a:lnTo>
                <a:lnTo>
                  <a:pt x="5206687" y="5972"/>
                </a:lnTo>
                <a:lnTo>
                  <a:pt x="5162245" y="0"/>
                </a:lnTo>
                <a:close/>
              </a:path>
            </a:pathLst>
          </a:custGeom>
          <a:solidFill>
            <a:srgbClr val="7C878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2" name="object 12"/>
          <p:cNvSpPr/>
          <p:nvPr/>
        </p:nvSpPr>
        <p:spPr>
          <a:xfrm>
            <a:off x="4087368" y="2518027"/>
            <a:ext cx="3997166" cy="1253966"/>
          </a:xfrm>
          <a:custGeom>
            <a:avLst/>
            <a:gdLst/>
            <a:ahLst/>
            <a:cxnLst/>
            <a:rect l="l" t="t" r="r" b="b"/>
            <a:pathLst>
              <a:path w="5329555" h="1671954">
                <a:moveTo>
                  <a:pt x="0" y="167182"/>
                </a:moveTo>
                <a:lnTo>
                  <a:pt x="5972" y="122740"/>
                </a:lnTo>
                <a:lnTo>
                  <a:pt x="22826" y="82803"/>
                </a:lnTo>
                <a:lnTo>
                  <a:pt x="48968" y="48968"/>
                </a:lnTo>
                <a:lnTo>
                  <a:pt x="82803" y="22826"/>
                </a:lnTo>
                <a:lnTo>
                  <a:pt x="122740" y="5972"/>
                </a:lnTo>
                <a:lnTo>
                  <a:pt x="167182" y="0"/>
                </a:lnTo>
                <a:lnTo>
                  <a:pt x="5162245" y="0"/>
                </a:lnTo>
                <a:lnTo>
                  <a:pt x="5206687" y="5972"/>
                </a:lnTo>
                <a:lnTo>
                  <a:pt x="5246624" y="22826"/>
                </a:lnTo>
                <a:lnTo>
                  <a:pt x="5280459" y="48968"/>
                </a:lnTo>
                <a:lnTo>
                  <a:pt x="5306601" y="82803"/>
                </a:lnTo>
                <a:lnTo>
                  <a:pt x="5323455" y="122740"/>
                </a:lnTo>
                <a:lnTo>
                  <a:pt x="5329428" y="167182"/>
                </a:lnTo>
                <a:lnTo>
                  <a:pt x="5329428" y="1504645"/>
                </a:lnTo>
                <a:lnTo>
                  <a:pt x="5323455" y="1549092"/>
                </a:lnTo>
                <a:lnTo>
                  <a:pt x="5306601" y="1589029"/>
                </a:lnTo>
                <a:lnTo>
                  <a:pt x="5280459" y="1622864"/>
                </a:lnTo>
                <a:lnTo>
                  <a:pt x="5246623" y="1649004"/>
                </a:lnTo>
                <a:lnTo>
                  <a:pt x="5206687" y="1665856"/>
                </a:lnTo>
                <a:lnTo>
                  <a:pt x="5162245" y="1671827"/>
                </a:lnTo>
                <a:lnTo>
                  <a:pt x="167182" y="1671827"/>
                </a:lnTo>
                <a:lnTo>
                  <a:pt x="122740" y="1665856"/>
                </a:lnTo>
                <a:lnTo>
                  <a:pt x="82804" y="1649004"/>
                </a:lnTo>
                <a:lnTo>
                  <a:pt x="48968" y="1622864"/>
                </a:lnTo>
                <a:lnTo>
                  <a:pt x="22826" y="1589029"/>
                </a:lnTo>
                <a:lnTo>
                  <a:pt x="5972" y="1549092"/>
                </a:lnTo>
                <a:lnTo>
                  <a:pt x="0" y="1504645"/>
                </a:lnTo>
                <a:lnTo>
                  <a:pt x="0" y="167182"/>
                </a:lnTo>
                <a:close/>
              </a:path>
            </a:pathLst>
          </a:custGeom>
          <a:ln w="12191">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3" name="object 13"/>
          <p:cNvSpPr txBox="1"/>
          <p:nvPr/>
        </p:nvSpPr>
        <p:spPr>
          <a:xfrm>
            <a:off x="4180315" y="2632775"/>
            <a:ext cx="2497455" cy="1015021"/>
          </a:xfrm>
          <a:prstGeom prst="rect">
            <a:avLst/>
          </a:prstGeom>
        </p:spPr>
        <p:txBody>
          <a:bodyPr vert="horz" wrap="square" lIns="0" tIns="40005" rIns="0" bIns="0" rtlCol="0">
            <a:spAutoFit/>
          </a:bodyPr>
          <a:lstStyle/>
          <a:p>
            <a:pPr marL="9525" marR="3810" defTabSz="685800" fontAlgn="auto">
              <a:lnSpc>
                <a:spcPts val="1860"/>
              </a:lnSpc>
              <a:spcBef>
                <a:spcPts val="315"/>
              </a:spcBef>
              <a:spcAft>
                <a:spcPts val="0"/>
              </a:spcAft>
            </a:pPr>
            <a:r>
              <a:rPr sz="1725" b="1" spc="-101" dirty="0">
                <a:solidFill>
                  <a:srgbClr val="FFFFFF"/>
                </a:solidFill>
                <a:latin typeface="Arial"/>
                <a:cs typeface="Arial"/>
              </a:rPr>
              <a:t>Grass-roots </a:t>
            </a:r>
            <a:r>
              <a:rPr sz="1725" b="1" spc="-120" dirty="0">
                <a:solidFill>
                  <a:srgbClr val="FFFFFF"/>
                </a:solidFill>
                <a:latin typeface="Arial"/>
                <a:cs typeface="Arial"/>
              </a:rPr>
              <a:t>groups,  </a:t>
            </a:r>
            <a:r>
              <a:rPr sz="1725" b="1" spc="-94" dirty="0">
                <a:solidFill>
                  <a:srgbClr val="FFFFFF"/>
                </a:solidFill>
                <a:latin typeface="Arial"/>
                <a:cs typeface="Arial"/>
              </a:rPr>
              <a:t>contractors </a:t>
            </a:r>
            <a:r>
              <a:rPr sz="1725" b="1" spc="-116" dirty="0">
                <a:solidFill>
                  <a:srgbClr val="FFFFFF"/>
                </a:solidFill>
                <a:latin typeface="Arial"/>
                <a:cs typeface="Arial"/>
              </a:rPr>
              <a:t>and </a:t>
            </a:r>
            <a:r>
              <a:rPr sz="1725" b="1" spc="-105" dirty="0">
                <a:solidFill>
                  <a:srgbClr val="FFFFFF"/>
                </a:solidFill>
                <a:latin typeface="Arial"/>
                <a:cs typeface="Arial"/>
              </a:rPr>
              <a:t>politicians  supported </a:t>
            </a:r>
            <a:r>
              <a:rPr sz="1725" b="1" spc="-34" dirty="0">
                <a:solidFill>
                  <a:srgbClr val="FFFFFF"/>
                </a:solidFill>
                <a:latin typeface="Arial"/>
                <a:cs typeface="Arial"/>
              </a:rPr>
              <a:t>the </a:t>
            </a:r>
            <a:r>
              <a:rPr sz="1725" b="1" spc="-45" dirty="0">
                <a:solidFill>
                  <a:srgbClr val="FFFFFF"/>
                </a:solidFill>
                <a:latin typeface="Arial"/>
                <a:cs typeface="Arial"/>
              </a:rPr>
              <a:t>EIMA </a:t>
            </a:r>
            <a:r>
              <a:rPr sz="1725" b="1" spc="-116" dirty="0">
                <a:solidFill>
                  <a:srgbClr val="FFFFFF"/>
                </a:solidFill>
                <a:latin typeface="Arial"/>
                <a:cs typeface="Arial"/>
              </a:rPr>
              <a:t>Bill</a:t>
            </a:r>
            <a:r>
              <a:rPr sz="1725" b="1" spc="-225" dirty="0">
                <a:solidFill>
                  <a:srgbClr val="FFFFFF"/>
                </a:solidFill>
                <a:latin typeface="Arial"/>
                <a:cs typeface="Arial"/>
              </a:rPr>
              <a:t> </a:t>
            </a:r>
            <a:r>
              <a:rPr sz="1725" b="1" spc="-38" dirty="0">
                <a:solidFill>
                  <a:srgbClr val="FFFFFF"/>
                </a:solidFill>
                <a:latin typeface="Arial"/>
                <a:cs typeface="Arial"/>
              </a:rPr>
              <a:t>to  </a:t>
            </a:r>
            <a:r>
              <a:rPr sz="1725" b="1" spc="-98" dirty="0">
                <a:solidFill>
                  <a:srgbClr val="FFFFFF"/>
                </a:solidFill>
                <a:latin typeface="Arial"/>
                <a:cs typeface="Arial"/>
              </a:rPr>
              <a:t>rebuild</a:t>
            </a:r>
            <a:r>
              <a:rPr sz="1725" b="1" spc="-79" dirty="0">
                <a:solidFill>
                  <a:srgbClr val="FFFFFF"/>
                </a:solidFill>
                <a:latin typeface="Arial"/>
                <a:cs typeface="Arial"/>
              </a:rPr>
              <a:t> </a:t>
            </a:r>
            <a:r>
              <a:rPr sz="1725" b="1" spc="-98" dirty="0">
                <a:solidFill>
                  <a:srgbClr val="FFFFFF"/>
                </a:solidFill>
                <a:latin typeface="Arial"/>
                <a:cs typeface="Arial"/>
              </a:rPr>
              <a:t>Illinois</a:t>
            </a:r>
            <a:endParaRPr sz="1725">
              <a:solidFill>
                <a:prstClr val="black"/>
              </a:solidFill>
              <a:latin typeface="Arial"/>
              <a:cs typeface="Arial"/>
            </a:endParaRPr>
          </a:p>
        </p:txBody>
      </p:sp>
      <p:sp>
        <p:nvSpPr>
          <p:cNvPr id="14" name="object 14"/>
          <p:cNvSpPr/>
          <p:nvPr/>
        </p:nvSpPr>
        <p:spPr>
          <a:xfrm>
            <a:off x="4440555" y="3974212"/>
            <a:ext cx="3996214" cy="1253966"/>
          </a:xfrm>
          <a:custGeom>
            <a:avLst/>
            <a:gdLst/>
            <a:ahLst/>
            <a:cxnLst/>
            <a:rect l="l" t="t" r="r" b="b"/>
            <a:pathLst>
              <a:path w="5328284" h="1671954">
                <a:moveTo>
                  <a:pt x="5160721" y="0"/>
                </a:moveTo>
                <a:lnTo>
                  <a:pt x="167182" y="0"/>
                </a:lnTo>
                <a:lnTo>
                  <a:pt x="122740" y="5972"/>
                </a:lnTo>
                <a:lnTo>
                  <a:pt x="82803" y="22826"/>
                </a:lnTo>
                <a:lnTo>
                  <a:pt x="48968" y="48968"/>
                </a:lnTo>
                <a:lnTo>
                  <a:pt x="22826" y="82804"/>
                </a:lnTo>
                <a:lnTo>
                  <a:pt x="5972" y="122740"/>
                </a:lnTo>
                <a:lnTo>
                  <a:pt x="0" y="167182"/>
                </a:lnTo>
                <a:lnTo>
                  <a:pt x="0" y="1504645"/>
                </a:lnTo>
                <a:lnTo>
                  <a:pt x="5972" y="1549087"/>
                </a:lnTo>
                <a:lnTo>
                  <a:pt x="22826" y="1589024"/>
                </a:lnTo>
                <a:lnTo>
                  <a:pt x="48968" y="1622859"/>
                </a:lnTo>
                <a:lnTo>
                  <a:pt x="82804" y="1649001"/>
                </a:lnTo>
                <a:lnTo>
                  <a:pt x="122740" y="1665855"/>
                </a:lnTo>
                <a:lnTo>
                  <a:pt x="167182" y="1671828"/>
                </a:lnTo>
                <a:lnTo>
                  <a:pt x="5160721" y="1671828"/>
                </a:lnTo>
                <a:lnTo>
                  <a:pt x="5205163" y="1665855"/>
                </a:lnTo>
                <a:lnTo>
                  <a:pt x="5245099" y="1649001"/>
                </a:lnTo>
                <a:lnTo>
                  <a:pt x="5278935" y="1622859"/>
                </a:lnTo>
                <a:lnTo>
                  <a:pt x="5305077" y="1589024"/>
                </a:lnTo>
                <a:lnTo>
                  <a:pt x="5321931" y="1549087"/>
                </a:lnTo>
                <a:lnTo>
                  <a:pt x="5327904" y="1504645"/>
                </a:lnTo>
                <a:lnTo>
                  <a:pt x="5327904" y="167182"/>
                </a:lnTo>
                <a:lnTo>
                  <a:pt x="5321931" y="122740"/>
                </a:lnTo>
                <a:lnTo>
                  <a:pt x="5305077" y="82804"/>
                </a:lnTo>
                <a:lnTo>
                  <a:pt x="5278935" y="48968"/>
                </a:lnTo>
                <a:lnTo>
                  <a:pt x="5245100" y="22826"/>
                </a:lnTo>
                <a:lnTo>
                  <a:pt x="5205163" y="5972"/>
                </a:lnTo>
                <a:lnTo>
                  <a:pt x="5160721" y="0"/>
                </a:lnTo>
                <a:close/>
              </a:path>
            </a:pathLst>
          </a:custGeom>
          <a:solidFill>
            <a:srgbClr val="FFC72C"/>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5" name="object 15"/>
          <p:cNvSpPr/>
          <p:nvPr/>
        </p:nvSpPr>
        <p:spPr>
          <a:xfrm>
            <a:off x="4440555" y="3974212"/>
            <a:ext cx="3996214" cy="1253966"/>
          </a:xfrm>
          <a:custGeom>
            <a:avLst/>
            <a:gdLst/>
            <a:ahLst/>
            <a:cxnLst/>
            <a:rect l="l" t="t" r="r" b="b"/>
            <a:pathLst>
              <a:path w="5328284" h="1671954">
                <a:moveTo>
                  <a:pt x="0" y="167182"/>
                </a:moveTo>
                <a:lnTo>
                  <a:pt x="5972" y="122740"/>
                </a:lnTo>
                <a:lnTo>
                  <a:pt x="22826" y="82804"/>
                </a:lnTo>
                <a:lnTo>
                  <a:pt x="48968" y="48968"/>
                </a:lnTo>
                <a:lnTo>
                  <a:pt x="82803" y="22826"/>
                </a:lnTo>
                <a:lnTo>
                  <a:pt x="122740" y="5972"/>
                </a:lnTo>
                <a:lnTo>
                  <a:pt x="167182" y="0"/>
                </a:lnTo>
                <a:lnTo>
                  <a:pt x="5160721" y="0"/>
                </a:lnTo>
                <a:lnTo>
                  <a:pt x="5205163" y="5972"/>
                </a:lnTo>
                <a:lnTo>
                  <a:pt x="5245100" y="22826"/>
                </a:lnTo>
                <a:lnTo>
                  <a:pt x="5278935" y="48968"/>
                </a:lnTo>
                <a:lnTo>
                  <a:pt x="5305077" y="82804"/>
                </a:lnTo>
                <a:lnTo>
                  <a:pt x="5321931" y="122740"/>
                </a:lnTo>
                <a:lnTo>
                  <a:pt x="5327904" y="167182"/>
                </a:lnTo>
                <a:lnTo>
                  <a:pt x="5327904" y="1504645"/>
                </a:lnTo>
                <a:lnTo>
                  <a:pt x="5321931" y="1549087"/>
                </a:lnTo>
                <a:lnTo>
                  <a:pt x="5305077" y="1589024"/>
                </a:lnTo>
                <a:lnTo>
                  <a:pt x="5278935" y="1622859"/>
                </a:lnTo>
                <a:lnTo>
                  <a:pt x="5245099" y="1649001"/>
                </a:lnTo>
                <a:lnTo>
                  <a:pt x="5205163" y="1665855"/>
                </a:lnTo>
                <a:lnTo>
                  <a:pt x="5160721" y="1671828"/>
                </a:lnTo>
                <a:lnTo>
                  <a:pt x="167182" y="1671828"/>
                </a:lnTo>
                <a:lnTo>
                  <a:pt x="122740" y="1665855"/>
                </a:lnTo>
                <a:lnTo>
                  <a:pt x="82804" y="1649001"/>
                </a:lnTo>
                <a:lnTo>
                  <a:pt x="48968" y="1622859"/>
                </a:lnTo>
                <a:lnTo>
                  <a:pt x="22826" y="1589024"/>
                </a:lnTo>
                <a:lnTo>
                  <a:pt x="5972" y="1549087"/>
                </a:lnTo>
                <a:lnTo>
                  <a:pt x="0" y="1504645"/>
                </a:lnTo>
                <a:lnTo>
                  <a:pt x="0" y="167182"/>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6" name="object 16"/>
          <p:cNvSpPr txBox="1"/>
          <p:nvPr/>
        </p:nvSpPr>
        <p:spPr>
          <a:xfrm>
            <a:off x="4532948" y="4089102"/>
            <a:ext cx="2443163" cy="1015021"/>
          </a:xfrm>
          <a:prstGeom prst="rect">
            <a:avLst/>
          </a:prstGeom>
        </p:spPr>
        <p:txBody>
          <a:bodyPr vert="horz" wrap="square" lIns="0" tIns="40005" rIns="0" bIns="0" rtlCol="0">
            <a:spAutoFit/>
          </a:bodyPr>
          <a:lstStyle/>
          <a:p>
            <a:pPr marL="9525" marR="3810" defTabSz="685800" fontAlgn="auto">
              <a:lnSpc>
                <a:spcPts val="1860"/>
              </a:lnSpc>
              <a:spcBef>
                <a:spcPts val="315"/>
              </a:spcBef>
              <a:spcAft>
                <a:spcPts val="0"/>
              </a:spcAft>
            </a:pPr>
            <a:r>
              <a:rPr sz="1725" b="1" spc="-124" dirty="0">
                <a:solidFill>
                  <a:srgbClr val="FFFFFF"/>
                </a:solidFill>
                <a:latin typeface="Arial"/>
                <a:cs typeface="Arial"/>
              </a:rPr>
              <a:t>Existing </a:t>
            </a:r>
            <a:r>
              <a:rPr sz="1725" b="1" spc="-113" dirty="0">
                <a:solidFill>
                  <a:srgbClr val="FFFFFF"/>
                </a:solidFill>
                <a:latin typeface="Arial"/>
                <a:cs typeface="Arial"/>
              </a:rPr>
              <a:t>labor pool  </a:t>
            </a:r>
            <a:r>
              <a:rPr sz="1725" b="1" spc="-124" dirty="0">
                <a:solidFill>
                  <a:srgbClr val="FFFFFF"/>
                </a:solidFill>
                <a:latin typeface="Arial"/>
                <a:cs typeface="Arial"/>
              </a:rPr>
              <a:t>demographics </a:t>
            </a:r>
            <a:r>
              <a:rPr sz="1725" b="1" spc="-101" dirty="0">
                <a:solidFill>
                  <a:srgbClr val="FFFFFF"/>
                </a:solidFill>
                <a:latin typeface="Arial"/>
                <a:cs typeface="Arial"/>
              </a:rPr>
              <a:t>did </a:t>
            </a:r>
            <a:r>
              <a:rPr b="1" i="1" spc="-203" dirty="0">
                <a:solidFill>
                  <a:srgbClr val="FFFFFF"/>
                </a:solidFill>
                <a:latin typeface="Arial"/>
                <a:cs typeface="Arial"/>
              </a:rPr>
              <a:t>not  </a:t>
            </a:r>
            <a:r>
              <a:rPr sz="1725" b="1" spc="-83" dirty="0">
                <a:solidFill>
                  <a:srgbClr val="FFFFFF"/>
                </a:solidFill>
                <a:latin typeface="Arial"/>
                <a:cs typeface="Arial"/>
              </a:rPr>
              <a:t>reflect </a:t>
            </a:r>
            <a:r>
              <a:rPr sz="1725" b="1" spc="-34" dirty="0">
                <a:solidFill>
                  <a:srgbClr val="FFFFFF"/>
                </a:solidFill>
                <a:latin typeface="Arial"/>
                <a:cs typeface="Arial"/>
              </a:rPr>
              <a:t>the </a:t>
            </a:r>
            <a:r>
              <a:rPr sz="1725" b="1" spc="-113" dirty="0">
                <a:solidFill>
                  <a:srgbClr val="FFFFFF"/>
                </a:solidFill>
                <a:latin typeface="Arial"/>
                <a:cs typeface="Arial"/>
              </a:rPr>
              <a:t>communities</a:t>
            </a:r>
            <a:r>
              <a:rPr sz="1725" b="1" spc="-184" dirty="0">
                <a:solidFill>
                  <a:srgbClr val="FFFFFF"/>
                </a:solidFill>
                <a:latin typeface="Arial"/>
                <a:cs typeface="Arial"/>
              </a:rPr>
              <a:t> </a:t>
            </a:r>
            <a:r>
              <a:rPr sz="1725" b="1" spc="-98" dirty="0">
                <a:solidFill>
                  <a:srgbClr val="FFFFFF"/>
                </a:solidFill>
                <a:latin typeface="Arial"/>
                <a:cs typeface="Arial"/>
              </a:rPr>
              <a:t>in  </a:t>
            </a:r>
            <a:r>
              <a:rPr sz="1725" b="1" spc="-101" dirty="0">
                <a:solidFill>
                  <a:srgbClr val="FFFFFF"/>
                </a:solidFill>
                <a:latin typeface="Arial"/>
                <a:cs typeface="Arial"/>
              </a:rPr>
              <a:t>which </a:t>
            </a:r>
            <a:r>
              <a:rPr sz="1725" b="1" spc="-34" dirty="0">
                <a:solidFill>
                  <a:srgbClr val="FFFFFF"/>
                </a:solidFill>
                <a:latin typeface="Arial"/>
                <a:cs typeface="Arial"/>
              </a:rPr>
              <a:t>the </a:t>
            </a:r>
            <a:r>
              <a:rPr sz="1725" b="1" spc="-79" dirty="0">
                <a:solidFill>
                  <a:srgbClr val="FFFFFF"/>
                </a:solidFill>
                <a:latin typeface="Arial"/>
                <a:cs typeface="Arial"/>
              </a:rPr>
              <a:t>work </a:t>
            </a:r>
            <a:r>
              <a:rPr sz="1725" b="1" spc="-90" dirty="0">
                <a:solidFill>
                  <a:srgbClr val="FFFFFF"/>
                </a:solidFill>
                <a:latin typeface="Arial"/>
                <a:cs typeface="Arial"/>
              </a:rPr>
              <a:t>was</a:t>
            </a:r>
            <a:r>
              <a:rPr sz="1725" b="1" spc="-326" dirty="0">
                <a:solidFill>
                  <a:srgbClr val="FFFFFF"/>
                </a:solidFill>
                <a:latin typeface="Arial"/>
                <a:cs typeface="Arial"/>
              </a:rPr>
              <a:t> </a:t>
            </a:r>
            <a:r>
              <a:rPr sz="1725" b="1" spc="-83" dirty="0">
                <a:solidFill>
                  <a:srgbClr val="FFFFFF"/>
                </a:solidFill>
                <a:latin typeface="Arial"/>
                <a:cs typeface="Arial"/>
              </a:rPr>
              <a:t>done</a:t>
            </a:r>
            <a:endParaRPr sz="1725">
              <a:solidFill>
                <a:prstClr val="black"/>
              </a:solidFill>
              <a:latin typeface="Arial"/>
              <a:cs typeface="Arial"/>
            </a:endParaRPr>
          </a:p>
        </p:txBody>
      </p:sp>
      <p:sp>
        <p:nvSpPr>
          <p:cNvPr id="17" name="object 17"/>
          <p:cNvSpPr/>
          <p:nvPr/>
        </p:nvSpPr>
        <p:spPr>
          <a:xfrm>
            <a:off x="6916292" y="2005964"/>
            <a:ext cx="815340" cy="815340"/>
          </a:xfrm>
          <a:custGeom>
            <a:avLst/>
            <a:gdLst/>
            <a:ahLst/>
            <a:cxnLst/>
            <a:rect l="l" t="t" r="r" b="b"/>
            <a:pathLst>
              <a:path w="1087120" h="1087120">
                <a:moveTo>
                  <a:pt x="1086612" y="597636"/>
                </a:moveTo>
                <a:lnTo>
                  <a:pt x="0" y="597636"/>
                </a:lnTo>
                <a:lnTo>
                  <a:pt x="543306" y="1086612"/>
                </a:lnTo>
                <a:lnTo>
                  <a:pt x="1086612" y="597636"/>
                </a:lnTo>
                <a:close/>
              </a:path>
              <a:path w="1087120" h="1087120">
                <a:moveTo>
                  <a:pt x="842124" y="0"/>
                </a:moveTo>
                <a:lnTo>
                  <a:pt x="244487" y="0"/>
                </a:lnTo>
                <a:lnTo>
                  <a:pt x="244487" y="597636"/>
                </a:lnTo>
                <a:lnTo>
                  <a:pt x="842124" y="597636"/>
                </a:lnTo>
                <a:lnTo>
                  <a:pt x="842124" y="0"/>
                </a:lnTo>
                <a:close/>
              </a:path>
            </a:pathLst>
          </a:custGeom>
          <a:solidFill>
            <a:srgbClr val="CBE2F3">
              <a:alpha val="90194"/>
            </a:srgbClr>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8" name="object 18"/>
          <p:cNvSpPr/>
          <p:nvPr/>
        </p:nvSpPr>
        <p:spPr>
          <a:xfrm>
            <a:off x="6916292" y="2005964"/>
            <a:ext cx="815340" cy="815340"/>
          </a:xfrm>
          <a:custGeom>
            <a:avLst/>
            <a:gdLst/>
            <a:ahLst/>
            <a:cxnLst/>
            <a:rect l="l" t="t" r="r" b="b"/>
            <a:pathLst>
              <a:path w="1087120" h="1087120">
                <a:moveTo>
                  <a:pt x="0" y="597636"/>
                </a:moveTo>
                <a:lnTo>
                  <a:pt x="244487" y="597636"/>
                </a:lnTo>
                <a:lnTo>
                  <a:pt x="244487" y="0"/>
                </a:lnTo>
                <a:lnTo>
                  <a:pt x="842124" y="0"/>
                </a:lnTo>
                <a:lnTo>
                  <a:pt x="842124" y="597636"/>
                </a:lnTo>
                <a:lnTo>
                  <a:pt x="1086612" y="597636"/>
                </a:lnTo>
                <a:lnTo>
                  <a:pt x="543306" y="1086612"/>
                </a:lnTo>
                <a:lnTo>
                  <a:pt x="0" y="597636"/>
                </a:lnTo>
                <a:close/>
              </a:path>
            </a:pathLst>
          </a:custGeom>
          <a:ln w="12192">
            <a:solidFill>
              <a:srgbClr val="CBE2F3"/>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9" name="object 19"/>
          <p:cNvSpPr/>
          <p:nvPr/>
        </p:nvSpPr>
        <p:spPr>
          <a:xfrm>
            <a:off x="7269480" y="3461003"/>
            <a:ext cx="815340" cy="815340"/>
          </a:xfrm>
          <a:custGeom>
            <a:avLst/>
            <a:gdLst/>
            <a:ahLst/>
            <a:cxnLst/>
            <a:rect l="l" t="t" r="r" b="b"/>
            <a:pathLst>
              <a:path w="1087120" h="1087120">
                <a:moveTo>
                  <a:pt x="1086612" y="597636"/>
                </a:moveTo>
                <a:lnTo>
                  <a:pt x="0" y="597636"/>
                </a:lnTo>
                <a:lnTo>
                  <a:pt x="543306" y="1086612"/>
                </a:lnTo>
                <a:lnTo>
                  <a:pt x="1086612" y="597636"/>
                </a:lnTo>
                <a:close/>
              </a:path>
              <a:path w="1087120" h="1087120">
                <a:moveTo>
                  <a:pt x="842124" y="0"/>
                </a:moveTo>
                <a:lnTo>
                  <a:pt x="244487" y="0"/>
                </a:lnTo>
                <a:lnTo>
                  <a:pt x="244487" y="597636"/>
                </a:lnTo>
                <a:lnTo>
                  <a:pt x="842124" y="597636"/>
                </a:lnTo>
                <a:lnTo>
                  <a:pt x="842124" y="0"/>
                </a:lnTo>
                <a:close/>
              </a:path>
            </a:pathLst>
          </a:custGeom>
          <a:solidFill>
            <a:srgbClr val="FFEBCD">
              <a:alpha val="90194"/>
            </a:srgbClr>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0" name="object 20"/>
          <p:cNvSpPr/>
          <p:nvPr/>
        </p:nvSpPr>
        <p:spPr>
          <a:xfrm>
            <a:off x="7269480" y="3461003"/>
            <a:ext cx="815340" cy="815340"/>
          </a:xfrm>
          <a:custGeom>
            <a:avLst/>
            <a:gdLst/>
            <a:ahLst/>
            <a:cxnLst/>
            <a:rect l="l" t="t" r="r" b="b"/>
            <a:pathLst>
              <a:path w="1087120" h="1087120">
                <a:moveTo>
                  <a:pt x="0" y="597636"/>
                </a:moveTo>
                <a:lnTo>
                  <a:pt x="244487" y="597636"/>
                </a:lnTo>
                <a:lnTo>
                  <a:pt x="244487" y="0"/>
                </a:lnTo>
                <a:lnTo>
                  <a:pt x="842124" y="0"/>
                </a:lnTo>
                <a:lnTo>
                  <a:pt x="842124" y="597636"/>
                </a:lnTo>
                <a:lnTo>
                  <a:pt x="1086612" y="597636"/>
                </a:lnTo>
                <a:lnTo>
                  <a:pt x="543306" y="1086612"/>
                </a:lnTo>
                <a:lnTo>
                  <a:pt x="0" y="597636"/>
                </a:lnTo>
                <a:close/>
              </a:path>
            </a:pathLst>
          </a:custGeom>
          <a:ln w="12192">
            <a:solidFill>
              <a:srgbClr val="FFEBCD"/>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4326" y="5719136"/>
            <a:ext cx="63341" cy="116186"/>
          </a:xfrm>
          <a:prstGeom prst="rect">
            <a:avLst/>
          </a:prstGeom>
        </p:spPr>
        <p:txBody>
          <a:bodyPr vert="horz" wrap="square" lIns="0" tIns="0" rIns="0" bIns="0" rtlCol="0">
            <a:spAutoFit/>
          </a:bodyPr>
          <a:lstStyle/>
          <a:p>
            <a:pPr defTabSz="685800" fontAlgn="auto">
              <a:lnSpc>
                <a:spcPts val="949"/>
              </a:lnSpc>
              <a:spcBef>
                <a:spcPts val="0"/>
              </a:spcBef>
              <a:spcAft>
                <a:spcPts val="0"/>
              </a:spcAft>
            </a:pPr>
            <a:r>
              <a:rPr sz="900" dirty="0">
                <a:solidFill>
                  <a:srgbClr val="7C878E"/>
                </a:solidFill>
                <a:latin typeface="Tw Cen MT"/>
                <a:cs typeface="Tw Cen MT"/>
              </a:rPr>
              <a:t>3</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Arial"/>
                <a:cs typeface="Arial"/>
              </a:rPr>
              <a:t>O</a:t>
            </a:r>
            <a:r>
              <a:rPr sz="825" spc="-191" dirty="0">
                <a:solidFill>
                  <a:srgbClr val="7C878E"/>
                </a:solidFill>
                <a:latin typeface="Times New Roman"/>
                <a:cs typeface="Times New Roman"/>
              </a:rPr>
              <a:t>Ou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5" name="object 5"/>
          <p:cNvSpPr/>
          <p:nvPr/>
        </p:nvSpPr>
        <p:spPr>
          <a:xfrm>
            <a:off x="1" y="857250"/>
            <a:ext cx="3477101" cy="5143500"/>
          </a:xfrm>
          <a:custGeom>
            <a:avLst/>
            <a:gdLst/>
            <a:ahLst/>
            <a:cxnLst/>
            <a:rect l="l" t="t" r="r" b="b"/>
            <a:pathLst>
              <a:path w="4636135" h="6858000">
                <a:moveTo>
                  <a:pt x="0" y="6858000"/>
                </a:moveTo>
                <a:lnTo>
                  <a:pt x="4636008" y="6858000"/>
                </a:lnTo>
                <a:lnTo>
                  <a:pt x="4636008" y="0"/>
                </a:lnTo>
                <a:lnTo>
                  <a:pt x="0" y="0"/>
                </a:lnTo>
                <a:lnTo>
                  <a:pt x="0" y="6858000"/>
                </a:lnTo>
                <a:close/>
              </a:path>
            </a:pathLst>
          </a:custGeom>
          <a:solidFill>
            <a:srgbClr val="FE5000"/>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txBox="1">
            <a:spLocks noGrp="1"/>
          </p:cNvSpPr>
          <p:nvPr>
            <p:ph type="title"/>
          </p:nvPr>
        </p:nvSpPr>
        <p:spPr>
          <a:xfrm>
            <a:off x="766513" y="2298846"/>
            <a:ext cx="2141696" cy="2151711"/>
          </a:xfrm>
          <a:prstGeom prst="rect">
            <a:avLst/>
          </a:prstGeom>
        </p:spPr>
        <p:txBody>
          <a:bodyPr vert="horz" wrap="square" lIns="0" tIns="10001" rIns="0" bIns="0" rtlCol="0">
            <a:spAutoFit/>
          </a:bodyPr>
          <a:lstStyle/>
          <a:p>
            <a:pPr marL="9525">
              <a:lnSpc>
                <a:spcPts val="2918"/>
              </a:lnSpc>
              <a:spcBef>
                <a:spcPts val="79"/>
              </a:spcBef>
            </a:pPr>
            <a:r>
              <a:rPr sz="3300" spc="38" dirty="0">
                <a:solidFill>
                  <a:srgbClr val="FFFFFF"/>
                </a:solidFill>
              </a:rPr>
              <a:t>Int</a:t>
            </a:r>
            <a:r>
              <a:rPr sz="3300" spc="-499" dirty="0">
                <a:solidFill>
                  <a:srgbClr val="FFFFFF"/>
                </a:solidFill>
              </a:rPr>
              <a:t> </a:t>
            </a:r>
            <a:r>
              <a:rPr sz="3300" spc="60" dirty="0">
                <a:solidFill>
                  <a:srgbClr val="FFFFFF"/>
                </a:solidFill>
              </a:rPr>
              <a:t>ren’s</a:t>
            </a:r>
            <a:endParaRPr sz="3300"/>
          </a:p>
          <a:p>
            <a:pPr marL="9525">
              <a:lnSpc>
                <a:spcPts val="6878"/>
              </a:lnSpc>
            </a:pPr>
            <a:r>
              <a:rPr sz="6600" spc="-1729" dirty="0">
                <a:solidFill>
                  <a:srgbClr val="FFFFFF"/>
                </a:solidFill>
                <a:latin typeface="Arial"/>
                <a:cs typeface="Arial"/>
              </a:rPr>
              <a:t>Involvement:</a:t>
            </a:r>
            <a:endParaRPr sz="6600">
              <a:latin typeface="Arial"/>
              <a:cs typeface="Arial"/>
            </a:endParaRPr>
          </a:p>
        </p:txBody>
      </p:sp>
      <p:sp>
        <p:nvSpPr>
          <p:cNvPr id="7" name="object 7"/>
          <p:cNvSpPr txBox="1"/>
          <p:nvPr/>
        </p:nvSpPr>
        <p:spPr>
          <a:xfrm>
            <a:off x="766513" y="3662445"/>
            <a:ext cx="2321243" cy="881171"/>
          </a:xfrm>
          <a:prstGeom prst="rect">
            <a:avLst/>
          </a:prstGeom>
        </p:spPr>
        <p:txBody>
          <a:bodyPr vert="horz" wrap="square" lIns="0" tIns="9049" rIns="0" bIns="0" rtlCol="0">
            <a:spAutoFit/>
          </a:bodyPr>
          <a:lstStyle/>
          <a:p>
            <a:pPr marL="9525" defTabSz="685800" fontAlgn="auto">
              <a:lnSpc>
                <a:spcPts val="3420"/>
              </a:lnSpc>
              <a:spcBef>
                <a:spcPts val="71"/>
              </a:spcBef>
              <a:spcAft>
                <a:spcPts val="0"/>
              </a:spcAft>
            </a:pPr>
            <a:r>
              <a:rPr sz="3000" spc="143" dirty="0">
                <a:solidFill>
                  <a:srgbClr val="FFFFFF"/>
                </a:solidFill>
                <a:latin typeface="Times New Roman"/>
                <a:cs typeface="Times New Roman"/>
              </a:rPr>
              <a:t>Answering</a:t>
            </a:r>
            <a:endParaRPr sz="3000">
              <a:solidFill>
                <a:prstClr val="black"/>
              </a:solidFill>
              <a:latin typeface="Times New Roman"/>
              <a:cs typeface="Times New Roman"/>
            </a:endParaRPr>
          </a:p>
          <a:p>
            <a:pPr marL="9525" defTabSz="685800" fontAlgn="auto">
              <a:lnSpc>
                <a:spcPts val="3420"/>
              </a:lnSpc>
              <a:spcBef>
                <a:spcPts val="0"/>
              </a:spcBef>
              <a:spcAft>
                <a:spcPts val="0"/>
              </a:spcAft>
            </a:pPr>
            <a:r>
              <a:rPr sz="3000" spc="165" dirty="0">
                <a:solidFill>
                  <a:srgbClr val="FFFFFF"/>
                </a:solidFill>
                <a:latin typeface="Times New Roman"/>
                <a:cs typeface="Times New Roman"/>
              </a:rPr>
              <a:t>the</a:t>
            </a:r>
            <a:r>
              <a:rPr sz="3000" spc="188" dirty="0">
                <a:solidFill>
                  <a:srgbClr val="FFFFFF"/>
                </a:solidFill>
                <a:latin typeface="Times New Roman"/>
                <a:cs typeface="Times New Roman"/>
              </a:rPr>
              <a:t> </a:t>
            </a:r>
            <a:r>
              <a:rPr sz="3000" spc="86" dirty="0">
                <a:solidFill>
                  <a:srgbClr val="FFFFFF"/>
                </a:solidFill>
                <a:latin typeface="Times New Roman"/>
                <a:cs typeface="Times New Roman"/>
              </a:rPr>
              <a:t>Challenge</a:t>
            </a:r>
            <a:endParaRPr sz="3000">
              <a:solidFill>
                <a:prstClr val="black"/>
              </a:solidFill>
              <a:latin typeface="Times New Roman"/>
              <a:cs typeface="Times New Roman"/>
            </a:endParaRPr>
          </a:p>
        </p:txBody>
      </p:sp>
      <p:sp>
        <p:nvSpPr>
          <p:cNvPr id="8" name="object 8"/>
          <p:cNvSpPr/>
          <p:nvPr/>
        </p:nvSpPr>
        <p:spPr>
          <a:xfrm>
            <a:off x="572072" y="3086671"/>
            <a:ext cx="0" cy="685800"/>
          </a:xfrm>
          <a:custGeom>
            <a:avLst/>
            <a:gdLst/>
            <a:ahLst/>
            <a:cxnLst/>
            <a:rect l="l" t="t" r="r" b="b"/>
            <a:pathLst>
              <a:path h="914400">
                <a:moveTo>
                  <a:pt x="0" y="914400"/>
                </a:moveTo>
                <a:lnTo>
                  <a:pt x="0" y="0"/>
                </a:lnTo>
              </a:path>
            </a:pathLst>
          </a:custGeom>
          <a:ln w="1981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6007608" y="3475863"/>
            <a:ext cx="427196" cy="459105"/>
          </a:xfrm>
          <a:custGeom>
            <a:avLst/>
            <a:gdLst/>
            <a:ahLst/>
            <a:cxnLst/>
            <a:rect l="l" t="t" r="r" b="b"/>
            <a:pathLst>
              <a:path w="569595" h="612139">
                <a:moveTo>
                  <a:pt x="0" y="0"/>
                </a:moveTo>
                <a:lnTo>
                  <a:pt x="284683" y="0"/>
                </a:lnTo>
                <a:lnTo>
                  <a:pt x="284683" y="612051"/>
                </a:lnTo>
                <a:lnTo>
                  <a:pt x="569353" y="612051"/>
                </a:lnTo>
              </a:path>
            </a:pathLst>
          </a:custGeom>
          <a:ln w="12192">
            <a:solidFill>
              <a:srgbClr val="65DA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p:nvPr/>
        </p:nvSpPr>
        <p:spPr>
          <a:xfrm>
            <a:off x="6007608" y="3016382"/>
            <a:ext cx="427196" cy="459105"/>
          </a:xfrm>
          <a:custGeom>
            <a:avLst/>
            <a:gdLst/>
            <a:ahLst/>
            <a:cxnLst/>
            <a:rect l="l" t="t" r="r" b="b"/>
            <a:pathLst>
              <a:path w="569595" h="612139">
                <a:moveTo>
                  <a:pt x="0" y="612051"/>
                </a:moveTo>
                <a:lnTo>
                  <a:pt x="284683" y="612051"/>
                </a:lnTo>
                <a:lnTo>
                  <a:pt x="284683" y="0"/>
                </a:lnTo>
                <a:lnTo>
                  <a:pt x="569353" y="0"/>
                </a:lnTo>
              </a:path>
            </a:pathLst>
          </a:custGeom>
          <a:ln w="12192">
            <a:solidFill>
              <a:srgbClr val="65DA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1" name="object 11"/>
          <p:cNvSpPr/>
          <p:nvPr/>
        </p:nvSpPr>
        <p:spPr>
          <a:xfrm>
            <a:off x="3870198" y="2329433"/>
            <a:ext cx="2135505" cy="651510"/>
          </a:xfrm>
          <a:custGeom>
            <a:avLst/>
            <a:gdLst/>
            <a:ahLst/>
            <a:cxnLst/>
            <a:rect l="l" t="t" r="r" b="b"/>
            <a:pathLst>
              <a:path w="2847340" h="868680">
                <a:moveTo>
                  <a:pt x="0" y="0"/>
                </a:moveTo>
                <a:lnTo>
                  <a:pt x="2846832" y="0"/>
                </a:lnTo>
                <a:lnTo>
                  <a:pt x="2846832" y="868680"/>
                </a:lnTo>
                <a:lnTo>
                  <a:pt x="0" y="868680"/>
                </a:lnTo>
                <a:lnTo>
                  <a:pt x="0" y="0"/>
                </a:lnTo>
                <a:close/>
              </a:path>
            </a:pathLst>
          </a:custGeom>
          <a:solidFill>
            <a:srgbClr val="7C878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2" name="object 12"/>
          <p:cNvSpPr/>
          <p:nvPr/>
        </p:nvSpPr>
        <p:spPr>
          <a:xfrm>
            <a:off x="3870198" y="2329433"/>
            <a:ext cx="2135505" cy="651510"/>
          </a:xfrm>
          <a:custGeom>
            <a:avLst/>
            <a:gdLst/>
            <a:ahLst/>
            <a:cxnLst/>
            <a:rect l="l" t="t" r="r" b="b"/>
            <a:pathLst>
              <a:path w="2847340" h="868680">
                <a:moveTo>
                  <a:pt x="0" y="0"/>
                </a:moveTo>
                <a:lnTo>
                  <a:pt x="2846832" y="0"/>
                </a:lnTo>
                <a:lnTo>
                  <a:pt x="2846832" y="868680"/>
                </a:lnTo>
                <a:lnTo>
                  <a:pt x="0" y="868680"/>
                </a:lnTo>
                <a:lnTo>
                  <a:pt x="0" y="0"/>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3" name="object 13"/>
          <p:cNvSpPr txBox="1"/>
          <p:nvPr/>
        </p:nvSpPr>
        <p:spPr>
          <a:xfrm>
            <a:off x="3870198" y="2370129"/>
            <a:ext cx="2135505" cy="563135"/>
          </a:xfrm>
          <a:prstGeom prst="rect">
            <a:avLst/>
          </a:prstGeom>
        </p:spPr>
        <p:txBody>
          <a:bodyPr vert="horz" wrap="square" lIns="0" tIns="9049" rIns="0" bIns="0" rtlCol="0">
            <a:spAutoFit/>
          </a:bodyPr>
          <a:lstStyle/>
          <a:p>
            <a:pPr marL="122396" marR="117158" algn="ctr" defTabSz="685800" fontAlgn="auto">
              <a:spcBef>
                <a:spcPts val="71"/>
              </a:spcBef>
              <a:spcAft>
                <a:spcPts val="0"/>
              </a:spcAft>
            </a:pPr>
            <a:r>
              <a:rPr sz="1200" b="1" spc="-75" dirty="0">
                <a:solidFill>
                  <a:srgbClr val="FFFFFF"/>
                </a:solidFill>
                <a:latin typeface="Arial"/>
                <a:cs typeface="Arial"/>
              </a:rPr>
              <a:t>Founder </a:t>
            </a:r>
            <a:r>
              <a:rPr sz="1200" b="1" spc="-45" dirty="0">
                <a:solidFill>
                  <a:srgbClr val="FFFFFF"/>
                </a:solidFill>
                <a:latin typeface="Arial"/>
                <a:cs typeface="Arial"/>
              </a:rPr>
              <a:t>Loretta</a:t>
            </a:r>
            <a:r>
              <a:rPr sz="1200" b="1" spc="-120" dirty="0">
                <a:solidFill>
                  <a:srgbClr val="FFFFFF"/>
                </a:solidFill>
                <a:latin typeface="Arial"/>
                <a:cs typeface="Arial"/>
              </a:rPr>
              <a:t> </a:t>
            </a:r>
            <a:r>
              <a:rPr sz="1200" b="1" spc="-94" dirty="0">
                <a:solidFill>
                  <a:srgbClr val="FFFFFF"/>
                </a:solidFill>
                <a:latin typeface="Arial"/>
                <a:cs typeface="Arial"/>
              </a:rPr>
              <a:t>Rosenmayer  </a:t>
            </a:r>
            <a:r>
              <a:rPr sz="1200" b="1" spc="-75" dirty="0">
                <a:solidFill>
                  <a:srgbClr val="FFFFFF"/>
                </a:solidFill>
                <a:latin typeface="Arial"/>
                <a:cs typeface="Arial"/>
              </a:rPr>
              <a:t>Supported </a:t>
            </a:r>
            <a:r>
              <a:rPr sz="1200" b="1" spc="-26" dirty="0">
                <a:solidFill>
                  <a:srgbClr val="FFFFFF"/>
                </a:solidFill>
                <a:latin typeface="Arial"/>
                <a:cs typeface="Arial"/>
              </a:rPr>
              <a:t>the </a:t>
            </a:r>
            <a:r>
              <a:rPr sz="1200" b="1" spc="-79" dirty="0">
                <a:solidFill>
                  <a:srgbClr val="FFFFFF"/>
                </a:solidFill>
                <a:latin typeface="Arial"/>
                <a:cs typeface="Arial"/>
              </a:rPr>
              <a:t>Concept </a:t>
            </a:r>
            <a:r>
              <a:rPr sz="1200" b="1" spc="-45" dirty="0">
                <a:solidFill>
                  <a:srgbClr val="FFFFFF"/>
                </a:solidFill>
                <a:latin typeface="Arial"/>
                <a:cs typeface="Arial"/>
              </a:rPr>
              <a:t>from  </a:t>
            </a:r>
            <a:r>
              <a:rPr sz="1200" b="1" spc="-26" dirty="0">
                <a:solidFill>
                  <a:srgbClr val="FFFFFF"/>
                </a:solidFill>
                <a:latin typeface="Arial"/>
                <a:cs typeface="Arial"/>
              </a:rPr>
              <a:t>the</a:t>
            </a:r>
            <a:r>
              <a:rPr sz="1200" b="1" spc="-90" dirty="0">
                <a:solidFill>
                  <a:srgbClr val="FFFFFF"/>
                </a:solidFill>
                <a:latin typeface="Arial"/>
                <a:cs typeface="Arial"/>
              </a:rPr>
              <a:t> </a:t>
            </a:r>
            <a:r>
              <a:rPr sz="1200" b="1" spc="-86" dirty="0">
                <a:solidFill>
                  <a:srgbClr val="FFFFFF"/>
                </a:solidFill>
                <a:latin typeface="Arial"/>
                <a:cs typeface="Arial"/>
              </a:rPr>
              <a:t>Beginning</a:t>
            </a:r>
            <a:endParaRPr sz="1200">
              <a:solidFill>
                <a:prstClr val="black"/>
              </a:solidFill>
              <a:latin typeface="Arial"/>
              <a:cs typeface="Arial"/>
            </a:endParaRPr>
          </a:p>
        </p:txBody>
      </p:sp>
      <p:sp>
        <p:nvSpPr>
          <p:cNvPr id="14" name="object 14"/>
          <p:cNvSpPr/>
          <p:nvPr/>
        </p:nvSpPr>
        <p:spPr>
          <a:xfrm>
            <a:off x="3870198" y="1514475"/>
            <a:ext cx="2135505" cy="650558"/>
          </a:xfrm>
          <a:custGeom>
            <a:avLst/>
            <a:gdLst/>
            <a:ahLst/>
            <a:cxnLst/>
            <a:rect l="l" t="t" r="r" b="b"/>
            <a:pathLst>
              <a:path w="2847340" h="867410">
                <a:moveTo>
                  <a:pt x="0" y="0"/>
                </a:moveTo>
                <a:lnTo>
                  <a:pt x="2846832" y="0"/>
                </a:lnTo>
                <a:lnTo>
                  <a:pt x="2846832" y="867155"/>
                </a:lnTo>
                <a:lnTo>
                  <a:pt x="0" y="867155"/>
                </a:lnTo>
                <a:lnTo>
                  <a:pt x="0" y="0"/>
                </a:lnTo>
                <a:close/>
              </a:path>
            </a:pathLst>
          </a:custGeom>
          <a:solidFill>
            <a:srgbClr val="7C878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5" name="object 15"/>
          <p:cNvSpPr/>
          <p:nvPr/>
        </p:nvSpPr>
        <p:spPr>
          <a:xfrm>
            <a:off x="3870198" y="1514475"/>
            <a:ext cx="2135505" cy="650558"/>
          </a:xfrm>
          <a:custGeom>
            <a:avLst/>
            <a:gdLst/>
            <a:ahLst/>
            <a:cxnLst/>
            <a:rect l="l" t="t" r="r" b="b"/>
            <a:pathLst>
              <a:path w="2847340" h="867410">
                <a:moveTo>
                  <a:pt x="0" y="0"/>
                </a:moveTo>
                <a:lnTo>
                  <a:pt x="2846832" y="0"/>
                </a:lnTo>
                <a:lnTo>
                  <a:pt x="2846832" y="867155"/>
                </a:lnTo>
                <a:lnTo>
                  <a:pt x="0" y="867155"/>
                </a:lnTo>
                <a:lnTo>
                  <a:pt x="0" y="0"/>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6" name="object 16"/>
          <p:cNvSpPr txBox="1"/>
          <p:nvPr/>
        </p:nvSpPr>
        <p:spPr>
          <a:xfrm>
            <a:off x="3870198" y="1563817"/>
            <a:ext cx="2135505" cy="529953"/>
          </a:xfrm>
          <a:prstGeom prst="rect">
            <a:avLst/>
          </a:prstGeom>
        </p:spPr>
        <p:txBody>
          <a:bodyPr vert="horz" wrap="square" lIns="0" tIns="29528" rIns="0" bIns="0" rtlCol="0">
            <a:spAutoFit/>
          </a:bodyPr>
          <a:lstStyle/>
          <a:p>
            <a:pPr marL="40958" marR="33338" algn="ctr" defTabSz="685800" fontAlgn="auto">
              <a:lnSpc>
                <a:spcPts val="1298"/>
              </a:lnSpc>
              <a:spcBef>
                <a:spcPts val="233"/>
              </a:spcBef>
              <a:spcAft>
                <a:spcPts val="0"/>
              </a:spcAft>
            </a:pPr>
            <a:r>
              <a:rPr sz="1200" b="1" spc="-30" dirty="0">
                <a:solidFill>
                  <a:srgbClr val="FFFFFF"/>
                </a:solidFill>
                <a:latin typeface="Arial"/>
                <a:cs typeface="Arial"/>
              </a:rPr>
              <a:t>Matthew </a:t>
            </a:r>
            <a:r>
              <a:rPr sz="1200" b="1" spc="-60" dirty="0">
                <a:solidFill>
                  <a:srgbClr val="FFFFFF"/>
                </a:solidFill>
                <a:latin typeface="Arial"/>
                <a:cs typeface="Arial"/>
              </a:rPr>
              <a:t>Turk </a:t>
            </a:r>
            <a:r>
              <a:rPr sz="1200" b="1" spc="-11" dirty="0">
                <a:solidFill>
                  <a:srgbClr val="FFFFFF"/>
                </a:solidFill>
                <a:latin typeface="Arial"/>
                <a:cs typeface="Arial"/>
              </a:rPr>
              <a:t>Met </a:t>
            </a:r>
            <a:r>
              <a:rPr sz="1200" b="1" spc="-38" dirty="0">
                <a:solidFill>
                  <a:srgbClr val="FFFFFF"/>
                </a:solidFill>
                <a:latin typeface="Arial"/>
                <a:cs typeface="Arial"/>
              </a:rPr>
              <a:t>with</a:t>
            </a:r>
            <a:r>
              <a:rPr sz="1200" b="1" spc="-68" dirty="0">
                <a:solidFill>
                  <a:srgbClr val="FFFFFF"/>
                </a:solidFill>
                <a:latin typeface="Arial"/>
                <a:cs typeface="Arial"/>
              </a:rPr>
              <a:t> Cornell  Barnett of </a:t>
            </a:r>
            <a:r>
              <a:rPr sz="1200" b="1" spc="-86" dirty="0">
                <a:solidFill>
                  <a:srgbClr val="FFFFFF"/>
                </a:solidFill>
                <a:latin typeface="Arial"/>
                <a:cs typeface="Arial"/>
              </a:rPr>
              <a:t>ComEd </a:t>
            </a:r>
            <a:r>
              <a:rPr sz="1200" b="1" spc="-30" dirty="0">
                <a:solidFill>
                  <a:srgbClr val="FFFFFF"/>
                </a:solidFill>
                <a:latin typeface="Arial"/>
                <a:cs typeface="Arial"/>
              </a:rPr>
              <a:t>to </a:t>
            </a:r>
            <a:r>
              <a:rPr sz="1200" b="1" spc="-105" dirty="0">
                <a:solidFill>
                  <a:srgbClr val="FFFFFF"/>
                </a:solidFill>
                <a:latin typeface="Arial"/>
                <a:cs typeface="Arial"/>
              </a:rPr>
              <a:t>Discuss  </a:t>
            </a:r>
            <a:r>
              <a:rPr sz="1200" b="1" spc="-26" dirty="0">
                <a:solidFill>
                  <a:srgbClr val="FFFFFF"/>
                </a:solidFill>
                <a:latin typeface="Arial"/>
                <a:cs typeface="Arial"/>
              </a:rPr>
              <a:t>the </a:t>
            </a:r>
            <a:r>
              <a:rPr sz="1200" b="1" spc="-56" dirty="0">
                <a:solidFill>
                  <a:srgbClr val="FFFFFF"/>
                </a:solidFill>
                <a:latin typeface="Arial"/>
                <a:cs typeface="Arial"/>
              </a:rPr>
              <a:t>CONSTRUCT</a:t>
            </a:r>
            <a:r>
              <a:rPr sz="1200" b="1" spc="-153" dirty="0">
                <a:solidFill>
                  <a:srgbClr val="FFFFFF"/>
                </a:solidFill>
                <a:latin typeface="Arial"/>
                <a:cs typeface="Arial"/>
              </a:rPr>
              <a:t> </a:t>
            </a:r>
            <a:r>
              <a:rPr sz="1200" b="1" spc="-79" dirty="0">
                <a:solidFill>
                  <a:srgbClr val="FFFFFF"/>
                </a:solidFill>
                <a:latin typeface="Arial"/>
                <a:cs typeface="Arial"/>
              </a:rPr>
              <a:t>Concept</a:t>
            </a:r>
            <a:endParaRPr sz="1200">
              <a:solidFill>
                <a:prstClr val="black"/>
              </a:solidFill>
              <a:latin typeface="Arial"/>
              <a:cs typeface="Arial"/>
            </a:endParaRPr>
          </a:p>
        </p:txBody>
      </p:sp>
      <p:sp>
        <p:nvSpPr>
          <p:cNvPr id="17" name="object 17"/>
          <p:cNvSpPr/>
          <p:nvPr/>
        </p:nvSpPr>
        <p:spPr>
          <a:xfrm>
            <a:off x="3872483" y="3150108"/>
            <a:ext cx="2135505" cy="650558"/>
          </a:xfrm>
          <a:custGeom>
            <a:avLst/>
            <a:gdLst/>
            <a:ahLst/>
            <a:cxnLst/>
            <a:rect l="l" t="t" r="r" b="b"/>
            <a:pathLst>
              <a:path w="2847340" h="867410">
                <a:moveTo>
                  <a:pt x="0" y="0"/>
                </a:moveTo>
                <a:lnTo>
                  <a:pt x="2846832" y="0"/>
                </a:lnTo>
                <a:lnTo>
                  <a:pt x="2846832" y="867156"/>
                </a:lnTo>
                <a:lnTo>
                  <a:pt x="0" y="867156"/>
                </a:lnTo>
                <a:lnTo>
                  <a:pt x="0" y="0"/>
                </a:lnTo>
                <a:close/>
              </a:path>
            </a:pathLst>
          </a:custGeom>
          <a:solidFill>
            <a:srgbClr val="7C878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8" name="object 18"/>
          <p:cNvSpPr/>
          <p:nvPr/>
        </p:nvSpPr>
        <p:spPr>
          <a:xfrm>
            <a:off x="3872483" y="3150108"/>
            <a:ext cx="2135505" cy="650558"/>
          </a:xfrm>
          <a:custGeom>
            <a:avLst/>
            <a:gdLst/>
            <a:ahLst/>
            <a:cxnLst/>
            <a:rect l="l" t="t" r="r" b="b"/>
            <a:pathLst>
              <a:path w="2847340" h="867410">
                <a:moveTo>
                  <a:pt x="0" y="0"/>
                </a:moveTo>
                <a:lnTo>
                  <a:pt x="2846832" y="0"/>
                </a:lnTo>
                <a:lnTo>
                  <a:pt x="2846832" y="867156"/>
                </a:lnTo>
                <a:lnTo>
                  <a:pt x="0" y="867156"/>
                </a:lnTo>
                <a:lnTo>
                  <a:pt x="0" y="0"/>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9" name="object 19"/>
          <p:cNvSpPr txBox="1"/>
          <p:nvPr/>
        </p:nvSpPr>
        <p:spPr>
          <a:xfrm>
            <a:off x="3872483" y="3337752"/>
            <a:ext cx="2135505" cy="240931"/>
          </a:xfrm>
          <a:prstGeom prst="rect">
            <a:avLst/>
          </a:prstGeom>
        </p:spPr>
        <p:txBody>
          <a:bodyPr vert="horz" wrap="square" lIns="0" tIns="10001" rIns="0" bIns="0" rtlCol="0">
            <a:spAutoFit/>
          </a:bodyPr>
          <a:lstStyle/>
          <a:p>
            <a:pPr algn="ctr" defTabSz="685800" fontAlgn="auto">
              <a:spcBef>
                <a:spcPts val="79"/>
              </a:spcBef>
              <a:spcAft>
                <a:spcPts val="0"/>
              </a:spcAft>
            </a:pPr>
            <a:r>
              <a:rPr sz="1500" b="1" spc="-68" dirty="0">
                <a:solidFill>
                  <a:srgbClr val="FFFFFF"/>
                </a:solidFill>
                <a:latin typeface="Arial"/>
                <a:cs typeface="Arial"/>
              </a:rPr>
              <a:t>INTREN</a:t>
            </a:r>
            <a:endParaRPr sz="1500">
              <a:solidFill>
                <a:prstClr val="black"/>
              </a:solidFill>
              <a:latin typeface="Arial"/>
              <a:cs typeface="Arial"/>
            </a:endParaRPr>
          </a:p>
        </p:txBody>
      </p:sp>
      <p:sp>
        <p:nvSpPr>
          <p:cNvPr id="20" name="object 20"/>
          <p:cNvSpPr/>
          <p:nvPr/>
        </p:nvSpPr>
        <p:spPr>
          <a:xfrm>
            <a:off x="6435089" y="2690621"/>
            <a:ext cx="2135505" cy="651510"/>
          </a:xfrm>
          <a:custGeom>
            <a:avLst/>
            <a:gdLst/>
            <a:ahLst/>
            <a:cxnLst/>
            <a:rect l="l" t="t" r="r" b="b"/>
            <a:pathLst>
              <a:path w="2847340" h="868679">
                <a:moveTo>
                  <a:pt x="0" y="0"/>
                </a:moveTo>
                <a:lnTo>
                  <a:pt x="2846831" y="0"/>
                </a:lnTo>
                <a:lnTo>
                  <a:pt x="2846831" y="868679"/>
                </a:lnTo>
                <a:lnTo>
                  <a:pt x="0" y="868679"/>
                </a:lnTo>
                <a:lnTo>
                  <a:pt x="0" y="0"/>
                </a:lnTo>
                <a:close/>
              </a:path>
            </a:pathLst>
          </a:custGeom>
          <a:solidFill>
            <a:srgbClr val="FFC72C"/>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1" name="object 21"/>
          <p:cNvSpPr/>
          <p:nvPr/>
        </p:nvSpPr>
        <p:spPr>
          <a:xfrm>
            <a:off x="6435089" y="2690621"/>
            <a:ext cx="2135505" cy="651510"/>
          </a:xfrm>
          <a:custGeom>
            <a:avLst/>
            <a:gdLst/>
            <a:ahLst/>
            <a:cxnLst/>
            <a:rect l="l" t="t" r="r" b="b"/>
            <a:pathLst>
              <a:path w="2847340" h="868679">
                <a:moveTo>
                  <a:pt x="0" y="0"/>
                </a:moveTo>
                <a:lnTo>
                  <a:pt x="2846831" y="0"/>
                </a:lnTo>
                <a:lnTo>
                  <a:pt x="2846831" y="868679"/>
                </a:lnTo>
                <a:lnTo>
                  <a:pt x="0" y="868679"/>
                </a:lnTo>
                <a:lnTo>
                  <a:pt x="0" y="0"/>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2" name="object 22"/>
          <p:cNvSpPr txBox="1"/>
          <p:nvPr/>
        </p:nvSpPr>
        <p:spPr>
          <a:xfrm>
            <a:off x="6435089" y="2822701"/>
            <a:ext cx="2135505" cy="363241"/>
          </a:xfrm>
          <a:prstGeom prst="rect">
            <a:avLst/>
          </a:prstGeom>
        </p:spPr>
        <p:txBody>
          <a:bodyPr vert="horz" wrap="square" lIns="0" tIns="29528" rIns="0" bIns="0" rtlCol="0">
            <a:spAutoFit/>
          </a:bodyPr>
          <a:lstStyle/>
          <a:p>
            <a:pPr marL="319563" marR="54769" indent="-259556" defTabSz="685800" fontAlgn="auto">
              <a:lnSpc>
                <a:spcPts val="1298"/>
              </a:lnSpc>
              <a:spcBef>
                <a:spcPts val="233"/>
              </a:spcBef>
              <a:spcAft>
                <a:spcPts val="0"/>
              </a:spcAft>
            </a:pPr>
            <a:r>
              <a:rPr sz="1200" b="1" spc="-86" dirty="0">
                <a:solidFill>
                  <a:srgbClr val="FFFFFF"/>
                </a:solidFill>
                <a:latin typeface="Arial"/>
                <a:cs typeface="Arial"/>
              </a:rPr>
              <a:t>Reached </a:t>
            </a:r>
            <a:r>
              <a:rPr sz="1200" b="1" spc="-71" dirty="0">
                <a:solidFill>
                  <a:srgbClr val="FFFFFF"/>
                </a:solidFill>
                <a:latin typeface="Arial"/>
                <a:cs typeface="Arial"/>
              </a:rPr>
              <a:t>out </a:t>
            </a:r>
            <a:r>
              <a:rPr sz="1200" b="1" spc="-30" dirty="0">
                <a:solidFill>
                  <a:srgbClr val="FFFFFF"/>
                </a:solidFill>
                <a:latin typeface="Arial"/>
                <a:cs typeface="Arial"/>
              </a:rPr>
              <a:t>to </a:t>
            </a:r>
            <a:r>
              <a:rPr sz="1200" b="1" spc="-26" dirty="0">
                <a:solidFill>
                  <a:srgbClr val="FFFFFF"/>
                </a:solidFill>
                <a:latin typeface="Arial"/>
                <a:cs typeface="Arial"/>
              </a:rPr>
              <a:t>the </a:t>
            </a:r>
            <a:r>
              <a:rPr sz="1200" b="1" spc="-64" dirty="0">
                <a:solidFill>
                  <a:srgbClr val="FFFFFF"/>
                </a:solidFill>
                <a:latin typeface="Arial"/>
                <a:cs typeface="Arial"/>
              </a:rPr>
              <a:t>Unions</a:t>
            </a:r>
            <a:r>
              <a:rPr sz="1200" b="1" spc="-120" dirty="0">
                <a:solidFill>
                  <a:srgbClr val="FFFFFF"/>
                </a:solidFill>
                <a:latin typeface="Arial"/>
                <a:cs typeface="Arial"/>
              </a:rPr>
              <a:t> </a:t>
            </a:r>
            <a:r>
              <a:rPr sz="1200" b="1" spc="-86" dirty="0">
                <a:solidFill>
                  <a:srgbClr val="FFFFFF"/>
                </a:solidFill>
                <a:latin typeface="Arial"/>
                <a:cs typeface="Arial"/>
              </a:rPr>
              <a:t>and  </a:t>
            </a:r>
            <a:r>
              <a:rPr sz="1200" b="1" spc="-64" dirty="0">
                <a:solidFill>
                  <a:srgbClr val="FFFFFF"/>
                </a:solidFill>
                <a:latin typeface="Arial"/>
                <a:cs typeface="Arial"/>
              </a:rPr>
              <a:t>Contractor</a:t>
            </a:r>
            <a:r>
              <a:rPr sz="1200" b="1" spc="-34" dirty="0">
                <a:solidFill>
                  <a:srgbClr val="FFFFFF"/>
                </a:solidFill>
                <a:latin typeface="Arial"/>
                <a:cs typeface="Arial"/>
              </a:rPr>
              <a:t> </a:t>
            </a:r>
            <a:r>
              <a:rPr sz="1200" b="1" spc="-79" dirty="0">
                <a:solidFill>
                  <a:srgbClr val="FFFFFF"/>
                </a:solidFill>
                <a:latin typeface="Arial"/>
                <a:cs typeface="Arial"/>
              </a:rPr>
              <a:t>Community</a:t>
            </a:r>
            <a:endParaRPr sz="1200">
              <a:solidFill>
                <a:prstClr val="black"/>
              </a:solidFill>
              <a:latin typeface="Arial"/>
              <a:cs typeface="Arial"/>
            </a:endParaRPr>
          </a:p>
        </p:txBody>
      </p:sp>
      <p:sp>
        <p:nvSpPr>
          <p:cNvPr id="23" name="object 23"/>
          <p:cNvSpPr/>
          <p:nvPr/>
        </p:nvSpPr>
        <p:spPr>
          <a:xfrm>
            <a:off x="6435089" y="3608450"/>
            <a:ext cx="2135505" cy="651510"/>
          </a:xfrm>
          <a:custGeom>
            <a:avLst/>
            <a:gdLst/>
            <a:ahLst/>
            <a:cxnLst/>
            <a:rect l="l" t="t" r="r" b="b"/>
            <a:pathLst>
              <a:path w="2847340" h="868679">
                <a:moveTo>
                  <a:pt x="0" y="0"/>
                </a:moveTo>
                <a:lnTo>
                  <a:pt x="2846831" y="0"/>
                </a:lnTo>
                <a:lnTo>
                  <a:pt x="2846831" y="868679"/>
                </a:lnTo>
                <a:lnTo>
                  <a:pt x="0" y="868679"/>
                </a:lnTo>
                <a:lnTo>
                  <a:pt x="0" y="0"/>
                </a:lnTo>
                <a:close/>
              </a:path>
            </a:pathLst>
          </a:custGeom>
          <a:solidFill>
            <a:srgbClr val="FFC72C"/>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4" name="object 24"/>
          <p:cNvSpPr/>
          <p:nvPr/>
        </p:nvSpPr>
        <p:spPr>
          <a:xfrm>
            <a:off x="6435089" y="3608450"/>
            <a:ext cx="2135505" cy="651510"/>
          </a:xfrm>
          <a:custGeom>
            <a:avLst/>
            <a:gdLst/>
            <a:ahLst/>
            <a:cxnLst/>
            <a:rect l="l" t="t" r="r" b="b"/>
            <a:pathLst>
              <a:path w="2847340" h="868679">
                <a:moveTo>
                  <a:pt x="0" y="0"/>
                </a:moveTo>
                <a:lnTo>
                  <a:pt x="2846831" y="0"/>
                </a:lnTo>
                <a:lnTo>
                  <a:pt x="2846831" y="868679"/>
                </a:lnTo>
                <a:lnTo>
                  <a:pt x="0" y="868679"/>
                </a:lnTo>
                <a:lnTo>
                  <a:pt x="0" y="0"/>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5" name="object 25"/>
          <p:cNvSpPr txBox="1"/>
          <p:nvPr/>
        </p:nvSpPr>
        <p:spPr>
          <a:xfrm>
            <a:off x="6435089" y="3658492"/>
            <a:ext cx="2135505" cy="529953"/>
          </a:xfrm>
          <a:prstGeom prst="rect">
            <a:avLst/>
          </a:prstGeom>
        </p:spPr>
        <p:txBody>
          <a:bodyPr vert="horz" wrap="square" lIns="0" tIns="29528" rIns="0" bIns="0" rtlCol="0">
            <a:spAutoFit/>
          </a:bodyPr>
          <a:lstStyle/>
          <a:p>
            <a:pPr marL="190500" marR="194309" indent="10478" algn="ctr" defTabSz="685800" fontAlgn="auto">
              <a:lnSpc>
                <a:spcPts val="1298"/>
              </a:lnSpc>
              <a:spcBef>
                <a:spcPts val="233"/>
              </a:spcBef>
              <a:spcAft>
                <a:spcPts val="0"/>
              </a:spcAft>
            </a:pPr>
            <a:r>
              <a:rPr sz="1200" b="1" spc="-45" dirty="0">
                <a:solidFill>
                  <a:srgbClr val="FFFFFF"/>
                </a:solidFill>
                <a:latin typeface="Arial"/>
                <a:cs typeface="Arial"/>
              </a:rPr>
              <a:t>Worked </a:t>
            </a:r>
            <a:r>
              <a:rPr sz="1200" b="1" spc="-38" dirty="0">
                <a:solidFill>
                  <a:srgbClr val="FFFFFF"/>
                </a:solidFill>
                <a:latin typeface="Arial"/>
                <a:cs typeface="Arial"/>
              </a:rPr>
              <a:t>with </a:t>
            </a:r>
            <a:r>
              <a:rPr sz="1200" b="1" spc="-68" dirty="0">
                <a:solidFill>
                  <a:srgbClr val="FFFFFF"/>
                </a:solidFill>
                <a:latin typeface="Arial"/>
                <a:cs typeface="Arial"/>
              </a:rPr>
              <a:t>Cornell  </a:t>
            </a:r>
            <a:r>
              <a:rPr sz="1200" b="1" spc="-49" dirty="0">
                <a:solidFill>
                  <a:srgbClr val="FFFFFF"/>
                </a:solidFill>
                <a:latin typeface="Arial"/>
                <a:cs typeface="Arial"/>
              </a:rPr>
              <a:t>Barnett/ </a:t>
            </a:r>
            <a:r>
              <a:rPr sz="1200" b="1" spc="-94" dirty="0">
                <a:solidFill>
                  <a:srgbClr val="FFFFFF"/>
                </a:solidFill>
                <a:latin typeface="Arial"/>
                <a:cs typeface="Arial"/>
              </a:rPr>
              <a:t>ComEd </a:t>
            </a:r>
            <a:r>
              <a:rPr sz="1200" b="1" spc="-30" dirty="0">
                <a:solidFill>
                  <a:srgbClr val="FFFFFF"/>
                </a:solidFill>
                <a:latin typeface="Arial"/>
                <a:cs typeface="Arial"/>
              </a:rPr>
              <a:t>to</a:t>
            </a:r>
            <a:r>
              <a:rPr sz="1200" b="1" spc="-146" dirty="0">
                <a:solidFill>
                  <a:srgbClr val="FFFFFF"/>
                </a:solidFill>
                <a:latin typeface="Arial"/>
                <a:cs typeface="Arial"/>
              </a:rPr>
              <a:t> </a:t>
            </a:r>
            <a:r>
              <a:rPr sz="1200" b="1" spc="-71" dirty="0">
                <a:solidFill>
                  <a:srgbClr val="FFFFFF"/>
                </a:solidFill>
                <a:latin typeface="Arial"/>
                <a:cs typeface="Arial"/>
              </a:rPr>
              <a:t>Contact  </a:t>
            </a:r>
            <a:r>
              <a:rPr sz="1200" b="1" spc="-98" dirty="0">
                <a:solidFill>
                  <a:srgbClr val="FFFFFF"/>
                </a:solidFill>
                <a:latin typeface="Arial"/>
                <a:cs typeface="Arial"/>
              </a:rPr>
              <a:t>Social</a:t>
            </a:r>
            <a:r>
              <a:rPr sz="1200" b="1" spc="-49" dirty="0">
                <a:solidFill>
                  <a:srgbClr val="FFFFFF"/>
                </a:solidFill>
                <a:latin typeface="Arial"/>
                <a:cs typeface="Arial"/>
              </a:rPr>
              <a:t> </a:t>
            </a:r>
            <a:r>
              <a:rPr sz="1200" b="1" spc="-94" dirty="0">
                <a:solidFill>
                  <a:srgbClr val="FFFFFF"/>
                </a:solidFill>
                <a:latin typeface="Arial"/>
                <a:cs typeface="Arial"/>
              </a:rPr>
              <a:t>Agencies</a:t>
            </a:r>
            <a:endParaRPr sz="1200">
              <a:solidFill>
                <a:prstClr val="black"/>
              </a:solidFill>
              <a:latin typeface="Arial"/>
              <a:cs typeface="Arial"/>
            </a:endParaRPr>
          </a:p>
        </p:txBody>
      </p:sp>
      <p:sp>
        <p:nvSpPr>
          <p:cNvPr id="26" name="object 26"/>
          <p:cNvSpPr/>
          <p:nvPr/>
        </p:nvSpPr>
        <p:spPr>
          <a:xfrm>
            <a:off x="3872483" y="4067936"/>
            <a:ext cx="2135505" cy="651510"/>
          </a:xfrm>
          <a:custGeom>
            <a:avLst/>
            <a:gdLst/>
            <a:ahLst/>
            <a:cxnLst/>
            <a:rect l="l" t="t" r="r" b="b"/>
            <a:pathLst>
              <a:path w="2847340" h="868679">
                <a:moveTo>
                  <a:pt x="0" y="0"/>
                </a:moveTo>
                <a:lnTo>
                  <a:pt x="2846832" y="0"/>
                </a:lnTo>
                <a:lnTo>
                  <a:pt x="2846832" y="868679"/>
                </a:lnTo>
                <a:lnTo>
                  <a:pt x="0" y="868679"/>
                </a:lnTo>
                <a:lnTo>
                  <a:pt x="0" y="0"/>
                </a:lnTo>
                <a:close/>
              </a:path>
            </a:pathLst>
          </a:custGeom>
          <a:solidFill>
            <a:srgbClr val="7C878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7" name="object 27"/>
          <p:cNvSpPr/>
          <p:nvPr/>
        </p:nvSpPr>
        <p:spPr>
          <a:xfrm>
            <a:off x="3872483" y="4067936"/>
            <a:ext cx="2135505" cy="651510"/>
          </a:xfrm>
          <a:custGeom>
            <a:avLst/>
            <a:gdLst/>
            <a:ahLst/>
            <a:cxnLst/>
            <a:rect l="l" t="t" r="r" b="b"/>
            <a:pathLst>
              <a:path w="2847340" h="868679">
                <a:moveTo>
                  <a:pt x="0" y="0"/>
                </a:moveTo>
                <a:lnTo>
                  <a:pt x="2846832" y="0"/>
                </a:lnTo>
                <a:lnTo>
                  <a:pt x="2846832" y="868679"/>
                </a:lnTo>
                <a:lnTo>
                  <a:pt x="0" y="868679"/>
                </a:lnTo>
                <a:lnTo>
                  <a:pt x="0" y="0"/>
                </a:lnTo>
                <a:close/>
              </a:path>
            </a:pathLst>
          </a:custGeom>
          <a:ln w="12192">
            <a:solidFill>
              <a:srgbClr val="FFFFFF"/>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8" name="object 28"/>
          <p:cNvSpPr txBox="1"/>
          <p:nvPr/>
        </p:nvSpPr>
        <p:spPr>
          <a:xfrm>
            <a:off x="3872483" y="4121650"/>
            <a:ext cx="2135505" cy="448649"/>
          </a:xfrm>
          <a:prstGeom prst="rect">
            <a:avLst/>
          </a:prstGeom>
        </p:spPr>
        <p:txBody>
          <a:bodyPr vert="horz" wrap="square" lIns="0" tIns="9525" rIns="0" bIns="0" rtlCol="0">
            <a:spAutoFit/>
          </a:bodyPr>
          <a:lstStyle/>
          <a:p>
            <a:pPr marL="892493" marR="330994" indent="-562451" defTabSz="685800" fontAlgn="auto">
              <a:lnSpc>
                <a:spcPct val="125000"/>
              </a:lnSpc>
              <a:spcBef>
                <a:spcPts val="75"/>
              </a:spcBef>
              <a:spcAft>
                <a:spcPts val="0"/>
              </a:spcAft>
            </a:pPr>
            <a:r>
              <a:rPr sz="1200" b="1" spc="-56" dirty="0">
                <a:solidFill>
                  <a:srgbClr val="FFFFFF"/>
                </a:solidFill>
                <a:latin typeface="Arial"/>
                <a:cs typeface="Arial"/>
              </a:rPr>
              <a:t>CONSTRUCT</a:t>
            </a:r>
            <a:r>
              <a:rPr sz="1200" b="1" spc="-116" dirty="0">
                <a:solidFill>
                  <a:srgbClr val="FFFFFF"/>
                </a:solidFill>
                <a:latin typeface="Arial"/>
                <a:cs typeface="Arial"/>
              </a:rPr>
              <a:t> </a:t>
            </a:r>
            <a:r>
              <a:rPr sz="1200" b="1" spc="-56" dirty="0">
                <a:solidFill>
                  <a:srgbClr val="FFFFFF"/>
                </a:solidFill>
                <a:latin typeface="Arial"/>
                <a:cs typeface="Arial"/>
              </a:rPr>
              <a:t>Kick-Off  </a:t>
            </a:r>
            <a:r>
              <a:rPr sz="1200" b="1" spc="15" dirty="0">
                <a:solidFill>
                  <a:srgbClr val="FFFFFF"/>
                </a:solidFill>
                <a:latin typeface="Arial"/>
                <a:cs typeface="Arial"/>
              </a:rPr>
              <a:t>2013</a:t>
            </a:r>
            <a:endParaRPr sz="1200">
              <a:solidFill>
                <a:prstClr val="black"/>
              </a:solidFill>
              <a:latin typeface="Arial"/>
              <a:cs typeface="Arial"/>
            </a:endParaRPr>
          </a:p>
        </p:txBody>
      </p:sp>
      <p:sp>
        <p:nvSpPr>
          <p:cNvPr id="29" name="object 29"/>
          <p:cNvSpPr txBox="1"/>
          <p:nvPr/>
        </p:nvSpPr>
        <p:spPr>
          <a:xfrm>
            <a:off x="3777774" y="5181087"/>
            <a:ext cx="2739390" cy="425116"/>
          </a:xfrm>
          <a:prstGeom prst="rect">
            <a:avLst/>
          </a:prstGeom>
        </p:spPr>
        <p:txBody>
          <a:bodyPr vert="horz" wrap="square" lIns="0" tIns="9525" rIns="0" bIns="0" rtlCol="0">
            <a:spAutoFit/>
          </a:bodyPr>
          <a:lstStyle/>
          <a:p>
            <a:pPr marL="9525" marR="3810" defTabSz="685800" fontAlgn="auto">
              <a:spcBef>
                <a:spcPts val="75"/>
              </a:spcBef>
              <a:spcAft>
                <a:spcPts val="0"/>
              </a:spcAft>
            </a:pPr>
            <a:r>
              <a:rPr sz="1350" b="1" spc="-26" dirty="0">
                <a:solidFill>
                  <a:srgbClr val="808080"/>
                </a:solidFill>
                <a:latin typeface="Arial"/>
                <a:cs typeface="Arial"/>
              </a:rPr>
              <a:t>INTREN</a:t>
            </a:r>
            <a:r>
              <a:rPr sz="1350" b="1" spc="8" dirty="0">
                <a:solidFill>
                  <a:srgbClr val="808080"/>
                </a:solidFill>
                <a:latin typeface="Arial"/>
                <a:cs typeface="Arial"/>
              </a:rPr>
              <a:t> </a:t>
            </a:r>
            <a:r>
              <a:rPr sz="1350" b="1" spc="-68" dirty="0">
                <a:solidFill>
                  <a:srgbClr val="808080"/>
                </a:solidFill>
                <a:latin typeface="Arial"/>
                <a:cs typeface="Arial"/>
              </a:rPr>
              <a:t>has</a:t>
            </a:r>
            <a:r>
              <a:rPr sz="1350" b="1" spc="-131" dirty="0">
                <a:solidFill>
                  <a:srgbClr val="808080"/>
                </a:solidFill>
                <a:latin typeface="Arial"/>
                <a:cs typeface="Arial"/>
              </a:rPr>
              <a:t> </a:t>
            </a:r>
            <a:r>
              <a:rPr sz="1350" b="1" spc="-49" dirty="0">
                <a:solidFill>
                  <a:srgbClr val="808080"/>
                </a:solidFill>
                <a:latin typeface="Arial"/>
                <a:cs typeface="Arial"/>
              </a:rPr>
              <a:t>been</a:t>
            </a:r>
            <a:r>
              <a:rPr sz="1350" b="1" spc="-41" dirty="0">
                <a:solidFill>
                  <a:srgbClr val="808080"/>
                </a:solidFill>
                <a:latin typeface="Arial"/>
                <a:cs typeface="Arial"/>
              </a:rPr>
              <a:t> </a:t>
            </a:r>
            <a:r>
              <a:rPr sz="1350" b="1" spc="-4" dirty="0">
                <a:solidFill>
                  <a:srgbClr val="808080"/>
                </a:solidFill>
                <a:latin typeface="Arial"/>
                <a:cs typeface="Arial"/>
              </a:rPr>
              <a:t>a</a:t>
            </a:r>
            <a:r>
              <a:rPr sz="1350" b="1" spc="-127" dirty="0">
                <a:solidFill>
                  <a:srgbClr val="808080"/>
                </a:solidFill>
                <a:latin typeface="Arial"/>
                <a:cs typeface="Arial"/>
              </a:rPr>
              <a:t> </a:t>
            </a:r>
            <a:r>
              <a:rPr sz="1350" b="1" spc="-49" dirty="0">
                <a:solidFill>
                  <a:srgbClr val="808080"/>
                </a:solidFill>
                <a:latin typeface="Arial"/>
                <a:cs typeface="Arial"/>
              </a:rPr>
              <a:t>leader</a:t>
            </a:r>
            <a:r>
              <a:rPr sz="1350" b="1" spc="-4" dirty="0">
                <a:solidFill>
                  <a:srgbClr val="808080"/>
                </a:solidFill>
                <a:latin typeface="Arial"/>
                <a:cs typeface="Arial"/>
              </a:rPr>
              <a:t> </a:t>
            </a:r>
            <a:r>
              <a:rPr sz="1350" b="1" spc="-53" dirty="0">
                <a:solidFill>
                  <a:srgbClr val="808080"/>
                </a:solidFill>
                <a:latin typeface="Arial"/>
                <a:cs typeface="Arial"/>
              </a:rPr>
              <a:t>in</a:t>
            </a:r>
            <a:r>
              <a:rPr sz="1350" b="1" spc="-45" dirty="0">
                <a:solidFill>
                  <a:srgbClr val="808080"/>
                </a:solidFill>
                <a:latin typeface="Arial"/>
                <a:cs typeface="Arial"/>
              </a:rPr>
              <a:t> </a:t>
            </a:r>
            <a:r>
              <a:rPr sz="1350" b="1" spc="-75" dirty="0">
                <a:solidFill>
                  <a:srgbClr val="808080"/>
                </a:solidFill>
                <a:latin typeface="Arial"/>
                <a:cs typeface="Arial"/>
              </a:rPr>
              <a:t>t</a:t>
            </a:r>
            <a:r>
              <a:rPr sz="1350" b="1" spc="-244" dirty="0">
                <a:solidFill>
                  <a:srgbClr val="808080"/>
                </a:solidFill>
                <a:latin typeface="Arial"/>
                <a:cs typeface="Arial"/>
              </a:rPr>
              <a:t> </a:t>
            </a:r>
            <a:r>
              <a:rPr sz="1350" b="1" spc="-30" dirty="0">
                <a:solidFill>
                  <a:srgbClr val="808080"/>
                </a:solidFill>
                <a:latin typeface="Arial"/>
                <a:cs typeface="Arial"/>
              </a:rPr>
              <a:t>ime</a:t>
            </a:r>
            <a:r>
              <a:rPr sz="1350" b="1" spc="-116" dirty="0">
                <a:solidFill>
                  <a:srgbClr val="808080"/>
                </a:solidFill>
                <a:latin typeface="Arial"/>
                <a:cs typeface="Arial"/>
              </a:rPr>
              <a:t> </a:t>
            </a:r>
            <a:r>
              <a:rPr sz="1350" b="1" spc="-75" dirty="0">
                <a:solidFill>
                  <a:srgbClr val="808080"/>
                </a:solidFill>
                <a:latin typeface="Arial"/>
                <a:cs typeface="Arial"/>
              </a:rPr>
              <a:t>&amp;  </a:t>
            </a:r>
            <a:r>
              <a:rPr sz="1350" b="1" spc="-49" dirty="0">
                <a:solidFill>
                  <a:srgbClr val="808080"/>
                </a:solidFill>
                <a:latin typeface="Arial"/>
                <a:cs typeface="Arial"/>
              </a:rPr>
              <a:t>financial </a:t>
            </a:r>
            <a:r>
              <a:rPr sz="1350" b="1" spc="-68" dirty="0">
                <a:solidFill>
                  <a:srgbClr val="808080"/>
                </a:solidFill>
                <a:latin typeface="Arial"/>
                <a:cs typeface="Arial"/>
              </a:rPr>
              <a:t>support </a:t>
            </a:r>
            <a:r>
              <a:rPr sz="1350" b="1" spc="-71" dirty="0">
                <a:solidFill>
                  <a:srgbClr val="808080"/>
                </a:solidFill>
                <a:latin typeface="Arial"/>
                <a:cs typeface="Arial"/>
              </a:rPr>
              <a:t>since</a:t>
            </a:r>
            <a:r>
              <a:rPr sz="1350" b="1" spc="-229" dirty="0">
                <a:solidFill>
                  <a:srgbClr val="808080"/>
                </a:solidFill>
                <a:latin typeface="Arial"/>
                <a:cs typeface="Arial"/>
              </a:rPr>
              <a:t> </a:t>
            </a:r>
            <a:r>
              <a:rPr sz="1350" b="1" spc="19" dirty="0">
                <a:solidFill>
                  <a:srgbClr val="808080"/>
                </a:solidFill>
                <a:latin typeface="Arial"/>
                <a:cs typeface="Arial"/>
              </a:rPr>
              <a:t>2013</a:t>
            </a:r>
            <a:endParaRPr sz="1350">
              <a:solidFill>
                <a:prstClr val="black"/>
              </a:solidFill>
              <a:latin typeface="Arial"/>
              <a:cs typeface="Arial"/>
            </a:endParaRPr>
          </a:p>
        </p:txBody>
      </p:sp>
      <p:sp>
        <p:nvSpPr>
          <p:cNvPr id="30" name="object 30"/>
          <p:cNvSpPr/>
          <p:nvPr/>
        </p:nvSpPr>
        <p:spPr>
          <a:xfrm>
            <a:off x="7397497" y="1157860"/>
            <a:ext cx="1375028" cy="467486"/>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4801" y="5693148"/>
            <a:ext cx="82391"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dirty="0">
                <a:solidFill>
                  <a:srgbClr val="7C878E"/>
                </a:solidFill>
                <a:latin typeface="Tw Cen MT"/>
                <a:cs typeface="Tw Cen MT"/>
              </a:rPr>
              <a:t>4</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62515" y="5727687"/>
            <a:ext cx="1567339" cy="230832"/>
          </a:xfrm>
          <a:prstGeom prst="rect">
            <a:avLst/>
          </a:prstGeom>
        </p:spPr>
        <p:txBody>
          <a:bodyPr vert="horz" wrap="square" lIns="0" tIns="0" rIns="0" bIns="0" rtlCol="0">
            <a:spAutoFit/>
          </a:bodyPr>
          <a:lstStyle/>
          <a:p>
            <a:pPr defTabSz="685800" fontAlgn="auto">
              <a:lnSpc>
                <a:spcPts val="915"/>
              </a:lnSpc>
              <a:spcBef>
                <a:spcPts val="0"/>
              </a:spcBef>
              <a:spcAft>
                <a:spcPts val="0"/>
              </a:spcAft>
            </a:pPr>
            <a:r>
              <a:rPr sz="825" spc="-217" dirty="0">
                <a:solidFill>
                  <a:srgbClr val="7C878E"/>
                </a:solidFill>
                <a:latin typeface="Times New Roman"/>
                <a:cs typeface="Times New Roman"/>
              </a:rPr>
              <a:t>IINNTTRRENEN</a:t>
            </a:r>
            <a:r>
              <a:rPr sz="825" spc="38" dirty="0">
                <a:solidFill>
                  <a:srgbClr val="7C878E"/>
                </a:solidFill>
                <a:latin typeface="Times New Roman"/>
                <a:cs typeface="Times New Roman"/>
              </a:rPr>
              <a:t> </a:t>
            </a:r>
            <a:r>
              <a:rPr sz="825" spc="-139" dirty="0">
                <a:solidFill>
                  <a:srgbClr val="7C878E"/>
                </a:solidFill>
                <a:latin typeface="Arial"/>
                <a:cs typeface="Arial"/>
              </a:rPr>
              <a:t>O</a:t>
            </a:r>
            <a:r>
              <a:rPr sz="825" spc="-139" dirty="0">
                <a:solidFill>
                  <a:srgbClr val="7C878E"/>
                </a:solidFill>
                <a:latin typeface="Times New Roman"/>
                <a:cs typeface="Times New Roman"/>
              </a:rPr>
              <a:t>Out</a:t>
            </a:r>
            <a:r>
              <a:rPr sz="825" spc="-139" dirty="0">
                <a:solidFill>
                  <a:srgbClr val="7C878E"/>
                </a:solidFill>
                <a:latin typeface="Arial"/>
                <a:cs typeface="Arial"/>
              </a:rPr>
              <a:t>ut</a:t>
            </a:r>
            <a:r>
              <a:rPr sz="825" spc="-139" dirty="0">
                <a:solidFill>
                  <a:srgbClr val="7C878E"/>
                </a:solidFill>
                <a:latin typeface="Times New Roman"/>
                <a:cs typeface="Times New Roman"/>
              </a:rPr>
              <a:t>P</a:t>
            </a:r>
            <a:r>
              <a:rPr sz="825" spc="-139" dirty="0">
                <a:solidFill>
                  <a:srgbClr val="7C878E"/>
                </a:solidFill>
                <a:latin typeface="Arial"/>
                <a:cs typeface="Arial"/>
              </a:rPr>
              <a:t>P</a:t>
            </a:r>
            <a:r>
              <a:rPr sz="825" spc="-139" dirty="0">
                <a:solidFill>
                  <a:srgbClr val="7C878E"/>
                </a:solidFill>
                <a:latin typeface="Times New Roman"/>
                <a:cs typeface="Times New Roman"/>
              </a:rPr>
              <a:t>e</a:t>
            </a:r>
            <a:r>
              <a:rPr sz="825" spc="-139" dirty="0">
                <a:solidFill>
                  <a:srgbClr val="7C878E"/>
                </a:solidFill>
                <a:latin typeface="Arial"/>
                <a:cs typeface="Arial"/>
              </a:rPr>
              <a:t>e</a:t>
            </a:r>
            <a:r>
              <a:rPr sz="825" spc="-139" dirty="0">
                <a:solidFill>
                  <a:srgbClr val="7C878E"/>
                </a:solidFill>
                <a:latin typeface="Times New Roman"/>
                <a:cs typeface="Times New Roman"/>
              </a:rPr>
              <a:t>r</a:t>
            </a:r>
            <a:r>
              <a:rPr sz="825" spc="-139" dirty="0">
                <a:solidFill>
                  <a:srgbClr val="7C878E"/>
                </a:solidFill>
                <a:latin typeface="Arial"/>
                <a:cs typeface="Arial"/>
              </a:rPr>
              <a:t>r</a:t>
            </a:r>
            <a:r>
              <a:rPr sz="825" spc="-139" dirty="0">
                <a:solidFill>
                  <a:srgbClr val="7C878E"/>
                </a:solidFill>
                <a:latin typeface="Times New Roman"/>
                <a:cs typeface="Times New Roman"/>
              </a:rPr>
              <a:t>f</a:t>
            </a:r>
            <a:r>
              <a:rPr sz="825" spc="-139" dirty="0">
                <a:solidFill>
                  <a:srgbClr val="7C878E"/>
                </a:solidFill>
                <a:latin typeface="Arial"/>
                <a:cs typeface="Arial"/>
              </a:rPr>
              <a:t>f</a:t>
            </a:r>
            <a:r>
              <a:rPr sz="825" spc="-139" dirty="0">
                <a:solidFill>
                  <a:srgbClr val="7C878E"/>
                </a:solidFill>
                <a:latin typeface="Times New Roman"/>
                <a:cs typeface="Times New Roman"/>
              </a:rPr>
              <a:t>or</a:t>
            </a:r>
            <a:r>
              <a:rPr sz="825" spc="-139" dirty="0">
                <a:solidFill>
                  <a:srgbClr val="7C878E"/>
                </a:solidFill>
                <a:latin typeface="Arial"/>
                <a:cs typeface="Arial"/>
              </a:rPr>
              <a:t>or</a:t>
            </a:r>
            <a:r>
              <a:rPr sz="825" spc="-139" dirty="0">
                <a:solidFill>
                  <a:srgbClr val="7C878E"/>
                </a:solidFill>
                <a:latin typeface="Times New Roman"/>
                <a:cs typeface="Times New Roman"/>
              </a:rPr>
              <a:t>m</a:t>
            </a:r>
            <a:r>
              <a:rPr sz="825" spc="-139" dirty="0">
                <a:solidFill>
                  <a:srgbClr val="7C878E"/>
                </a:solidFill>
                <a:latin typeface="Arial"/>
                <a:cs typeface="Arial"/>
              </a:rPr>
              <a:t>m</a:t>
            </a:r>
            <a:r>
              <a:rPr sz="825" spc="-139" dirty="0">
                <a:solidFill>
                  <a:srgbClr val="7C878E"/>
                </a:solidFill>
                <a:latin typeface="Times New Roman"/>
                <a:cs typeface="Times New Roman"/>
              </a:rPr>
              <a:t>i</a:t>
            </a:r>
            <a:r>
              <a:rPr sz="825" spc="-139" dirty="0">
                <a:solidFill>
                  <a:srgbClr val="7C878E"/>
                </a:solidFill>
                <a:latin typeface="Arial"/>
                <a:cs typeface="Arial"/>
              </a:rPr>
              <a:t>i</a:t>
            </a:r>
            <a:r>
              <a:rPr sz="825" spc="-139" dirty="0">
                <a:solidFill>
                  <a:srgbClr val="7C878E"/>
                </a:solidFill>
                <a:latin typeface="Times New Roman"/>
                <a:cs typeface="Times New Roman"/>
              </a:rPr>
              <a:t>ng</a:t>
            </a:r>
            <a:r>
              <a:rPr sz="825" spc="-139" dirty="0">
                <a:solidFill>
                  <a:srgbClr val="7C878E"/>
                </a:solidFill>
                <a:latin typeface="Arial"/>
                <a:cs typeface="Arial"/>
              </a:rPr>
              <a:t>ng</a:t>
            </a:r>
            <a:r>
              <a:rPr sz="825" spc="-139" dirty="0">
                <a:solidFill>
                  <a:srgbClr val="7C878E"/>
                </a:solidFill>
                <a:latin typeface="Times New Roman"/>
                <a:cs typeface="Times New Roman"/>
              </a:rPr>
              <a:t>.</a:t>
            </a:r>
            <a:r>
              <a:rPr sz="825" spc="-139" dirty="0">
                <a:solidFill>
                  <a:srgbClr val="7C878E"/>
                </a:solidFill>
                <a:latin typeface="Arial"/>
                <a:cs typeface="Arial"/>
              </a:rPr>
              <a:t>.  </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v</a:t>
            </a:r>
            <a:r>
              <a:rPr sz="825" spc="-270" dirty="0">
                <a:solidFill>
                  <a:srgbClr val="7C878E"/>
                </a:solidFill>
                <a:latin typeface="Arial"/>
                <a:cs typeface="Arial"/>
              </a:rPr>
              <a:t>v</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r</a:t>
            </a:r>
            <a:r>
              <a:rPr sz="825" spc="-270" dirty="0">
                <a:solidFill>
                  <a:srgbClr val="7C878E"/>
                </a:solidFill>
                <a:latin typeface="Arial"/>
                <a:cs typeface="Arial"/>
              </a:rPr>
              <a:t>r</a:t>
            </a:r>
            <a:r>
              <a:rPr sz="825" spc="-270" dirty="0">
                <a:solidFill>
                  <a:srgbClr val="7C878E"/>
                </a:solidFill>
                <a:latin typeface="Times New Roman"/>
                <a:cs typeface="Times New Roman"/>
              </a:rPr>
              <a:t>y</a:t>
            </a:r>
            <a:r>
              <a:rPr sz="825" spc="-270" dirty="0">
                <a:solidFill>
                  <a:srgbClr val="7C878E"/>
                </a:solidFill>
                <a:latin typeface="Arial"/>
                <a:cs typeface="Arial"/>
              </a:rPr>
              <a:t>y</a:t>
            </a:r>
            <a:r>
              <a:rPr sz="825" spc="-270" dirty="0">
                <a:solidFill>
                  <a:srgbClr val="7C878E"/>
                </a:solidFill>
                <a:latin typeface="Times New Roman"/>
                <a:cs typeface="Times New Roman"/>
              </a:rPr>
              <a:t>da</a:t>
            </a:r>
            <a:r>
              <a:rPr sz="825" spc="-270" dirty="0">
                <a:solidFill>
                  <a:srgbClr val="7C878E"/>
                </a:solidFill>
                <a:latin typeface="Arial"/>
                <a:cs typeface="Arial"/>
              </a:rPr>
              <a:t>da</a:t>
            </a:r>
            <a:r>
              <a:rPr sz="825" spc="-270" dirty="0">
                <a:solidFill>
                  <a:srgbClr val="7C878E"/>
                </a:solidFill>
                <a:latin typeface="Times New Roman"/>
                <a:cs typeface="Times New Roman"/>
              </a:rPr>
              <a:t>y</a:t>
            </a:r>
            <a:r>
              <a:rPr sz="825" spc="-270" dirty="0">
                <a:solidFill>
                  <a:srgbClr val="7C878E"/>
                </a:solidFill>
                <a:latin typeface="Arial"/>
                <a:cs typeface="Arial"/>
              </a:rPr>
              <a:t>y</a:t>
            </a:r>
            <a:endParaRPr sz="825">
              <a:solidFill>
                <a:prstClr val="black"/>
              </a:solidFill>
              <a:latin typeface="Arial"/>
              <a:cs typeface="Arial"/>
            </a:endParaRPr>
          </a:p>
        </p:txBody>
      </p:sp>
      <p:sp>
        <p:nvSpPr>
          <p:cNvPr id="5" name="object 5"/>
          <p:cNvSpPr txBox="1">
            <a:spLocks noGrp="1"/>
          </p:cNvSpPr>
          <p:nvPr>
            <p:ph type="title"/>
          </p:nvPr>
        </p:nvSpPr>
        <p:spPr>
          <a:xfrm>
            <a:off x="545752" y="1326827"/>
            <a:ext cx="2386013" cy="1302280"/>
          </a:xfrm>
          <a:prstGeom prst="rect">
            <a:avLst/>
          </a:prstGeom>
        </p:spPr>
        <p:txBody>
          <a:bodyPr vert="horz" wrap="square" lIns="0" tIns="9525" rIns="0" bIns="0" rtlCol="0">
            <a:spAutoFit/>
          </a:bodyPr>
          <a:lstStyle/>
          <a:p>
            <a:pPr marL="9525">
              <a:spcBef>
                <a:spcPts val="75"/>
              </a:spcBef>
            </a:pPr>
            <a:r>
              <a:rPr sz="3000" spc="56" dirty="0"/>
              <a:t>The</a:t>
            </a:r>
            <a:r>
              <a:rPr sz="3000" spc="206" dirty="0"/>
              <a:t> </a:t>
            </a:r>
            <a:r>
              <a:rPr sz="5400" spc="-1785" dirty="0">
                <a:solidFill>
                  <a:srgbClr val="FE5000"/>
                </a:solidFill>
                <a:latin typeface="Arial"/>
                <a:cs typeface="Arial"/>
              </a:rPr>
              <a:t>Components</a:t>
            </a:r>
            <a:endParaRPr sz="5400">
              <a:latin typeface="Arial"/>
              <a:cs typeface="Arial"/>
            </a:endParaRPr>
          </a:p>
        </p:txBody>
      </p:sp>
      <p:sp>
        <p:nvSpPr>
          <p:cNvPr id="6" name="object 6"/>
          <p:cNvSpPr txBox="1"/>
          <p:nvPr/>
        </p:nvSpPr>
        <p:spPr>
          <a:xfrm>
            <a:off x="422215" y="2782570"/>
            <a:ext cx="2492216" cy="2161970"/>
          </a:xfrm>
          <a:prstGeom prst="rect">
            <a:avLst/>
          </a:prstGeom>
        </p:spPr>
        <p:txBody>
          <a:bodyPr vert="horz" wrap="square" lIns="0" tIns="32861" rIns="0" bIns="0" rtlCol="0">
            <a:spAutoFit/>
          </a:bodyPr>
          <a:lstStyle/>
          <a:p>
            <a:pPr marL="180499" marR="3810" indent="-170974" defTabSz="685800" fontAlgn="auto">
              <a:lnSpc>
                <a:spcPts val="1454"/>
              </a:lnSpc>
              <a:spcBef>
                <a:spcPts val="259"/>
              </a:spcBef>
              <a:spcAft>
                <a:spcPts val="0"/>
              </a:spcAft>
              <a:buFont typeface="Arial"/>
              <a:buChar char="•"/>
              <a:tabLst>
                <a:tab pos="180499" algn="l"/>
                <a:tab pos="180975" algn="l"/>
              </a:tabLst>
            </a:pPr>
            <a:r>
              <a:rPr sz="1350" b="1" spc="-49" dirty="0">
                <a:solidFill>
                  <a:srgbClr val="808080"/>
                </a:solidFill>
                <a:latin typeface="Arial"/>
                <a:cs typeface="Arial"/>
              </a:rPr>
              <a:t>Create </a:t>
            </a:r>
            <a:r>
              <a:rPr sz="1350" b="1" spc="-4" dirty="0">
                <a:solidFill>
                  <a:srgbClr val="808080"/>
                </a:solidFill>
                <a:latin typeface="Arial"/>
                <a:cs typeface="Arial"/>
              </a:rPr>
              <a:t>a</a:t>
            </a:r>
            <a:r>
              <a:rPr sz="1350" b="1" spc="-236" dirty="0">
                <a:solidFill>
                  <a:srgbClr val="808080"/>
                </a:solidFill>
                <a:latin typeface="Arial"/>
                <a:cs typeface="Arial"/>
              </a:rPr>
              <a:t> </a:t>
            </a:r>
            <a:r>
              <a:rPr sz="1350" b="1" spc="-94" dirty="0">
                <a:solidFill>
                  <a:srgbClr val="808080"/>
                </a:solidFill>
                <a:latin typeface="Arial"/>
                <a:cs typeface="Arial"/>
              </a:rPr>
              <a:t>common, </a:t>
            </a:r>
            <a:r>
              <a:rPr sz="1350" b="1" spc="-90" dirty="0">
                <a:solidFill>
                  <a:srgbClr val="808080"/>
                </a:solidFill>
                <a:latin typeface="Arial"/>
                <a:cs typeface="Arial"/>
              </a:rPr>
              <a:t>standardized  </a:t>
            </a:r>
            <a:r>
              <a:rPr sz="1350" b="1" spc="-94" dirty="0">
                <a:solidFill>
                  <a:srgbClr val="808080"/>
                </a:solidFill>
                <a:latin typeface="Arial"/>
                <a:cs typeface="Arial"/>
              </a:rPr>
              <a:t>curriculum: </a:t>
            </a:r>
            <a:r>
              <a:rPr sz="1350" spc="-4" dirty="0">
                <a:solidFill>
                  <a:srgbClr val="808080"/>
                </a:solidFill>
                <a:latin typeface="Arial"/>
                <a:cs typeface="Arial"/>
              </a:rPr>
              <a:t>utilities,  </a:t>
            </a:r>
            <a:r>
              <a:rPr sz="1350" spc="-8" dirty="0">
                <a:solidFill>
                  <a:srgbClr val="808080"/>
                </a:solidFill>
                <a:latin typeface="Arial"/>
                <a:cs typeface="Arial"/>
              </a:rPr>
              <a:t>contractors,</a:t>
            </a:r>
            <a:r>
              <a:rPr sz="1350" spc="-116" dirty="0">
                <a:solidFill>
                  <a:srgbClr val="808080"/>
                </a:solidFill>
                <a:latin typeface="Arial"/>
                <a:cs typeface="Arial"/>
              </a:rPr>
              <a:t> </a:t>
            </a:r>
            <a:r>
              <a:rPr sz="1350" spc="-8" dirty="0">
                <a:solidFill>
                  <a:srgbClr val="808080"/>
                </a:solidFill>
                <a:latin typeface="Arial"/>
                <a:cs typeface="Arial"/>
              </a:rPr>
              <a:t>unions</a:t>
            </a:r>
            <a:endParaRPr sz="1350">
              <a:solidFill>
                <a:prstClr val="black"/>
              </a:solidFill>
              <a:latin typeface="Arial"/>
              <a:cs typeface="Arial"/>
            </a:endParaRPr>
          </a:p>
          <a:p>
            <a:pPr marL="180499" marR="151924" indent="-170974" defTabSz="685800" fontAlgn="auto">
              <a:lnSpc>
                <a:spcPts val="1454"/>
              </a:lnSpc>
              <a:spcBef>
                <a:spcPts val="758"/>
              </a:spcBef>
              <a:spcAft>
                <a:spcPts val="0"/>
              </a:spcAft>
              <a:buFont typeface="Arial"/>
              <a:buChar char="•"/>
              <a:tabLst>
                <a:tab pos="180499" algn="l"/>
                <a:tab pos="180975" algn="l"/>
              </a:tabLst>
            </a:pPr>
            <a:r>
              <a:rPr sz="1350" b="1" spc="-75" dirty="0">
                <a:solidFill>
                  <a:srgbClr val="808080"/>
                </a:solidFill>
                <a:latin typeface="Arial"/>
                <a:cs typeface="Arial"/>
              </a:rPr>
              <a:t>Provide </a:t>
            </a:r>
            <a:r>
              <a:rPr sz="1350" b="1" spc="-86" dirty="0">
                <a:solidFill>
                  <a:srgbClr val="808080"/>
                </a:solidFill>
                <a:latin typeface="Arial"/>
                <a:cs typeface="Arial"/>
              </a:rPr>
              <a:t>participant </a:t>
            </a:r>
            <a:r>
              <a:rPr sz="1350" b="1" spc="-71" dirty="0">
                <a:solidFill>
                  <a:srgbClr val="808080"/>
                </a:solidFill>
                <a:latin typeface="Arial"/>
                <a:cs typeface="Arial"/>
              </a:rPr>
              <a:t>recruiting,  </a:t>
            </a:r>
            <a:r>
              <a:rPr sz="1350" b="1" spc="-94" dirty="0">
                <a:solidFill>
                  <a:srgbClr val="808080"/>
                </a:solidFill>
                <a:latin typeface="Arial"/>
                <a:cs typeface="Arial"/>
              </a:rPr>
              <a:t>screening </a:t>
            </a:r>
            <a:r>
              <a:rPr sz="1350" b="1" spc="-90" dirty="0">
                <a:solidFill>
                  <a:srgbClr val="808080"/>
                </a:solidFill>
                <a:latin typeface="Arial"/>
                <a:cs typeface="Arial"/>
              </a:rPr>
              <a:t>and </a:t>
            </a:r>
            <a:r>
              <a:rPr sz="1350" b="1" spc="-83" dirty="0">
                <a:solidFill>
                  <a:srgbClr val="808080"/>
                </a:solidFill>
                <a:latin typeface="Arial"/>
                <a:cs typeface="Arial"/>
              </a:rPr>
              <a:t>training:  </a:t>
            </a:r>
            <a:r>
              <a:rPr sz="1350" spc="-8" dirty="0">
                <a:solidFill>
                  <a:srgbClr val="808080"/>
                </a:solidFill>
                <a:latin typeface="Arial"/>
                <a:cs typeface="Arial"/>
              </a:rPr>
              <a:t>community </a:t>
            </a:r>
            <a:r>
              <a:rPr sz="1350" spc="26" dirty="0">
                <a:solidFill>
                  <a:srgbClr val="808080"/>
                </a:solidFill>
                <a:latin typeface="Arial"/>
                <a:cs typeface="Arial"/>
              </a:rPr>
              <a:t>not-for-profit  </a:t>
            </a:r>
            <a:r>
              <a:rPr sz="1350" spc="-45" dirty="0">
                <a:solidFill>
                  <a:srgbClr val="808080"/>
                </a:solidFill>
                <a:latin typeface="Arial"/>
                <a:cs typeface="Arial"/>
              </a:rPr>
              <a:t>agencies</a:t>
            </a:r>
            <a:endParaRPr sz="1350">
              <a:solidFill>
                <a:prstClr val="black"/>
              </a:solidFill>
              <a:latin typeface="Arial"/>
              <a:cs typeface="Arial"/>
            </a:endParaRPr>
          </a:p>
          <a:p>
            <a:pPr marL="180975" marR="291465" indent="-171450" defTabSz="685800" fontAlgn="auto">
              <a:lnSpc>
                <a:spcPts val="1454"/>
              </a:lnSpc>
              <a:spcBef>
                <a:spcPts val="758"/>
              </a:spcBef>
              <a:spcAft>
                <a:spcPts val="0"/>
              </a:spcAft>
              <a:buFont typeface="Arial"/>
              <a:buChar char="•"/>
              <a:tabLst>
                <a:tab pos="180499" algn="l"/>
                <a:tab pos="180975" algn="l"/>
              </a:tabLst>
            </a:pPr>
            <a:r>
              <a:rPr sz="1350" b="1" spc="-75" dirty="0">
                <a:solidFill>
                  <a:srgbClr val="808080"/>
                </a:solidFill>
                <a:latin typeface="Arial"/>
                <a:cs typeface="Arial"/>
              </a:rPr>
              <a:t>Provide </a:t>
            </a:r>
            <a:r>
              <a:rPr sz="1350" b="1" spc="-116" dirty="0">
                <a:solidFill>
                  <a:srgbClr val="808080"/>
                </a:solidFill>
                <a:latin typeface="Arial"/>
                <a:cs typeface="Arial"/>
              </a:rPr>
              <a:t>Job </a:t>
            </a:r>
            <a:r>
              <a:rPr sz="1350" b="1" spc="-98" dirty="0">
                <a:solidFill>
                  <a:srgbClr val="808080"/>
                </a:solidFill>
                <a:latin typeface="Arial"/>
                <a:cs typeface="Arial"/>
              </a:rPr>
              <a:t>Shadowing </a:t>
            </a:r>
            <a:r>
              <a:rPr sz="1350" b="1" spc="-90" dirty="0">
                <a:solidFill>
                  <a:srgbClr val="808080"/>
                </a:solidFill>
                <a:latin typeface="Arial"/>
                <a:cs typeface="Arial"/>
              </a:rPr>
              <a:t>and  </a:t>
            </a:r>
            <a:r>
              <a:rPr sz="1350" b="1" spc="-71" dirty="0">
                <a:solidFill>
                  <a:srgbClr val="808080"/>
                </a:solidFill>
                <a:latin typeface="Arial"/>
                <a:cs typeface="Arial"/>
              </a:rPr>
              <a:t>Career </a:t>
            </a:r>
            <a:r>
              <a:rPr sz="1350" b="1" spc="-60" dirty="0">
                <a:solidFill>
                  <a:srgbClr val="808080"/>
                </a:solidFill>
                <a:latin typeface="Arial"/>
                <a:cs typeface="Arial"/>
              </a:rPr>
              <a:t>Day: </a:t>
            </a:r>
            <a:r>
              <a:rPr sz="1350" spc="-15" dirty="0">
                <a:solidFill>
                  <a:srgbClr val="808080"/>
                </a:solidFill>
                <a:latin typeface="Arial"/>
                <a:cs typeface="Arial"/>
              </a:rPr>
              <a:t>Participating  </a:t>
            </a:r>
            <a:r>
              <a:rPr sz="1350" spc="-26" dirty="0">
                <a:solidFill>
                  <a:srgbClr val="808080"/>
                </a:solidFill>
                <a:latin typeface="Arial"/>
                <a:cs typeface="Arial"/>
              </a:rPr>
              <a:t>companies </a:t>
            </a:r>
            <a:r>
              <a:rPr sz="1350" spc="-38" dirty="0">
                <a:solidFill>
                  <a:srgbClr val="808080"/>
                </a:solidFill>
                <a:latin typeface="Arial"/>
                <a:cs typeface="Arial"/>
              </a:rPr>
              <a:t>and</a:t>
            </a:r>
            <a:r>
              <a:rPr sz="1350" spc="-150" dirty="0">
                <a:solidFill>
                  <a:srgbClr val="808080"/>
                </a:solidFill>
                <a:latin typeface="Arial"/>
                <a:cs typeface="Arial"/>
              </a:rPr>
              <a:t> </a:t>
            </a:r>
            <a:r>
              <a:rPr sz="1350" spc="-8" dirty="0">
                <a:solidFill>
                  <a:srgbClr val="808080"/>
                </a:solidFill>
                <a:latin typeface="Arial"/>
                <a:cs typeface="Arial"/>
              </a:rPr>
              <a:t>unions</a:t>
            </a:r>
            <a:endParaRPr sz="1350">
              <a:solidFill>
                <a:prstClr val="black"/>
              </a:solidFill>
              <a:latin typeface="Arial"/>
              <a:cs typeface="Arial"/>
            </a:endParaRPr>
          </a:p>
        </p:txBody>
      </p:sp>
      <p:sp>
        <p:nvSpPr>
          <p:cNvPr id="7" name="object 7"/>
          <p:cNvSpPr/>
          <p:nvPr/>
        </p:nvSpPr>
        <p:spPr>
          <a:xfrm>
            <a:off x="3479292" y="857250"/>
            <a:ext cx="5664994" cy="5143500"/>
          </a:xfrm>
          <a:custGeom>
            <a:avLst/>
            <a:gdLst/>
            <a:ahLst/>
            <a:cxnLst/>
            <a:rect l="l" t="t" r="r" b="b"/>
            <a:pathLst>
              <a:path w="7553325" h="6858000">
                <a:moveTo>
                  <a:pt x="0" y="6858000"/>
                </a:moveTo>
                <a:lnTo>
                  <a:pt x="7552944" y="6858000"/>
                </a:lnTo>
                <a:lnTo>
                  <a:pt x="7552944" y="0"/>
                </a:lnTo>
                <a:lnTo>
                  <a:pt x="0" y="0"/>
                </a:lnTo>
                <a:lnTo>
                  <a:pt x="0" y="6858000"/>
                </a:lnTo>
                <a:close/>
              </a:path>
            </a:pathLst>
          </a:custGeom>
          <a:solidFill>
            <a:srgbClr val="C8CACA"/>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3794761" y="1187578"/>
            <a:ext cx="5033771" cy="4399406"/>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3842766" y="1220724"/>
            <a:ext cx="4937760" cy="4304824"/>
          </a:xfrm>
          <a:custGeom>
            <a:avLst/>
            <a:gdLst/>
            <a:ahLst/>
            <a:cxnLst/>
            <a:rect l="l" t="t" r="r" b="b"/>
            <a:pathLst>
              <a:path w="6583680" h="5739765">
                <a:moveTo>
                  <a:pt x="0" y="0"/>
                </a:moveTo>
                <a:lnTo>
                  <a:pt x="6583679" y="0"/>
                </a:lnTo>
                <a:lnTo>
                  <a:pt x="6583679" y="5739384"/>
                </a:lnTo>
                <a:lnTo>
                  <a:pt x="0" y="5739384"/>
                </a:lnTo>
                <a:lnTo>
                  <a:pt x="0" y="0"/>
                </a:lnTo>
                <a:close/>
              </a:path>
            </a:pathLst>
          </a:custGeom>
          <a:solidFill>
            <a:srgbClr val="FFFFFF"/>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p:nvPr/>
        </p:nvSpPr>
        <p:spPr>
          <a:xfrm>
            <a:off x="3842766" y="1220724"/>
            <a:ext cx="4937760" cy="4304824"/>
          </a:xfrm>
          <a:custGeom>
            <a:avLst/>
            <a:gdLst/>
            <a:ahLst/>
            <a:cxnLst/>
            <a:rect l="l" t="t" r="r" b="b"/>
            <a:pathLst>
              <a:path w="6583680" h="5739765">
                <a:moveTo>
                  <a:pt x="0" y="0"/>
                </a:moveTo>
                <a:lnTo>
                  <a:pt x="6583679" y="0"/>
                </a:lnTo>
                <a:lnTo>
                  <a:pt x="6583679" y="5739384"/>
                </a:lnTo>
                <a:lnTo>
                  <a:pt x="0" y="5739384"/>
                </a:lnTo>
                <a:lnTo>
                  <a:pt x="0" y="0"/>
                </a:lnTo>
                <a:close/>
              </a:path>
            </a:pathLst>
          </a:custGeom>
          <a:ln w="9144">
            <a:solidFill>
              <a:srgbClr val="C8CACA"/>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1" name="object 11"/>
          <p:cNvSpPr/>
          <p:nvPr/>
        </p:nvSpPr>
        <p:spPr>
          <a:xfrm>
            <a:off x="4206241" y="2189987"/>
            <a:ext cx="4200353" cy="2362581"/>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2" name="object 12"/>
          <p:cNvSpPr txBox="1"/>
          <p:nvPr/>
        </p:nvSpPr>
        <p:spPr>
          <a:xfrm>
            <a:off x="3842766" y="4298361"/>
            <a:ext cx="4937760" cy="217367"/>
          </a:xfrm>
          <a:prstGeom prst="rect">
            <a:avLst/>
          </a:prstGeom>
        </p:spPr>
        <p:txBody>
          <a:bodyPr vert="horz" wrap="square" lIns="0" tIns="9525" rIns="0" bIns="0" rtlCol="0">
            <a:spAutoFit/>
          </a:bodyPr>
          <a:lstStyle/>
          <a:p>
            <a:pPr marR="428149" algn="r" defTabSz="685800" fontAlgn="auto">
              <a:spcBef>
                <a:spcPts val="75"/>
              </a:spcBef>
              <a:spcAft>
                <a:spcPts val="0"/>
              </a:spcAft>
            </a:pPr>
            <a:r>
              <a:rPr sz="1350" spc="34" dirty="0">
                <a:solidFill>
                  <a:srgbClr val="FFFFFF"/>
                </a:solidFill>
                <a:latin typeface="Times New Roman"/>
                <a:cs typeface="Times New Roman"/>
              </a:rPr>
              <a:t>Job</a:t>
            </a:r>
            <a:r>
              <a:rPr sz="1350" spc="53" dirty="0">
                <a:solidFill>
                  <a:srgbClr val="FFFFFF"/>
                </a:solidFill>
                <a:latin typeface="Times New Roman"/>
                <a:cs typeface="Times New Roman"/>
              </a:rPr>
              <a:t> </a:t>
            </a:r>
            <a:r>
              <a:rPr sz="1350" spc="38" dirty="0">
                <a:solidFill>
                  <a:srgbClr val="FFFFFF"/>
                </a:solidFill>
                <a:latin typeface="Times New Roman"/>
                <a:cs typeface="Times New Roman"/>
              </a:rPr>
              <a:t>Shadowing</a:t>
            </a:r>
            <a:endParaRPr sz="1350">
              <a:solidFill>
                <a:prstClr val="black"/>
              </a:solidFill>
              <a:latin typeface="Times New Roman"/>
              <a:cs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85641" y="857250"/>
            <a:ext cx="5158740" cy="5143500"/>
          </a:xfrm>
          <a:custGeom>
            <a:avLst/>
            <a:gdLst/>
            <a:ahLst/>
            <a:cxnLst/>
            <a:rect l="l" t="t" r="r" b="b"/>
            <a:pathLst>
              <a:path w="6878320" h="6858000">
                <a:moveTo>
                  <a:pt x="0" y="6858000"/>
                </a:moveTo>
                <a:lnTo>
                  <a:pt x="6877811" y="6858000"/>
                </a:lnTo>
                <a:lnTo>
                  <a:pt x="6877811" y="0"/>
                </a:lnTo>
                <a:lnTo>
                  <a:pt x="0" y="0"/>
                </a:lnTo>
                <a:lnTo>
                  <a:pt x="0" y="6858000"/>
                </a:lnTo>
                <a:close/>
              </a:path>
            </a:pathLst>
          </a:custGeom>
          <a:solidFill>
            <a:srgbClr val="3D3D3D"/>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84326" y="5719136"/>
            <a:ext cx="63341" cy="116186"/>
          </a:xfrm>
          <a:prstGeom prst="rect">
            <a:avLst/>
          </a:prstGeom>
        </p:spPr>
        <p:txBody>
          <a:bodyPr vert="horz" wrap="square" lIns="0" tIns="0" rIns="0" bIns="0" rtlCol="0">
            <a:spAutoFit/>
          </a:bodyPr>
          <a:lstStyle/>
          <a:p>
            <a:pPr defTabSz="685800" fontAlgn="auto">
              <a:lnSpc>
                <a:spcPts val="949"/>
              </a:lnSpc>
              <a:spcBef>
                <a:spcPts val="0"/>
              </a:spcBef>
              <a:spcAft>
                <a:spcPts val="0"/>
              </a:spcAft>
            </a:pPr>
            <a:r>
              <a:rPr sz="900" dirty="0">
                <a:solidFill>
                  <a:srgbClr val="7C878E"/>
                </a:solidFill>
                <a:latin typeface="Tw Cen MT"/>
                <a:cs typeface="Tw Cen MT"/>
              </a:rPr>
              <a:t>5</a:t>
            </a:r>
            <a:endParaRPr sz="900">
              <a:solidFill>
                <a:prstClr val="black"/>
              </a:solidFill>
              <a:latin typeface="Tw Cen MT"/>
              <a:cs typeface="Tw Cen MT"/>
            </a:endParaRPr>
          </a:p>
        </p:txBody>
      </p:sp>
      <p:sp>
        <p:nvSpPr>
          <p:cNvPr id="4" name="object 4"/>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5" name="object 5"/>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6" name="object 6"/>
          <p:cNvSpPr/>
          <p:nvPr/>
        </p:nvSpPr>
        <p:spPr>
          <a:xfrm>
            <a:off x="1" y="857250"/>
            <a:ext cx="3985736" cy="5143500"/>
          </a:xfrm>
          <a:custGeom>
            <a:avLst/>
            <a:gdLst/>
            <a:ahLst/>
            <a:cxnLst/>
            <a:rect l="l" t="t" r="r" b="b"/>
            <a:pathLst>
              <a:path w="5314315" h="6858000">
                <a:moveTo>
                  <a:pt x="0" y="6858000"/>
                </a:moveTo>
                <a:lnTo>
                  <a:pt x="5314188" y="6858000"/>
                </a:lnTo>
                <a:lnTo>
                  <a:pt x="5314188" y="0"/>
                </a:lnTo>
                <a:lnTo>
                  <a:pt x="0" y="0"/>
                </a:lnTo>
                <a:lnTo>
                  <a:pt x="0" y="6858000"/>
                </a:lnTo>
                <a:close/>
              </a:path>
            </a:pathLst>
          </a:custGeom>
          <a:solidFill>
            <a:srgbClr val="D0CEC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txBox="1"/>
          <p:nvPr/>
        </p:nvSpPr>
        <p:spPr>
          <a:xfrm>
            <a:off x="596075" y="1133284"/>
            <a:ext cx="2774156" cy="1038746"/>
          </a:xfrm>
          <a:prstGeom prst="rect">
            <a:avLst/>
          </a:prstGeom>
          <a:solidFill>
            <a:srgbClr val="FFFFFF"/>
          </a:solidFill>
          <a:ln w="25907">
            <a:solidFill>
              <a:srgbClr val="808080"/>
            </a:solidFill>
          </a:ln>
        </p:spPr>
        <p:txBody>
          <a:bodyPr vert="horz" wrap="square" lIns="0" tIns="0" rIns="0" bIns="0" rtlCol="0">
            <a:spAutoFit/>
          </a:bodyPr>
          <a:lstStyle/>
          <a:p>
            <a:pPr marR="4763" algn="ctr" defTabSz="685800" fontAlgn="auto">
              <a:lnSpc>
                <a:spcPts val="4680"/>
              </a:lnSpc>
              <a:spcBef>
                <a:spcPts val="0"/>
              </a:spcBef>
              <a:spcAft>
                <a:spcPts val="0"/>
              </a:spcAft>
            </a:pPr>
            <a:r>
              <a:rPr sz="2175" dirty="0">
                <a:solidFill>
                  <a:srgbClr val="808080"/>
                </a:solidFill>
                <a:latin typeface="Times New Roman"/>
                <a:cs typeface="Times New Roman"/>
              </a:rPr>
              <a:t>A </a:t>
            </a:r>
            <a:r>
              <a:rPr sz="5400" spc="-1395" dirty="0">
                <a:solidFill>
                  <a:srgbClr val="FE5000"/>
                </a:solidFill>
                <a:latin typeface="Arial"/>
                <a:cs typeface="Arial"/>
              </a:rPr>
              <a:t>Partnership </a:t>
            </a:r>
            <a:r>
              <a:rPr sz="2175" spc="83" dirty="0">
                <a:solidFill>
                  <a:srgbClr val="808080"/>
                </a:solidFill>
                <a:latin typeface="Times New Roman"/>
                <a:cs typeface="Times New Roman"/>
              </a:rPr>
              <a:t>of</a:t>
            </a:r>
            <a:endParaRPr sz="2175">
              <a:solidFill>
                <a:prstClr val="black"/>
              </a:solidFill>
              <a:latin typeface="Times New Roman"/>
              <a:cs typeface="Times New Roman"/>
            </a:endParaRPr>
          </a:p>
          <a:p>
            <a:pPr marR="9525" algn="ctr" defTabSz="685800" fontAlgn="auto">
              <a:lnSpc>
                <a:spcPts val="2576"/>
              </a:lnSpc>
              <a:spcBef>
                <a:spcPts val="803"/>
              </a:spcBef>
              <a:spcAft>
                <a:spcPts val="0"/>
              </a:spcAft>
            </a:pPr>
            <a:r>
              <a:rPr sz="2175" spc="113" dirty="0">
                <a:solidFill>
                  <a:srgbClr val="808080"/>
                </a:solidFill>
                <a:latin typeface="Times New Roman"/>
                <a:cs typeface="Times New Roman"/>
              </a:rPr>
              <a:t>Stakeholders</a:t>
            </a:r>
            <a:endParaRPr sz="2175">
              <a:solidFill>
                <a:prstClr val="black"/>
              </a:solidFill>
              <a:latin typeface="Times New Roman"/>
              <a:cs typeface="Times New Roman"/>
            </a:endParaRPr>
          </a:p>
        </p:txBody>
      </p:sp>
      <p:sp>
        <p:nvSpPr>
          <p:cNvPr id="8" name="object 8"/>
          <p:cNvSpPr txBox="1"/>
          <p:nvPr/>
        </p:nvSpPr>
        <p:spPr>
          <a:xfrm>
            <a:off x="425997" y="2230565"/>
            <a:ext cx="3098959" cy="945772"/>
          </a:xfrm>
          <a:prstGeom prst="rect">
            <a:avLst/>
          </a:prstGeom>
        </p:spPr>
        <p:txBody>
          <a:bodyPr vert="horz" wrap="square" lIns="0" tIns="78105" rIns="0" bIns="0" rtlCol="0">
            <a:spAutoFit/>
          </a:bodyPr>
          <a:lstStyle/>
          <a:p>
            <a:pPr algn="ctr" defTabSz="685800" fontAlgn="auto">
              <a:spcBef>
                <a:spcPts val="615"/>
              </a:spcBef>
              <a:spcAft>
                <a:spcPts val="0"/>
              </a:spcAft>
            </a:pPr>
            <a:r>
              <a:rPr spc="-45" dirty="0">
                <a:solidFill>
                  <a:srgbClr val="FE5000"/>
                </a:solidFill>
                <a:latin typeface="Times New Roman"/>
                <a:cs typeface="Times New Roman"/>
              </a:rPr>
              <a:t>GOAL:</a:t>
            </a:r>
            <a:endParaRPr>
              <a:solidFill>
                <a:prstClr val="black"/>
              </a:solidFill>
              <a:latin typeface="Times New Roman"/>
              <a:cs typeface="Times New Roman"/>
            </a:endParaRPr>
          </a:p>
          <a:p>
            <a:pPr marL="9525" marR="3810" indent="-8096" algn="ctr" defTabSz="685800" fontAlgn="auto">
              <a:lnSpc>
                <a:spcPts val="1943"/>
              </a:lnSpc>
              <a:spcBef>
                <a:spcPts val="784"/>
              </a:spcBef>
              <a:spcAft>
                <a:spcPts val="0"/>
              </a:spcAft>
            </a:pPr>
            <a:r>
              <a:rPr spc="113" dirty="0">
                <a:solidFill>
                  <a:srgbClr val="FFFFFF"/>
                </a:solidFill>
                <a:latin typeface="Times New Roman"/>
                <a:cs typeface="Times New Roman"/>
              </a:rPr>
              <a:t>Better </a:t>
            </a:r>
            <a:r>
              <a:rPr spc="94" dirty="0">
                <a:solidFill>
                  <a:srgbClr val="FFFFFF"/>
                </a:solidFill>
                <a:latin typeface="Times New Roman"/>
                <a:cs typeface="Times New Roman"/>
              </a:rPr>
              <a:t>prepare </a:t>
            </a:r>
            <a:r>
              <a:rPr spc="41" dirty="0">
                <a:solidFill>
                  <a:srgbClr val="FFFFFF"/>
                </a:solidFill>
                <a:latin typeface="Times New Roman"/>
                <a:cs typeface="Times New Roman"/>
              </a:rPr>
              <a:t>local, </a:t>
            </a:r>
            <a:r>
              <a:rPr spc="68" dirty="0">
                <a:solidFill>
                  <a:srgbClr val="FFFFFF"/>
                </a:solidFill>
                <a:latin typeface="Times New Roman"/>
                <a:cs typeface="Times New Roman"/>
              </a:rPr>
              <a:t>diverse  </a:t>
            </a:r>
            <a:r>
              <a:rPr spc="98" dirty="0">
                <a:solidFill>
                  <a:srgbClr val="FFFFFF"/>
                </a:solidFill>
                <a:latin typeface="Times New Roman"/>
                <a:cs typeface="Times New Roman"/>
              </a:rPr>
              <a:t>candidates </a:t>
            </a:r>
            <a:r>
              <a:rPr spc="90" dirty="0">
                <a:solidFill>
                  <a:srgbClr val="FFFFFF"/>
                </a:solidFill>
                <a:latin typeface="Times New Roman"/>
                <a:cs typeface="Times New Roman"/>
              </a:rPr>
              <a:t>to </a:t>
            </a:r>
            <a:r>
              <a:rPr spc="124" dirty="0">
                <a:solidFill>
                  <a:srgbClr val="FFFFFF"/>
                </a:solidFill>
                <a:latin typeface="Times New Roman"/>
                <a:cs typeface="Times New Roman"/>
              </a:rPr>
              <a:t>enter </a:t>
            </a:r>
            <a:r>
              <a:rPr spc="68" dirty="0">
                <a:solidFill>
                  <a:srgbClr val="FFFFFF"/>
                </a:solidFill>
                <a:latin typeface="Times New Roman"/>
                <a:cs typeface="Times New Roman"/>
              </a:rPr>
              <a:t>union</a:t>
            </a:r>
            <a:r>
              <a:rPr spc="-11" dirty="0">
                <a:solidFill>
                  <a:srgbClr val="FFFFFF"/>
                </a:solidFill>
                <a:latin typeface="Times New Roman"/>
                <a:cs typeface="Times New Roman"/>
              </a:rPr>
              <a:t> </a:t>
            </a:r>
            <a:r>
              <a:rPr spc="56" dirty="0">
                <a:solidFill>
                  <a:srgbClr val="FFFFFF"/>
                </a:solidFill>
                <a:latin typeface="Times New Roman"/>
                <a:cs typeface="Times New Roman"/>
              </a:rPr>
              <a:t>jobs</a:t>
            </a:r>
            <a:endParaRPr>
              <a:solidFill>
                <a:prstClr val="black"/>
              </a:solidFill>
              <a:latin typeface="Times New Roman"/>
              <a:cs typeface="Times New Roman"/>
            </a:endParaRPr>
          </a:p>
        </p:txBody>
      </p:sp>
      <p:sp>
        <p:nvSpPr>
          <p:cNvPr id="9" name="object 9"/>
          <p:cNvSpPr/>
          <p:nvPr/>
        </p:nvSpPr>
        <p:spPr>
          <a:xfrm>
            <a:off x="5141215" y="2103120"/>
            <a:ext cx="2815208" cy="2499741"/>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txBox="1"/>
          <p:nvPr/>
        </p:nvSpPr>
        <p:spPr>
          <a:xfrm>
            <a:off x="5420522" y="2377629"/>
            <a:ext cx="970121" cy="994984"/>
          </a:xfrm>
          <a:prstGeom prst="rect">
            <a:avLst/>
          </a:prstGeom>
        </p:spPr>
        <p:txBody>
          <a:bodyPr vert="horz" wrap="square" lIns="0" tIns="32861" rIns="0" bIns="0" rtlCol="0">
            <a:spAutoFit/>
          </a:bodyPr>
          <a:lstStyle/>
          <a:p>
            <a:pPr marL="9525" marR="3810" algn="ctr" defTabSz="685800" fontAlgn="auto">
              <a:lnSpc>
                <a:spcPts val="1454"/>
              </a:lnSpc>
              <a:spcBef>
                <a:spcPts val="259"/>
              </a:spcBef>
              <a:spcAft>
                <a:spcPts val="0"/>
              </a:spcAft>
            </a:pPr>
            <a:r>
              <a:rPr sz="1350" spc="8" dirty="0">
                <a:solidFill>
                  <a:srgbClr val="FFFFFF"/>
                </a:solidFill>
                <a:latin typeface="Times New Roman"/>
                <a:cs typeface="Times New Roman"/>
              </a:rPr>
              <a:t>C</a:t>
            </a:r>
            <a:r>
              <a:rPr sz="1350" spc="79" dirty="0">
                <a:solidFill>
                  <a:srgbClr val="FFFFFF"/>
                </a:solidFill>
                <a:latin typeface="Times New Roman"/>
                <a:cs typeface="Times New Roman"/>
              </a:rPr>
              <a:t>o</a:t>
            </a:r>
            <a:r>
              <a:rPr sz="1350" spc="68" dirty="0">
                <a:solidFill>
                  <a:srgbClr val="FFFFFF"/>
                </a:solidFill>
                <a:latin typeface="Times New Roman"/>
                <a:cs typeface="Times New Roman"/>
              </a:rPr>
              <a:t>n</a:t>
            </a:r>
            <a:r>
              <a:rPr sz="1350" spc="45" dirty="0">
                <a:solidFill>
                  <a:srgbClr val="FFFFFF"/>
                </a:solidFill>
                <a:latin typeface="Times New Roman"/>
                <a:cs typeface="Times New Roman"/>
              </a:rPr>
              <a:t>s</a:t>
            </a:r>
            <a:r>
              <a:rPr sz="1350" spc="83" dirty="0">
                <a:solidFill>
                  <a:srgbClr val="FFFFFF"/>
                </a:solidFill>
                <a:latin typeface="Times New Roman"/>
                <a:cs typeface="Times New Roman"/>
              </a:rPr>
              <a:t>t</a:t>
            </a:r>
            <a:r>
              <a:rPr sz="1350" spc="26" dirty="0">
                <a:solidFill>
                  <a:srgbClr val="FFFFFF"/>
                </a:solidFill>
                <a:latin typeface="Times New Roman"/>
                <a:cs typeface="Times New Roman"/>
              </a:rPr>
              <a:t>r</a:t>
            </a:r>
            <a:r>
              <a:rPr sz="1350" spc="60" dirty="0">
                <a:solidFill>
                  <a:srgbClr val="FFFFFF"/>
                </a:solidFill>
                <a:latin typeface="Times New Roman"/>
                <a:cs typeface="Times New Roman"/>
              </a:rPr>
              <a:t>u</a:t>
            </a:r>
            <a:r>
              <a:rPr sz="1350" spc="38" dirty="0">
                <a:solidFill>
                  <a:srgbClr val="FFFFFF"/>
                </a:solidFill>
                <a:latin typeface="Times New Roman"/>
                <a:cs typeface="Times New Roman"/>
              </a:rPr>
              <a:t>c</a:t>
            </a:r>
            <a:r>
              <a:rPr sz="1350" spc="83" dirty="0">
                <a:solidFill>
                  <a:srgbClr val="FFFFFF"/>
                </a:solidFill>
                <a:latin typeface="Times New Roman"/>
                <a:cs typeface="Times New Roman"/>
              </a:rPr>
              <a:t>t</a:t>
            </a:r>
            <a:r>
              <a:rPr sz="1350" spc="-79" dirty="0">
                <a:solidFill>
                  <a:srgbClr val="FFFFFF"/>
                </a:solidFill>
                <a:latin typeface="Times New Roman"/>
                <a:cs typeface="Times New Roman"/>
              </a:rPr>
              <a:t>i</a:t>
            </a:r>
            <a:r>
              <a:rPr sz="1350" spc="79" dirty="0">
                <a:solidFill>
                  <a:srgbClr val="FFFFFF"/>
                </a:solidFill>
                <a:latin typeface="Times New Roman"/>
                <a:cs typeface="Times New Roman"/>
              </a:rPr>
              <a:t>o</a:t>
            </a:r>
            <a:r>
              <a:rPr sz="1350" dirty="0">
                <a:solidFill>
                  <a:srgbClr val="FFFFFF"/>
                </a:solidFill>
                <a:latin typeface="Times New Roman"/>
                <a:cs typeface="Times New Roman"/>
              </a:rPr>
              <a:t>n  &amp;</a:t>
            </a:r>
            <a:endParaRPr sz="1350">
              <a:solidFill>
                <a:prstClr val="black"/>
              </a:solidFill>
              <a:latin typeface="Times New Roman"/>
              <a:cs typeface="Times New Roman"/>
            </a:endParaRPr>
          </a:p>
          <a:p>
            <a:pPr marL="51435" marR="30956" algn="ctr" defTabSz="685800" fontAlgn="auto">
              <a:lnSpc>
                <a:spcPts val="1454"/>
              </a:lnSpc>
              <a:spcBef>
                <a:spcPts val="8"/>
              </a:spcBef>
              <a:spcAft>
                <a:spcPts val="0"/>
              </a:spcAft>
            </a:pPr>
            <a:r>
              <a:rPr sz="1350" spc="-45" dirty="0">
                <a:solidFill>
                  <a:srgbClr val="FFFFFF"/>
                </a:solidFill>
                <a:latin typeface="Times New Roman"/>
                <a:cs typeface="Times New Roman"/>
              </a:rPr>
              <a:t>E</a:t>
            </a:r>
            <a:r>
              <a:rPr sz="1350" spc="71" dirty="0">
                <a:solidFill>
                  <a:srgbClr val="FFFFFF"/>
                </a:solidFill>
                <a:latin typeface="Times New Roman"/>
                <a:cs typeface="Times New Roman"/>
              </a:rPr>
              <a:t>n</a:t>
            </a:r>
            <a:r>
              <a:rPr sz="1350" spc="15" dirty="0">
                <a:solidFill>
                  <a:srgbClr val="FFFFFF"/>
                </a:solidFill>
                <a:latin typeface="Times New Roman"/>
                <a:cs typeface="Times New Roman"/>
              </a:rPr>
              <a:t>g</a:t>
            </a:r>
            <a:r>
              <a:rPr sz="1350" spc="-79" dirty="0">
                <a:solidFill>
                  <a:srgbClr val="FFFFFF"/>
                </a:solidFill>
                <a:latin typeface="Times New Roman"/>
                <a:cs typeface="Times New Roman"/>
              </a:rPr>
              <a:t>i</a:t>
            </a:r>
            <a:r>
              <a:rPr sz="1350" spc="71" dirty="0">
                <a:solidFill>
                  <a:srgbClr val="FFFFFF"/>
                </a:solidFill>
                <a:latin typeface="Times New Roman"/>
                <a:cs typeface="Times New Roman"/>
              </a:rPr>
              <a:t>n</a:t>
            </a:r>
            <a:r>
              <a:rPr sz="1350" spc="101" dirty="0">
                <a:solidFill>
                  <a:srgbClr val="FFFFFF"/>
                </a:solidFill>
                <a:latin typeface="Times New Roman"/>
                <a:cs typeface="Times New Roman"/>
              </a:rPr>
              <a:t>ee</a:t>
            </a:r>
            <a:r>
              <a:rPr sz="1350" spc="26" dirty="0">
                <a:solidFill>
                  <a:srgbClr val="FFFFFF"/>
                </a:solidFill>
                <a:latin typeface="Times New Roman"/>
                <a:cs typeface="Times New Roman"/>
              </a:rPr>
              <a:t>r</a:t>
            </a:r>
            <a:r>
              <a:rPr sz="1350" spc="-79" dirty="0">
                <a:solidFill>
                  <a:srgbClr val="FFFFFF"/>
                </a:solidFill>
                <a:latin typeface="Times New Roman"/>
                <a:cs typeface="Times New Roman"/>
              </a:rPr>
              <a:t>i</a:t>
            </a:r>
            <a:r>
              <a:rPr sz="1350" spc="71" dirty="0">
                <a:solidFill>
                  <a:srgbClr val="FFFFFF"/>
                </a:solidFill>
                <a:latin typeface="Times New Roman"/>
                <a:cs typeface="Times New Roman"/>
              </a:rPr>
              <a:t>ng  </a:t>
            </a:r>
            <a:r>
              <a:rPr sz="1350" spc="-4" dirty="0">
                <a:solidFill>
                  <a:srgbClr val="FFFFFF"/>
                </a:solidFill>
                <a:latin typeface="Times New Roman"/>
                <a:cs typeface="Times New Roman"/>
              </a:rPr>
              <a:t>Firms </a:t>
            </a:r>
            <a:r>
              <a:rPr sz="1350" spc="64" dirty="0">
                <a:solidFill>
                  <a:srgbClr val="FFFFFF"/>
                </a:solidFill>
                <a:latin typeface="Times New Roman"/>
                <a:cs typeface="Times New Roman"/>
              </a:rPr>
              <a:t>and  </a:t>
            </a:r>
            <a:r>
              <a:rPr sz="1350" spc="34" dirty="0">
                <a:solidFill>
                  <a:srgbClr val="FFFFFF"/>
                </a:solidFill>
                <a:latin typeface="Times New Roman"/>
                <a:cs typeface="Times New Roman"/>
              </a:rPr>
              <a:t>Unions</a:t>
            </a:r>
            <a:endParaRPr sz="1350">
              <a:solidFill>
                <a:prstClr val="black"/>
              </a:solidFill>
              <a:latin typeface="Times New Roman"/>
              <a:cs typeface="Times New Roman"/>
            </a:endParaRPr>
          </a:p>
        </p:txBody>
      </p:sp>
      <p:sp>
        <p:nvSpPr>
          <p:cNvPr id="11" name="object 11"/>
          <p:cNvSpPr txBox="1"/>
          <p:nvPr/>
        </p:nvSpPr>
        <p:spPr>
          <a:xfrm>
            <a:off x="6113744" y="3616146"/>
            <a:ext cx="835343" cy="417903"/>
          </a:xfrm>
          <a:prstGeom prst="rect">
            <a:avLst/>
          </a:prstGeom>
        </p:spPr>
        <p:txBody>
          <a:bodyPr vert="horz" wrap="square" lIns="0" tIns="32861" rIns="0" bIns="0" rtlCol="0">
            <a:spAutoFit/>
          </a:bodyPr>
          <a:lstStyle/>
          <a:p>
            <a:pPr marL="9525" marR="3810" indent="190500" defTabSz="685800" fontAlgn="auto">
              <a:lnSpc>
                <a:spcPts val="1454"/>
              </a:lnSpc>
              <a:spcBef>
                <a:spcPts val="259"/>
              </a:spcBef>
              <a:spcAft>
                <a:spcPts val="0"/>
              </a:spcAft>
            </a:pPr>
            <a:r>
              <a:rPr sz="1350" spc="-11" dirty="0">
                <a:solidFill>
                  <a:srgbClr val="FFFFFF"/>
                </a:solidFill>
                <a:latin typeface="Times New Roman"/>
                <a:cs typeface="Times New Roman"/>
              </a:rPr>
              <a:t>Utility  </a:t>
            </a:r>
            <a:r>
              <a:rPr sz="1350" spc="8" dirty="0">
                <a:solidFill>
                  <a:srgbClr val="FFFFFF"/>
                </a:solidFill>
                <a:latin typeface="Times New Roman"/>
                <a:cs typeface="Times New Roman"/>
              </a:rPr>
              <a:t>C</a:t>
            </a:r>
            <a:r>
              <a:rPr sz="1350" spc="79" dirty="0">
                <a:solidFill>
                  <a:srgbClr val="FFFFFF"/>
                </a:solidFill>
                <a:latin typeface="Times New Roman"/>
                <a:cs typeface="Times New Roman"/>
              </a:rPr>
              <a:t>o</a:t>
            </a:r>
            <a:r>
              <a:rPr sz="1350" spc="38" dirty="0">
                <a:solidFill>
                  <a:srgbClr val="FFFFFF"/>
                </a:solidFill>
                <a:latin typeface="Times New Roman"/>
                <a:cs typeface="Times New Roman"/>
              </a:rPr>
              <a:t>m</a:t>
            </a:r>
            <a:r>
              <a:rPr sz="1350" spc="71" dirty="0">
                <a:solidFill>
                  <a:srgbClr val="FFFFFF"/>
                </a:solidFill>
                <a:latin typeface="Times New Roman"/>
                <a:cs typeface="Times New Roman"/>
              </a:rPr>
              <a:t>p</a:t>
            </a:r>
            <a:r>
              <a:rPr sz="1350" spc="56" dirty="0">
                <a:solidFill>
                  <a:srgbClr val="FFFFFF"/>
                </a:solidFill>
                <a:latin typeface="Times New Roman"/>
                <a:cs typeface="Times New Roman"/>
              </a:rPr>
              <a:t>a</a:t>
            </a:r>
            <a:r>
              <a:rPr sz="1350" spc="71" dirty="0">
                <a:solidFill>
                  <a:srgbClr val="FFFFFF"/>
                </a:solidFill>
                <a:latin typeface="Times New Roman"/>
                <a:cs typeface="Times New Roman"/>
              </a:rPr>
              <a:t>n</a:t>
            </a:r>
            <a:r>
              <a:rPr sz="1350" spc="-79" dirty="0">
                <a:solidFill>
                  <a:srgbClr val="FFFFFF"/>
                </a:solidFill>
                <a:latin typeface="Times New Roman"/>
                <a:cs typeface="Times New Roman"/>
              </a:rPr>
              <a:t>i</a:t>
            </a:r>
            <a:r>
              <a:rPr sz="1350" spc="101" dirty="0">
                <a:solidFill>
                  <a:srgbClr val="FFFFFF"/>
                </a:solidFill>
                <a:latin typeface="Times New Roman"/>
                <a:cs typeface="Times New Roman"/>
              </a:rPr>
              <a:t>e</a:t>
            </a:r>
            <a:r>
              <a:rPr sz="1350" spc="-4" dirty="0">
                <a:solidFill>
                  <a:srgbClr val="FFFFFF"/>
                </a:solidFill>
                <a:latin typeface="Times New Roman"/>
                <a:cs typeface="Times New Roman"/>
              </a:rPr>
              <a:t>s</a:t>
            </a:r>
            <a:endParaRPr sz="1350">
              <a:solidFill>
                <a:prstClr val="black"/>
              </a:solidFill>
              <a:latin typeface="Times New Roman"/>
              <a:cs typeface="Times New Roman"/>
            </a:endParaRPr>
          </a:p>
        </p:txBody>
      </p:sp>
      <p:sp>
        <p:nvSpPr>
          <p:cNvPr id="12" name="object 12"/>
          <p:cNvSpPr txBox="1"/>
          <p:nvPr/>
        </p:nvSpPr>
        <p:spPr>
          <a:xfrm>
            <a:off x="6844815" y="2562795"/>
            <a:ext cx="691039" cy="610263"/>
          </a:xfrm>
          <a:prstGeom prst="rect">
            <a:avLst/>
          </a:prstGeom>
        </p:spPr>
        <p:txBody>
          <a:bodyPr vert="horz" wrap="square" lIns="0" tIns="32861" rIns="0" bIns="0" rtlCol="0">
            <a:spAutoFit/>
          </a:bodyPr>
          <a:lstStyle/>
          <a:p>
            <a:pPr marL="9525" marR="3810" indent="118586" algn="just" defTabSz="685800" fontAlgn="auto">
              <a:lnSpc>
                <a:spcPts val="1454"/>
              </a:lnSpc>
              <a:spcBef>
                <a:spcPts val="259"/>
              </a:spcBef>
              <a:spcAft>
                <a:spcPts val="0"/>
              </a:spcAft>
            </a:pPr>
            <a:r>
              <a:rPr sz="1350" spc="8" dirty="0">
                <a:solidFill>
                  <a:srgbClr val="FFFFFF"/>
                </a:solidFill>
                <a:latin typeface="Times New Roman"/>
                <a:cs typeface="Times New Roman"/>
              </a:rPr>
              <a:t>Social  </a:t>
            </a:r>
            <a:r>
              <a:rPr sz="1350" spc="4" dirty="0">
                <a:solidFill>
                  <a:srgbClr val="FFFFFF"/>
                </a:solidFill>
                <a:latin typeface="Times New Roman"/>
                <a:cs typeface="Times New Roman"/>
              </a:rPr>
              <a:t>Service  </a:t>
            </a:r>
            <a:r>
              <a:rPr sz="1350" spc="-98" dirty="0">
                <a:solidFill>
                  <a:srgbClr val="FFFFFF"/>
                </a:solidFill>
                <a:latin typeface="Times New Roman"/>
                <a:cs typeface="Times New Roman"/>
              </a:rPr>
              <a:t>A</a:t>
            </a:r>
            <a:r>
              <a:rPr sz="1350" spc="15" dirty="0">
                <a:solidFill>
                  <a:srgbClr val="FFFFFF"/>
                </a:solidFill>
                <a:latin typeface="Times New Roman"/>
                <a:cs typeface="Times New Roman"/>
              </a:rPr>
              <a:t>g</a:t>
            </a:r>
            <a:r>
              <a:rPr sz="1350" spc="101" dirty="0">
                <a:solidFill>
                  <a:srgbClr val="FFFFFF"/>
                </a:solidFill>
                <a:latin typeface="Times New Roman"/>
                <a:cs typeface="Times New Roman"/>
              </a:rPr>
              <a:t>e</a:t>
            </a:r>
            <a:r>
              <a:rPr sz="1350" spc="71" dirty="0">
                <a:solidFill>
                  <a:srgbClr val="FFFFFF"/>
                </a:solidFill>
                <a:latin typeface="Times New Roman"/>
                <a:cs typeface="Times New Roman"/>
              </a:rPr>
              <a:t>n</a:t>
            </a:r>
            <a:r>
              <a:rPr sz="1350" spc="38" dirty="0">
                <a:solidFill>
                  <a:srgbClr val="FFFFFF"/>
                </a:solidFill>
                <a:latin typeface="Times New Roman"/>
                <a:cs typeface="Times New Roman"/>
              </a:rPr>
              <a:t>c</a:t>
            </a:r>
            <a:r>
              <a:rPr sz="1350" spc="-79" dirty="0">
                <a:solidFill>
                  <a:srgbClr val="FFFFFF"/>
                </a:solidFill>
                <a:latin typeface="Times New Roman"/>
                <a:cs typeface="Times New Roman"/>
              </a:rPr>
              <a:t>i</a:t>
            </a:r>
            <a:r>
              <a:rPr sz="1350" spc="98" dirty="0">
                <a:solidFill>
                  <a:srgbClr val="FFFFFF"/>
                </a:solidFill>
                <a:latin typeface="Times New Roman"/>
                <a:cs typeface="Times New Roman"/>
              </a:rPr>
              <a:t>es</a:t>
            </a:r>
            <a:endParaRPr sz="1350">
              <a:solidFill>
                <a:prstClr val="black"/>
              </a:solidFill>
              <a:latin typeface="Times New Roman"/>
              <a:cs typeface="Times New Roman"/>
            </a:endParaRPr>
          </a:p>
        </p:txBody>
      </p:sp>
      <p:sp>
        <p:nvSpPr>
          <p:cNvPr id="13" name="object 13"/>
          <p:cNvSpPr/>
          <p:nvPr/>
        </p:nvSpPr>
        <p:spPr>
          <a:xfrm>
            <a:off x="393192" y="4031361"/>
            <a:ext cx="3199256" cy="1969388"/>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4" name="object 14"/>
          <p:cNvSpPr txBox="1"/>
          <p:nvPr/>
        </p:nvSpPr>
        <p:spPr>
          <a:xfrm>
            <a:off x="2342064" y="5689080"/>
            <a:ext cx="1145858" cy="217367"/>
          </a:xfrm>
          <a:prstGeom prst="rect">
            <a:avLst/>
          </a:prstGeom>
        </p:spPr>
        <p:txBody>
          <a:bodyPr vert="horz" wrap="square" lIns="0" tIns="9525" rIns="0" bIns="0" rtlCol="0">
            <a:spAutoFit/>
          </a:bodyPr>
          <a:lstStyle/>
          <a:p>
            <a:pPr marL="9525" defTabSz="685800" fontAlgn="auto">
              <a:spcBef>
                <a:spcPts val="75"/>
              </a:spcBef>
              <a:spcAft>
                <a:spcPts val="0"/>
              </a:spcAft>
            </a:pPr>
            <a:r>
              <a:rPr sz="1350" spc="34" dirty="0">
                <a:solidFill>
                  <a:srgbClr val="FFFFFF"/>
                </a:solidFill>
                <a:latin typeface="Times New Roman"/>
                <a:cs typeface="Times New Roman"/>
              </a:rPr>
              <a:t>Job</a:t>
            </a:r>
            <a:r>
              <a:rPr sz="1350" spc="60" dirty="0">
                <a:solidFill>
                  <a:srgbClr val="FFFFFF"/>
                </a:solidFill>
                <a:latin typeface="Times New Roman"/>
                <a:cs typeface="Times New Roman"/>
              </a:rPr>
              <a:t> </a:t>
            </a:r>
            <a:r>
              <a:rPr sz="1350" spc="38" dirty="0">
                <a:solidFill>
                  <a:srgbClr val="FFFFFF"/>
                </a:solidFill>
                <a:latin typeface="Times New Roman"/>
                <a:cs typeface="Times New Roman"/>
              </a:rPr>
              <a:t>Shadowing</a:t>
            </a:r>
            <a:endParaRPr sz="1350">
              <a:solidFill>
                <a:prstClr val="black"/>
              </a:solidFill>
              <a:latin typeface="Times New Roman"/>
              <a:cs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74801" y="5693148"/>
            <a:ext cx="82391"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dirty="0">
                <a:solidFill>
                  <a:srgbClr val="7C878E"/>
                </a:solidFill>
                <a:latin typeface="Tw Cen MT"/>
                <a:cs typeface="Tw Cen MT"/>
              </a:rPr>
              <a:t>6</a:t>
            </a:r>
            <a:endParaRPr sz="900">
              <a:solidFill>
                <a:prstClr val="black"/>
              </a:solidFill>
              <a:latin typeface="Tw Cen MT"/>
              <a:cs typeface="Tw Cen MT"/>
            </a:endParaRPr>
          </a:p>
        </p:txBody>
      </p:sp>
      <p:sp>
        <p:nvSpPr>
          <p:cNvPr id="4" name="object 4"/>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Arial"/>
                <a:cs typeface="Arial"/>
              </a:rPr>
              <a:t>O</a:t>
            </a:r>
            <a:r>
              <a:rPr sz="825" spc="-191" dirty="0">
                <a:solidFill>
                  <a:srgbClr val="7C878E"/>
                </a:solidFill>
                <a:latin typeface="Times New Roman"/>
                <a:cs typeface="Times New Roman"/>
              </a:rPr>
              <a:t>Ou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5" name="object 5"/>
          <p:cNvSpPr/>
          <p:nvPr/>
        </p:nvSpPr>
        <p:spPr>
          <a:xfrm>
            <a:off x="297752" y="1115377"/>
            <a:ext cx="8532019" cy="1288733"/>
          </a:xfrm>
          <a:custGeom>
            <a:avLst/>
            <a:gdLst/>
            <a:ahLst/>
            <a:cxnLst/>
            <a:rect l="l" t="t" r="r" b="b"/>
            <a:pathLst>
              <a:path w="11376025" h="1718310">
                <a:moveTo>
                  <a:pt x="0" y="1718309"/>
                </a:moveTo>
                <a:lnTo>
                  <a:pt x="11375898" y="1718309"/>
                </a:lnTo>
                <a:lnTo>
                  <a:pt x="11375898" y="0"/>
                </a:lnTo>
                <a:lnTo>
                  <a:pt x="0" y="0"/>
                </a:lnTo>
                <a:lnTo>
                  <a:pt x="0" y="1718309"/>
                </a:lnTo>
                <a:close/>
              </a:path>
            </a:pathLst>
          </a:custGeom>
          <a:solidFill>
            <a:srgbClr val="3E3E3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250317" y="2488883"/>
            <a:ext cx="8674418" cy="0"/>
          </a:xfrm>
          <a:custGeom>
            <a:avLst/>
            <a:gdLst/>
            <a:ahLst/>
            <a:cxnLst/>
            <a:rect l="l" t="t" r="r" b="b"/>
            <a:pathLst>
              <a:path w="11565890">
                <a:moveTo>
                  <a:pt x="0" y="0"/>
                </a:moveTo>
                <a:lnTo>
                  <a:pt x="11565636" y="0"/>
                </a:lnTo>
              </a:path>
            </a:pathLst>
          </a:custGeom>
          <a:ln w="25400">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p:nvPr/>
        </p:nvSpPr>
        <p:spPr>
          <a:xfrm>
            <a:off x="259804" y="1040130"/>
            <a:ext cx="0" cy="1439228"/>
          </a:xfrm>
          <a:custGeom>
            <a:avLst/>
            <a:gdLst/>
            <a:ahLst/>
            <a:cxnLst/>
            <a:rect l="l" t="t" r="r" b="b"/>
            <a:pathLst>
              <a:path h="1918970">
                <a:moveTo>
                  <a:pt x="0" y="0"/>
                </a:moveTo>
                <a:lnTo>
                  <a:pt x="0" y="1918970"/>
                </a:lnTo>
              </a:path>
            </a:pathLst>
          </a:custGeom>
          <a:ln w="25298">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250317" y="1021080"/>
            <a:ext cx="47625" cy="19050"/>
          </a:xfrm>
          <a:custGeom>
            <a:avLst/>
            <a:gdLst/>
            <a:ahLst/>
            <a:cxnLst/>
            <a:rect l="l" t="t" r="r" b="b"/>
            <a:pathLst>
              <a:path w="63500" h="25400">
                <a:moveTo>
                  <a:pt x="0" y="25400"/>
                </a:moveTo>
                <a:lnTo>
                  <a:pt x="63246" y="25400"/>
                </a:lnTo>
                <a:lnTo>
                  <a:pt x="63246" y="0"/>
                </a:lnTo>
                <a:lnTo>
                  <a:pt x="0" y="0"/>
                </a:lnTo>
                <a:lnTo>
                  <a:pt x="0" y="25400"/>
                </a:lnTo>
                <a:close/>
              </a:path>
            </a:pathLst>
          </a:custGeom>
          <a:solidFill>
            <a:srgbClr val="3E3E3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8915057" y="1040130"/>
            <a:ext cx="0" cy="1439228"/>
          </a:xfrm>
          <a:custGeom>
            <a:avLst/>
            <a:gdLst/>
            <a:ahLst/>
            <a:cxnLst/>
            <a:rect l="l" t="t" r="r" b="b"/>
            <a:pathLst>
              <a:path h="1918970">
                <a:moveTo>
                  <a:pt x="0" y="0"/>
                </a:moveTo>
                <a:lnTo>
                  <a:pt x="0" y="1918970"/>
                </a:lnTo>
              </a:path>
            </a:pathLst>
          </a:custGeom>
          <a:ln w="25298">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p:nvPr/>
        </p:nvSpPr>
        <p:spPr>
          <a:xfrm>
            <a:off x="297751" y="1030605"/>
            <a:ext cx="8626793" cy="0"/>
          </a:xfrm>
          <a:custGeom>
            <a:avLst/>
            <a:gdLst/>
            <a:ahLst/>
            <a:cxnLst/>
            <a:rect l="l" t="t" r="r" b="b"/>
            <a:pathLst>
              <a:path w="11502390">
                <a:moveTo>
                  <a:pt x="0" y="0"/>
                </a:moveTo>
                <a:lnTo>
                  <a:pt x="11502390" y="0"/>
                </a:lnTo>
              </a:path>
            </a:pathLst>
          </a:custGeom>
          <a:ln w="25400">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1" name="object 11"/>
          <p:cNvSpPr/>
          <p:nvPr/>
        </p:nvSpPr>
        <p:spPr>
          <a:xfrm>
            <a:off x="288264" y="2432209"/>
            <a:ext cx="8598694" cy="0"/>
          </a:xfrm>
          <a:custGeom>
            <a:avLst/>
            <a:gdLst/>
            <a:ahLst/>
            <a:cxnLst/>
            <a:rect l="l" t="t" r="r" b="b"/>
            <a:pathLst>
              <a:path w="11464925">
                <a:moveTo>
                  <a:pt x="0" y="0"/>
                </a:moveTo>
                <a:lnTo>
                  <a:pt x="11464442" y="0"/>
                </a:lnTo>
              </a:path>
            </a:pathLst>
          </a:custGeom>
          <a:ln w="74929">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2" name="object 12"/>
          <p:cNvSpPr/>
          <p:nvPr/>
        </p:nvSpPr>
        <p:spPr>
          <a:xfrm>
            <a:off x="316725" y="1115377"/>
            <a:ext cx="0" cy="1288733"/>
          </a:xfrm>
          <a:custGeom>
            <a:avLst/>
            <a:gdLst/>
            <a:ahLst/>
            <a:cxnLst/>
            <a:rect l="l" t="t" r="r" b="b"/>
            <a:pathLst>
              <a:path h="1718310">
                <a:moveTo>
                  <a:pt x="0" y="0"/>
                </a:moveTo>
                <a:lnTo>
                  <a:pt x="0" y="1718309"/>
                </a:lnTo>
              </a:path>
            </a:pathLst>
          </a:custGeom>
          <a:ln w="75895">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3" name="object 13"/>
          <p:cNvSpPr/>
          <p:nvPr/>
        </p:nvSpPr>
        <p:spPr>
          <a:xfrm>
            <a:off x="288264" y="1086803"/>
            <a:ext cx="8598694" cy="0"/>
          </a:xfrm>
          <a:custGeom>
            <a:avLst/>
            <a:gdLst/>
            <a:ahLst/>
            <a:cxnLst/>
            <a:rect l="l" t="t" r="r" b="b"/>
            <a:pathLst>
              <a:path w="11464925">
                <a:moveTo>
                  <a:pt x="0" y="0"/>
                </a:moveTo>
                <a:lnTo>
                  <a:pt x="11464442" y="0"/>
                </a:lnTo>
              </a:path>
            </a:pathLst>
          </a:custGeom>
          <a:ln w="76200">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4" name="object 14"/>
          <p:cNvSpPr/>
          <p:nvPr/>
        </p:nvSpPr>
        <p:spPr>
          <a:xfrm>
            <a:off x="8858135" y="1115569"/>
            <a:ext cx="0" cy="1288256"/>
          </a:xfrm>
          <a:custGeom>
            <a:avLst/>
            <a:gdLst/>
            <a:ahLst/>
            <a:cxnLst/>
            <a:rect l="l" t="t" r="r" b="b"/>
            <a:pathLst>
              <a:path h="1717675">
                <a:moveTo>
                  <a:pt x="0" y="0"/>
                </a:moveTo>
                <a:lnTo>
                  <a:pt x="0" y="1717548"/>
                </a:lnTo>
              </a:path>
            </a:pathLst>
          </a:custGeom>
          <a:ln w="75895">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5" name="object 15"/>
          <p:cNvSpPr txBox="1">
            <a:spLocks noGrp="1"/>
          </p:cNvSpPr>
          <p:nvPr>
            <p:ph type="title"/>
          </p:nvPr>
        </p:nvSpPr>
        <p:spPr>
          <a:xfrm>
            <a:off x="250317" y="857250"/>
            <a:ext cx="8674418" cy="840615"/>
          </a:xfrm>
          <a:prstGeom prst="rect">
            <a:avLst/>
          </a:prstGeom>
        </p:spPr>
        <p:txBody>
          <a:bodyPr vert="horz" wrap="square" lIns="0" tIns="9525" rIns="0" bIns="0" rtlCol="0">
            <a:spAutoFit/>
          </a:bodyPr>
          <a:lstStyle/>
          <a:p>
            <a:pPr algn="ctr">
              <a:spcBef>
                <a:spcPts val="75"/>
              </a:spcBef>
            </a:pPr>
            <a:r>
              <a:rPr sz="5400" spc="-1613" dirty="0">
                <a:solidFill>
                  <a:srgbClr val="FE5000"/>
                </a:solidFill>
                <a:latin typeface="Arial"/>
                <a:cs typeface="Arial"/>
              </a:rPr>
              <a:t>Stakeholders</a:t>
            </a:r>
            <a:r>
              <a:rPr sz="5400" spc="236" dirty="0">
                <a:solidFill>
                  <a:srgbClr val="FE5000"/>
                </a:solidFill>
                <a:latin typeface="Arial"/>
                <a:cs typeface="Arial"/>
              </a:rPr>
              <a:t> </a:t>
            </a:r>
            <a:r>
              <a:rPr sz="3675" spc="293" dirty="0">
                <a:solidFill>
                  <a:srgbClr val="FFFFFF"/>
                </a:solidFill>
              </a:rPr>
              <a:t>2019</a:t>
            </a:r>
            <a:endParaRPr sz="3675">
              <a:latin typeface="Arial"/>
              <a:cs typeface="Arial"/>
            </a:endParaRPr>
          </a:p>
        </p:txBody>
      </p:sp>
      <p:sp>
        <p:nvSpPr>
          <p:cNvPr id="16" name="object 16"/>
          <p:cNvSpPr/>
          <p:nvPr/>
        </p:nvSpPr>
        <p:spPr>
          <a:xfrm>
            <a:off x="1672780" y="1999679"/>
            <a:ext cx="5829300" cy="0"/>
          </a:xfrm>
          <a:custGeom>
            <a:avLst/>
            <a:gdLst/>
            <a:ahLst/>
            <a:cxnLst/>
            <a:rect l="l" t="t" r="r" b="b"/>
            <a:pathLst>
              <a:path w="7772400">
                <a:moveTo>
                  <a:pt x="0" y="0"/>
                </a:moveTo>
                <a:lnTo>
                  <a:pt x="7772400" y="0"/>
                </a:lnTo>
              </a:path>
            </a:pathLst>
          </a:custGeom>
          <a:ln w="22860">
            <a:solidFill>
              <a:srgbClr val="DADADA"/>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7" name="object 17"/>
          <p:cNvSpPr/>
          <p:nvPr/>
        </p:nvSpPr>
        <p:spPr>
          <a:xfrm>
            <a:off x="308611" y="2676907"/>
            <a:ext cx="3971924" cy="2999231"/>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8" name="object 18"/>
          <p:cNvSpPr/>
          <p:nvPr/>
        </p:nvSpPr>
        <p:spPr>
          <a:xfrm>
            <a:off x="4561904" y="2805493"/>
            <a:ext cx="0" cy="2743200"/>
          </a:xfrm>
          <a:custGeom>
            <a:avLst/>
            <a:gdLst/>
            <a:ahLst/>
            <a:cxnLst/>
            <a:rect l="l" t="t" r="r" b="b"/>
            <a:pathLst>
              <a:path h="3657600">
                <a:moveTo>
                  <a:pt x="0" y="0"/>
                </a:moveTo>
                <a:lnTo>
                  <a:pt x="0" y="3657600"/>
                </a:lnTo>
              </a:path>
            </a:pathLst>
          </a:custGeom>
          <a:ln w="34036">
            <a:solidFill>
              <a:srgbClr val="595958"/>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9" name="object 19"/>
          <p:cNvSpPr/>
          <p:nvPr/>
        </p:nvSpPr>
        <p:spPr>
          <a:xfrm>
            <a:off x="4612957" y="2805493"/>
            <a:ext cx="0" cy="2743200"/>
          </a:xfrm>
          <a:custGeom>
            <a:avLst/>
            <a:gdLst/>
            <a:ahLst/>
            <a:cxnLst/>
            <a:rect l="l" t="t" r="r" b="b"/>
            <a:pathLst>
              <a:path h="3657600">
                <a:moveTo>
                  <a:pt x="0" y="0"/>
                </a:moveTo>
                <a:lnTo>
                  <a:pt x="0" y="3657600"/>
                </a:lnTo>
              </a:path>
            </a:pathLst>
          </a:custGeom>
          <a:ln w="34036">
            <a:solidFill>
              <a:srgbClr val="595958"/>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0" name="object 20"/>
          <p:cNvSpPr/>
          <p:nvPr/>
        </p:nvSpPr>
        <p:spPr>
          <a:xfrm>
            <a:off x="5111497" y="2948941"/>
            <a:ext cx="3511295" cy="2339672"/>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21" name="object 21"/>
          <p:cNvSpPr txBox="1"/>
          <p:nvPr/>
        </p:nvSpPr>
        <p:spPr>
          <a:xfrm>
            <a:off x="7634004" y="5032564"/>
            <a:ext cx="863918" cy="217367"/>
          </a:xfrm>
          <a:prstGeom prst="rect">
            <a:avLst/>
          </a:prstGeom>
        </p:spPr>
        <p:txBody>
          <a:bodyPr vert="horz" wrap="square" lIns="0" tIns="9525" rIns="0" bIns="0" rtlCol="0">
            <a:spAutoFit/>
          </a:bodyPr>
          <a:lstStyle/>
          <a:p>
            <a:pPr marL="9525" defTabSz="685800" fontAlgn="auto">
              <a:spcBef>
                <a:spcPts val="75"/>
              </a:spcBef>
              <a:spcAft>
                <a:spcPts val="0"/>
              </a:spcAft>
            </a:pPr>
            <a:r>
              <a:rPr sz="1350" spc="49" dirty="0">
                <a:solidFill>
                  <a:srgbClr val="FFFFFF"/>
                </a:solidFill>
                <a:latin typeface="Times New Roman"/>
                <a:cs typeface="Times New Roman"/>
              </a:rPr>
              <a:t>Career</a:t>
            </a:r>
            <a:r>
              <a:rPr sz="1350" spc="-4" dirty="0">
                <a:solidFill>
                  <a:srgbClr val="FFFFFF"/>
                </a:solidFill>
                <a:latin typeface="Times New Roman"/>
                <a:cs typeface="Times New Roman"/>
              </a:rPr>
              <a:t> </a:t>
            </a:r>
            <a:r>
              <a:rPr sz="1350" spc="34" dirty="0">
                <a:solidFill>
                  <a:srgbClr val="FFFFFF"/>
                </a:solidFill>
                <a:latin typeface="Times New Roman"/>
                <a:cs typeface="Times New Roman"/>
              </a:rPr>
              <a:t>Day</a:t>
            </a:r>
            <a:endParaRPr sz="1350">
              <a:solidFill>
                <a:prstClr val="black"/>
              </a:solidFill>
              <a:latin typeface="Times New Roman"/>
              <a:cs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4801" y="5693148"/>
            <a:ext cx="82391"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dirty="0">
                <a:solidFill>
                  <a:srgbClr val="7C878E"/>
                </a:solidFill>
                <a:latin typeface="Tw Cen MT"/>
                <a:cs typeface="Tw Cen MT"/>
              </a:rPr>
              <a:t>7</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62515" y="5727687"/>
            <a:ext cx="1567339" cy="230832"/>
          </a:xfrm>
          <a:prstGeom prst="rect">
            <a:avLst/>
          </a:prstGeom>
        </p:spPr>
        <p:txBody>
          <a:bodyPr vert="horz" wrap="square" lIns="0" tIns="0" rIns="0" bIns="0" rtlCol="0">
            <a:spAutoFit/>
          </a:bodyPr>
          <a:lstStyle/>
          <a:p>
            <a:pPr defTabSz="685800" fontAlgn="auto">
              <a:lnSpc>
                <a:spcPts val="915"/>
              </a:lnSpc>
              <a:spcBef>
                <a:spcPts val="0"/>
              </a:spcBef>
              <a:spcAft>
                <a:spcPts val="0"/>
              </a:spcAft>
            </a:pPr>
            <a:r>
              <a:rPr sz="825" spc="-217" dirty="0">
                <a:solidFill>
                  <a:srgbClr val="7C878E"/>
                </a:solidFill>
                <a:latin typeface="Times New Roman"/>
                <a:cs typeface="Times New Roman"/>
              </a:rPr>
              <a:t>IINNTTRRENEN</a:t>
            </a:r>
            <a:r>
              <a:rPr sz="825" spc="38" dirty="0">
                <a:solidFill>
                  <a:srgbClr val="7C878E"/>
                </a:solidFill>
                <a:latin typeface="Times New Roman"/>
                <a:cs typeface="Times New Roman"/>
              </a:rPr>
              <a:t> </a:t>
            </a:r>
            <a:r>
              <a:rPr sz="825" spc="-139" dirty="0">
                <a:solidFill>
                  <a:srgbClr val="7C878E"/>
                </a:solidFill>
                <a:latin typeface="Arial"/>
                <a:cs typeface="Arial"/>
              </a:rPr>
              <a:t>O</a:t>
            </a:r>
            <a:r>
              <a:rPr sz="825" spc="-139" dirty="0">
                <a:solidFill>
                  <a:srgbClr val="7C878E"/>
                </a:solidFill>
                <a:latin typeface="Times New Roman"/>
                <a:cs typeface="Times New Roman"/>
              </a:rPr>
              <a:t>Out</a:t>
            </a:r>
            <a:r>
              <a:rPr sz="825" spc="-139" dirty="0">
                <a:solidFill>
                  <a:srgbClr val="7C878E"/>
                </a:solidFill>
                <a:latin typeface="Arial"/>
                <a:cs typeface="Arial"/>
              </a:rPr>
              <a:t>ut</a:t>
            </a:r>
            <a:r>
              <a:rPr sz="825" spc="-139" dirty="0">
                <a:solidFill>
                  <a:srgbClr val="7C878E"/>
                </a:solidFill>
                <a:latin typeface="Times New Roman"/>
                <a:cs typeface="Times New Roman"/>
              </a:rPr>
              <a:t>P</a:t>
            </a:r>
            <a:r>
              <a:rPr sz="825" spc="-139" dirty="0">
                <a:solidFill>
                  <a:srgbClr val="7C878E"/>
                </a:solidFill>
                <a:latin typeface="Arial"/>
                <a:cs typeface="Arial"/>
              </a:rPr>
              <a:t>P</a:t>
            </a:r>
            <a:r>
              <a:rPr sz="825" spc="-139" dirty="0">
                <a:solidFill>
                  <a:srgbClr val="7C878E"/>
                </a:solidFill>
                <a:latin typeface="Times New Roman"/>
                <a:cs typeface="Times New Roman"/>
              </a:rPr>
              <a:t>e</a:t>
            </a:r>
            <a:r>
              <a:rPr sz="825" spc="-139" dirty="0">
                <a:solidFill>
                  <a:srgbClr val="7C878E"/>
                </a:solidFill>
                <a:latin typeface="Arial"/>
                <a:cs typeface="Arial"/>
              </a:rPr>
              <a:t>e</a:t>
            </a:r>
            <a:r>
              <a:rPr sz="825" spc="-139" dirty="0">
                <a:solidFill>
                  <a:srgbClr val="7C878E"/>
                </a:solidFill>
                <a:latin typeface="Times New Roman"/>
                <a:cs typeface="Times New Roman"/>
              </a:rPr>
              <a:t>r</a:t>
            </a:r>
            <a:r>
              <a:rPr sz="825" spc="-139" dirty="0">
                <a:solidFill>
                  <a:srgbClr val="7C878E"/>
                </a:solidFill>
                <a:latin typeface="Arial"/>
                <a:cs typeface="Arial"/>
              </a:rPr>
              <a:t>r</a:t>
            </a:r>
            <a:r>
              <a:rPr sz="825" spc="-139" dirty="0">
                <a:solidFill>
                  <a:srgbClr val="7C878E"/>
                </a:solidFill>
                <a:latin typeface="Times New Roman"/>
                <a:cs typeface="Times New Roman"/>
              </a:rPr>
              <a:t>f</a:t>
            </a:r>
            <a:r>
              <a:rPr sz="825" spc="-139" dirty="0">
                <a:solidFill>
                  <a:srgbClr val="7C878E"/>
                </a:solidFill>
                <a:latin typeface="Arial"/>
                <a:cs typeface="Arial"/>
              </a:rPr>
              <a:t>f</a:t>
            </a:r>
            <a:r>
              <a:rPr sz="825" spc="-139" dirty="0">
                <a:solidFill>
                  <a:srgbClr val="7C878E"/>
                </a:solidFill>
                <a:latin typeface="Times New Roman"/>
                <a:cs typeface="Times New Roman"/>
              </a:rPr>
              <a:t>or</a:t>
            </a:r>
            <a:r>
              <a:rPr sz="825" spc="-139" dirty="0">
                <a:solidFill>
                  <a:srgbClr val="7C878E"/>
                </a:solidFill>
                <a:latin typeface="Arial"/>
                <a:cs typeface="Arial"/>
              </a:rPr>
              <a:t>or</a:t>
            </a:r>
            <a:r>
              <a:rPr sz="825" spc="-139" dirty="0">
                <a:solidFill>
                  <a:srgbClr val="7C878E"/>
                </a:solidFill>
                <a:latin typeface="Times New Roman"/>
                <a:cs typeface="Times New Roman"/>
              </a:rPr>
              <a:t>m</a:t>
            </a:r>
            <a:r>
              <a:rPr sz="825" spc="-139" dirty="0">
                <a:solidFill>
                  <a:srgbClr val="7C878E"/>
                </a:solidFill>
                <a:latin typeface="Arial"/>
                <a:cs typeface="Arial"/>
              </a:rPr>
              <a:t>m</a:t>
            </a:r>
            <a:r>
              <a:rPr sz="825" spc="-139" dirty="0">
                <a:solidFill>
                  <a:srgbClr val="7C878E"/>
                </a:solidFill>
                <a:latin typeface="Times New Roman"/>
                <a:cs typeface="Times New Roman"/>
              </a:rPr>
              <a:t>i</a:t>
            </a:r>
            <a:r>
              <a:rPr sz="825" spc="-139" dirty="0">
                <a:solidFill>
                  <a:srgbClr val="7C878E"/>
                </a:solidFill>
                <a:latin typeface="Arial"/>
                <a:cs typeface="Arial"/>
              </a:rPr>
              <a:t>i</a:t>
            </a:r>
            <a:r>
              <a:rPr sz="825" spc="-139" dirty="0">
                <a:solidFill>
                  <a:srgbClr val="7C878E"/>
                </a:solidFill>
                <a:latin typeface="Times New Roman"/>
                <a:cs typeface="Times New Roman"/>
              </a:rPr>
              <a:t>ng</a:t>
            </a:r>
            <a:r>
              <a:rPr sz="825" spc="-139" dirty="0">
                <a:solidFill>
                  <a:srgbClr val="7C878E"/>
                </a:solidFill>
                <a:latin typeface="Arial"/>
                <a:cs typeface="Arial"/>
              </a:rPr>
              <a:t>ng</a:t>
            </a:r>
            <a:r>
              <a:rPr sz="825" spc="-139" dirty="0">
                <a:solidFill>
                  <a:srgbClr val="7C878E"/>
                </a:solidFill>
                <a:latin typeface="Times New Roman"/>
                <a:cs typeface="Times New Roman"/>
              </a:rPr>
              <a:t>.</a:t>
            </a:r>
            <a:r>
              <a:rPr sz="825" spc="-139" dirty="0">
                <a:solidFill>
                  <a:srgbClr val="7C878E"/>
                </a:solidFill>
                <a:latin typeface="Arial"/>
                <a:cs typeface="Arial"/>
              </a:rPr>
              <a:t>.  </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v</a:t>
            </a:r>
            <a:r>
              <a:rPr sz="825" spc="-270" dirty="0">
                <a:solidFill>
                  <a:srgbClr val="7C878E"/>
                </a:solidFill>
                <a:latin typeface="Arial"/>
                <a:cs typeface="Arial"/>
              </a:rPr>
              <a:t>v</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r</a:t>
            </a:r>
            <a:r>
              <a:rPr sz="825" spc="-270" dirty="0">
                <a:solidFill>
                  <a:srgbClr val="7C878E"/>
                </a:solidFill>
                <a:latin typeface="Arial"/>
                <a:cs typeface="Arial"/>
              </a:rPr>
              <a:t>r</a:t>
            </a:r>
            <a:r>
              <a:rPr sz="825" spc="-270" dirty="0">
                <a:solidFill>
                  <a:srgbClr val="7C878E"/>
                </a:solidFill>
                <a:latin typeface="Times New Roman"/>
                <a:cs typeface="Times New Roman"/>
              </a:rPr>
              <a:t>y</a:t>
            </a:r>
            <a:r>
              <a:rPr sz="825" spc="-270" dirty="0">
                <a:solidFill>
                  <a:srgbClr val="7C878E"/>
                </a:solidFill>
                <a:latin typeface="Arial"/>
                <a:cs typeface="Arial"/>
              </a:rPr>
              <a:t>y</a:t>
            </a:r>
            <a:r>
              <a:rPr sz="825" spc="-270" dirty="0">
                <a:solidFill>
                  <a:srgbClr val="7C878E"/>
                </a:solidFill>
                <a:latin typeface="Times New Roman"/>
                <a:cs typeface="Times New Roman"/>
              </a:rPr>
              <a:t>da</a:t>
            </a:r>
            <a:r>
              <a:rPr sz="825" spc="-270" dirty="0">
                <a:solidFill>
                  <a:srgbClr val="7C878E"/>
                </a:solidFill>
                <a:latin typeface="Arial"/>
                <a:cs typeface="Arial"/>
              </a:rPr>
              <a:t>da</a:t>
            </a:r>
            <a:r>
              <a:rPr sz="825" spc="-270" dirty="0">
                <a:solidFill>
                  <a:srgbClr val="7C878E"/>
                </a:solidFill>
                <a:latin typeface="Times New Roman"/>
                <a:cs typeface="Times New Roman"/>
              </a:rPr>
              <a:t>y</a:t>
            </a:r>
            <a:r>
              <a:rPr sz="825" spc="-270" dirty="0">
                <a:solidFill>
                  <a:srgbClr val="7C878E"/>
                </a:solidFill>
                <a:latin typeface="Arial"/>
                <a:cs typeface="Arial"/>
              </a:rPr>
              <a:t>y</a:t>
            </a:r>
            <a:endParaRPr sz="825">
              <a:solidFill>
                <a:prstClr val="black"/>
              </a:solidFill>
              <a:latin typeface="Arial"/>
              <a:cs typeface="Arial"/>
            </a:endParaRPr>
          </a:p>
        </p:txBody>
      </p:sp>
      <p:sp>
        <p:nvSpPr>
          <p:cNvPr id="5" name="object 5"/>
          <p:cNvSpPr txBox="1">
            <a:spLocks noGrp="1"/>
          </p:cNvSpPr>
          <p:nvPr>
            <p:ph type="title"/>
          </p:nvPr>
        </p:nvSpPr>
        <p:spPr>
          <a:xfrm>
            <a:off x="545752" y="1213452"/>
            <a:ext cx="1468279" cy="1024800"/>
          </a:xfrm>
          <a:prstGeom prst="rect">
            <a:avLst/>
          </a:prstGeom>
        </p:spPr>
        <p:txBody>
          <a:bodyPr vert="horz" wrap="square" lIns="0" tIns="9049" rIns="0" bIns="0" rtlCol="0">
            <a:spAutoFit/>
          </a:bodyPr>
          <a:lstStyle/>
          <a:p>
            <a:pPr marL="9525">
              <a:spcBef>
                <a:spcPts val="71"/>
              </a:spcBef>
            </a:pPr>
            <a:r>
              <a:rPr sz="6600" spc="-2201" dirty="0">
                <a:solidFill>
                  <a:srgbClr val="FE5000"/>
                </a:solidFill>
                <a:latin typeface="Arial"/>
                <a:cs typeface="Arial"/>
              </a:rPr>
              <a:t>Ov</a:t>
            </a:r>
            <a:r>
              <a:rPr sz="6600" spc="-1920" dirty="0">
                <a:solidFill>
                  <a:srgbClr val="FE5000"/>
                </a:solidFill>
                <a:latin typeface="Arial"/>
                <a:cs typeface="Arial"/>
              </a:rPr>
              <a:t>e</a:t>
            </a:r>
            <a:r>
              <a:rPr sz="6600" spc="-1076" dirty="0">
                <a:solidFill>
                  <a:srgbClr val="FE5000"/>
                </a:solidFill>
                <a:latin typeface="Arial"/>
                <a:cs typeface="Arial"/>
              </a:rPr>
              <a:t>r</a:t>
            </a:r>
            <a:r>
              <a:rPr sz="6600" spc="-2025" dirty="0">
                <a:solidFill>
                  <a:srgbClr val="FE5000"/>
                </a:solidFill>
                <a:latin typeface="Arial"/>
                <a:cs typeface="Arial"/>
              </a:rPr>
              <a:t>v</a:t>
            </a:r>
            <a:r>
              <a:rPr sz="6600" spc="-990" dirty="0">
                <a:solidFill>
                  <a:srgbClr val="FE5000"/>
                </a:solidFill>
                <a:latin typeface="Arial"/>
                <a:cs typeface="Arial"/>
              </a:rPr>
              <a:t>i</a:t>
            </a:r>
            <a:r>
              <a:rPr sz="6600" spc="-2478" dirty="0">
                <a:solidFill>
                  <a:srgbClr val="FE5000"/>
                </a:solidFill>
                <a:latin typeface="Arial"/>
                <a:cs typeface="Arial"/>
              </a:rPr>
              <a:t>e</a:t>
            </a:r>
            <a:r>
              <a:rPr sz="6600" spc="-3225" dirty="0">
                <a:solidFill>
                  <a:srgbClr val="FE5000"/>
                </a:solidFill>
                <a:latin typeface="Arial"/>
                <a:cs typeface="Arial"/>
              </a:rPr>
              <a:t>w</a:t>
            </a:r>
            <a:endParaRPr sz="6600">
              <a:latin typeface="Arial"/>
              <a:cs typeface="Arial"/>
            </a:endParaRPr>
          </a:p>
        </p:txBody>
      </p:sp>
      <p:sp>
        <p:nvSpPr>
          <p:cNvPr id="6" name="object 6"/>
          <p:cNvSpPr txBox="1"/>
          <p:nvPr/>
        </p:nvSpPr>
        <p:spPr>
          <a:xfrm>
            <a:off x="545753" y="2662808"/>
            <a:ext cx="2566511" cy="2784481"/>
          </a:xfrm>
          <a:prstGeom prst="rect">
            <a:avLst/>
          </a:prstGeom>
        </p:spPr>
        <p:txBody>
          <a:bodyPr vert="horz" wrap="square" lIns="0" tIns="50483" rIns="0" bIns="0" rtlCol="0">
            <a:spAutoFit/>
          </a:bodyPr>
          <a:lstStyle/>
          <a:p>
            <a:pPr marL="180975" marR="3810" indent="-171450" defTabSz="685800" fontAlgn="auto">
              <a:lnSpc>
                <a:spcPct val="80000"/>
              </a:lnSpc>
              <a:spcBef>
                <a:spcPts val="398"/>
              </a:spcBef>
              <a:spcAft>
                <a:spcPts val="0"/>
              </a:spcAft>
              <a:buFont typeface="Arial"/>
              <a:buChar char="•"/>
              <a:tabLst>
                <a:tab pos="180499" algn="l"/>
                <a:tab pos="180975" algn="l"/>
              </a:tabLst>
            </a:pPr>
            <a:r>
              <a:rPr sz="1350" spc="-4" dirty="0">
                <a:solidFill>
                  <a:srgbClr val="808080"/>
                </a:solidFill>
                <a:latin typeface="Calibri"/>
                <a:cs typeface="Calibri"/>
              </a:rPr>
              <a:t>Now in its 7th </a:t>
            </a:r>
            <a:r>
              <a:rPr sz="1350" spc="-30" dirty="0">
                <a:solidFill>
                  <a:srgbClr val="808080"/>
                </a:solidFill>
                <a:latin typeface="Calibri"/>
                <a:cs typeface="Calibri"/>
              </a:rPr>
              <a:t>year, </a:t>
            </a:r>
            <a:r>
              <a:rPr sz="1350" spc="-4" dirty="0">
                <a:solidFill>
                  <a:srgbClr val="808080"/>
                </a:solidFill>
                <a:latin typeface="Calibri"/>
                <a:cs typeface="Calibri"/>
              </a:rPr>
              <a:t>CONSTRUCT is  </a:t>
            </a:r>
            <a:r>
              <a:rPr sz="1350" dirty="0">
                <a:solidFill>
                  <a:srgbClr val="808080"/>
                </a:solidFill>
                <a:latin typeface="Calibri"/>
                <a:cs typeface="Calibri"/>
              </a:rPr>
              <a:t>a </a:t>
            </a:r>
            <a:r>
              <a:rPr sz="1350" spc="-11" dirty="0">
                <a:solidFill>
                  <a:srgbClr val="808080"/>
                </a:solidFill>
                <a:latin typeface="Calibri"/>
                <a:cs typeface="Calibri"/>
              </a:rPr>
              <a:t>program </a:t>
            </a:r>
            <a:r>
              <a:rPr sz="1350" spc="-8" dirty="0">
                <a:solidFill>
                  <a:srgbClr val="808080"/>
                </a:solidFill>
                <a:latin typeface="Calibri"/>
                <a:cs typeface="Calibri"/>
              </a:rPr>
              <a:t>powered </a:t>
            </a:r>
            <a:r>
              <a:rPr sz="1350" spc="-4" dirty="0">
                <a:solidFill>
                  <a:srgbClr val="808080"/>
                </a:solidFill>
                <a:latin typeface="Calibri"/>
                <a:cs typeface="Calibri"/>
              </a:rPr>
              <a:t>by </a:t>
            </a:r>
            <a:r>
              <a:rPr sz="1350" dirty="0">
                <a:solidFill>
                  <a:srgbClr val="808080"/>
                </a:solidFill>
                <a:latin typeface="Calibri"/>
                <a:cs typeface="Calibri"/>
              </a:rPr>
              <a:t>an </a:t>
            </a:r>
            <a:r>
              <a:rPr sz="1350" spc="-4" dirty="0">
                <a:solidFill>
                  <a:srgbClr val="808080"/>
                </a:solidFill>
                <a:latin typeface="Calibri"/>
                <a:cs typeface="Calibri"/>
              </a:rPr>
              <a:t>alliance  of companies, social service  agencies </a:t>
            </a:r>
            <a:r>
              <a:rPr sz="1350" dirty="0">
                <a:solidFill>
                  <a:srgbClr val="808080"/>
                </a:solidFill>
                <a:latin typeface="Calibri"/>
                <a:cs typeface="Calibri"/>
              </a:rPr>
              <a:t>and </a:t>
            </a:r>
            <a:r>
              <a:rPr sz="1350" spc="-4" dirty="0">
                <a:solidFill>
                  <a:srgbClr val="808080"/>
                </a:solidFill>
                <a:latin typeface="Calibri"/>
                <a:cs typeface="Calibri"/>
              </a:rPr>
              <a:t>labor</a:t>
            </a:r>
            <a:r>
              <a:rPr sz="1350" spc="8" dirty="0">
                <a:solidFill>
                  <a:srgbClr val="808080"/>
                </a:solidFill>
                <a:latin typeface="Calibri"/>
                <a:cs typeface="Calibri"/>
              </a:rPr>
              <a:t> </a:t>
            </a:r>
            <a:r>
              <a:rPr sz="1350" spc="-4" dirty="0">
                <a:solidFill>
                  <a:srgbClr val="808080"/>
                </a:solidFill>
                <a:latin typeface="Calibri"/>
                <a:cs typeface="Calibri"/>
              </a:rPr>
              <a:t>unions.</a:t>
            </a:r>
            <a:endParaRPr sz="1350">
              <a:solidFill>
                <a:prstClr val="black"/>
              </a:solidFill>
              <a:latin typeface="Calibri"/>
              <a:cs typeface="Calibri"/>
            </a:endParaRPr>
          </a:p>
          <a:p>
            <a:pPr marL="180975" marR="46196" indent="-171450" defTabSz="685800" fontAlgn="auto">
              <a:lnSpc>
                <a:spcPts val="1298"/>
              </a:lnSpc>
              <a:spcBef>
                <a:spcPts val="889"/>
              </a:spcBef>
              <a:spcAft>
                <a:spcPts val="0"/>
              </a:spcAft>
              <a:buFont typeface="Arial"/>
              <a:buChar char="•"/>
              <a:tabLst>
                <a:tab pos="180499" algn="l"/>
                <a:tab pos="180975" algn="l"/>
              </a:tabLst>
            </a:pPr>
            <a:r>
              <a:rPr sz="1350" spc="-4" dirty="0">
                <a:solidFill>
                  <a:srgbClr val="808080"/>
                </a:solidFill>
                <a:latin typeface="Calibri"/>
                <a:cs typeface="Calibri"/>
              </a:rPr>
              <a:t>The 9-week </a:t>
            </a:r>
            <a:r>
              <a:rPr sz="1350" spc="-11" dirty="0">
                <a:solidFill>
                  <a:srgbClr val="808080"/>
                </a:solidFill>
                <a:latin typeface="Calibri"/>
                <a:cs typeface="Calibri"/>
              </a:rPr>
              <a:t>program </a:t>
            </a:r>
            <a:r>
              <a:rPr sz="1350" spc="-15" dirty="0">
                <a:solidFill>
                  <a:srgbClr val="808080"/>
                </a:solidFill>
                <a:latin typeface="Calibri"/>
                <a:cs typeface="Calibri"/>
              </a:rPr>
              <a:t>offers </a:t>
            </a:r>
            <a:r>
              <a:rPr sz="1350" dirty="0">
                <a:solidFill>
                  <a:srgbClr val="808080"/>
                </a:solidFill>
                <a:latin typeface="Calibri"/>
                <a:cs typeface="Calibri"/>
              </a:rPr>
              <a:t>up </a:t>
            </a:r>
            <a:r>
              <a:rPr sz="1350" spc="-8" dirty="0">
                <a:solidFill>
                  <a:srgbClr val="808080"/>
                </a:solidFill>
                <a:latin typeface="Calibri"/>
                <a:cs typeface="Calibri"/>
              </a:rPr>
              <a:t>to  </a:t>
            </a:r>
            <a:r>
              <a:rPr sz="1350" spc="-4" dirty="0">
                <a:solidFill>
                  <a:srgbClr val="808080"/>
                </a:solidFill>
                <a:latin typeface="Calibri"/>
                <a:cs typeface="Calibri"/>
              </a:rPr>
              <a:t>130 </a:t>
            </a:r>
            <a:r>
              <a:rPr sz="1350" spc="-8" dirty="0">
                <a:solidFill>
                  <a:srgbClr val="808080"/>
                </a:solidFill>
                <a:latin typeface="Calibri"/>
                <a:cs typeface="Calibri"/>
              </a:rPr>
              <a:t>diverse </a:t>
            </a:r>
            <a:r>
              <a:rPr sz="1350" spc="-4" dirty="0">
                <a:solidFill>
                  <a:srgbClr val="808080"/>
                </a:solidFill>
                <a:latin typeface="Calibri"/>
                <a:cs typeface="Calibri"/>
              </a:rPr>
              <a:t>students annually job  readiness </a:t>
            </a:r>
            <a:r>
              <a:rPr sz="1350" dirty="0">
                <a:solidFill>
                  <a:srgbClr val="808080"/>
                </a:solidFill>
                <a:latin typeface="Calibri"/>
                <a:cs typeface="Calibri"/>
              </a:rPr>
              <a:t>and </a:t>
            </a:r>
            <a:r>
              <a:rPr sz="1350" spc="-15" dirty="0">
                <a:solidFill>
                  <a:srgbClr val="808080"/>
                </a:solidFill>
                <a:latin typeface="Calibri"/>
                <a:cs typeface="Calibri"/>
              </a:rPr>
              <a:t>life </a:t>
            </a:r>
            <a:r>
              <a:rPr sz="1350" spc="-4" dirty="0">
                <a:solidFill>
                  <a:srgbClr val="808080"/>
                </a:solidFill>
                <a:latin typeface="Calibri"/>
                <a:cs typeface="Calibri"/>
              </a:rPr>
              <a:t>skills training,  </a:t>
            </a:r>
            <a:r>
              <a:rPr sz="1350" spc="-8" dirty="0">
                <a:solidFill>
                  <a:srgbClr val="808080"/>
                </a:solidFill>
                <a:latin typeface="Calibri"/>
                <a:cs typeface="Calibri"/>
              </a:rPr>
              <a:t>information </a:t>
            </a:r>
            <a:r>
              <a:rPr sz="1350" dirty="0">
                <a:solidFill>
                  <a:srgbClr val="808080"/>
                </a:solidFill>
                <a:latin typeface="Calibri"/>
                <a:cs typeface="Calibri"/>
              </a:rPr>
              <a:t>and </a:t>
            </a:r>
            <a:r>
              <a:rPr sz="1350" spc="-4" dirty="0">
                <a:solidFill>
                  <a:srgbClr val="808080"/>
                </a:solidFill>
                <a:latin typeface="Calibri"/>
                <a:cs typeface="Calibri"/>
              </a:rPr>
              <a:t>guidance  necessary </a:t>
            </a:r>
            <a:r>
              <a:rPr sz="1350" spc="-8" dirty="0">
                <a:solidFill>
                  <a:srgbClr val="808080"/>
                </a:solidFill>
                <a:latin typeface="Calibri"/>
                <a:cs typeface="Calibri"/>
              </a:rPr>
              <a:t>to compete </a:t>
            </a:r>
            <a:r>
              <a:rPr sz="1350" spc="-11" dirty="0">
                <a:solidFill>
                  <a:srgbClr val="808080"/>
                </a:solidFill>
                <a:latin typeface="Calibri"/>
                <a:cs typeface="Calibri"/>
              </a:rPr>
              <a:t>for </a:t>
            </a:r>
            <a:r>
              <a:rPr sz="1350" spc="-4" dirty="0">
                <a:solidFill>
                  <a:srgbClr val="808080"/>
                </a:solidFill>
                <a:latin typeface="Calibri"/>
                <a:cs typeface="Calibri"/>
              </a:rPr>
              <a:t>good-  paying, entry-level jobs in  </a:t>
            </a:r>
            <a:r>
              <a:rPr sz="1350" spc="-8" dirty="0">
                <a:solidFill>
                  <a:srgbClr val="808080"/>
                </a:solidFill>
                <a:latin typeface="Calibri"/>
                <a:cs typeface="Calibri"/>
              </a:rPr>
              <a:t>construction-related</a:t>
            </a:r>
            <a:r>
              <a:rPr sz="1350" spc="26" dirty="0">
                <a:solidFill>
                  <a:srgbClr val="808080"/>
                </a:solidFill>
                <a:latin typeface="Calibri"/>
                <a:cs typeface="Calibri"/>
              </a:rPr>
              <a:t> </a:t>
            </a:r>
            <a:r>
              <a:rPr sz="1350" spc="-4" dirty="0">
                <a:solidFill>
                  <a:srgbClr val="808080"/>
                </a:solidFill>
                <a:latin typeface="Calibri"/>
                <a:cs typeface="Calibri"/>
              </a:rPr>
              <a:t>fields.</a:t>
            </a:r>
            <a:endParaRPr sz="1350">
              <a:solidFill>
                <a:prstClr val="black"/>
              </a:solidFill>
              <a:latin typeface="Calibri"/>
              <a:cs typeface="Calibri"/>
            </a:endParaRPr>
          </a:p>
          <a:p>
            <a:pPr marL="180975" marR="51435" indent="-171450" defTabSz="685800" fontAlgn="auto">
              <a:lnSpc>
                <a:spcPts val="1298"/>
              </a:lnSpc>
              <a:spcBef>
                <a:spcPts val="889"/>
              </a:spcBef>
              <a:spcAft>
                <a:spcPts val="0"/>
              </a:spcAft>
              <a:buFont typeface="Arial"/>
              <a:buChar char="•"/>
              <a:tabLst>
                <a:tab pos="180499" algn="l"/>
                <a:tab pos="180975" algn="l"/>
              </a:tabLst>
            </a:pPr>
            <a:r>
              <a:rPr sz="1350" spc="-4" dirty="0">
                <a:solidFill>
                  <a:srgbClr val="808080"/>
                </a:solidFill>
                <a:latin typeface="Calibri"/>
                <a:cs typeface="Calibri"/>
              </a:rPr>
              <a:t>The curriculum now </a:t>
            </a:r>
            <a:r>
              <a:rPr sz="1350" dirty="0">
                <a:solidFill>
                  <a:srgbClr val="808080"/>
                </a:solidFill>
                <a:latin typeface="Calibri"/>
                <a:cs typeface="Calibri"/>
              </a:rPr>
              <a:t>has </a:t>
            </a:r>
            <a:r>
              <a:rPr sz="1350" spc="-8" dirty="0">
                <a:solidFill>
                  <a:srgbClr val="808080"/>
                </a:solidFill>
                <a:latin typeface="Calibri"/>
                <a:cs typeface="Calibri"/>
              </a:rPr>
              <a:t>two  tracks: </a:t>
            </a:r>
            <a:r>
              <a:rPr sz="1350" spc="-4" dirty="0">
                <a:solidFill>
                  <a:srgbClr val="808080"/>
                </a:solidFill>
                <a:latin typeface="Calibri"/>
                <a:cs typeface="Calibri"/>
              </a:rPr>
              <a:t>Construction </a:t>
            </a:r>
            <a:r>
              <a:rPr sz="1350" dirty="0">
                <a:solidFill>
                  <a:srgbClr val="808080"/>
                </a:solidFill>
                <a:latin typeface="Calibri"/>
                <a:cs typeface="Calibri"/>
              </a:rPr>
              <a:t>&amp; </a:t>
            </a:r>
            <a:r>
              <a:rPr sz="1350" spc="-4" dirty="0">
                <a:solidFill>
                  <a:srgbClr val="808080"/>
                </a:solidFill>
                <a:latin typeface="Calibri"/>
                <a:cs typeface="Calibri"/>
              </a:rPr>
              <a:t>Skilled  </a:t>
            </a:r>
            <a:r>
              <a:rPr sz="1350" spc="-19" dirty="0">
                <a:solidFill>
                  <a:srgbClr val="808080"/>
                </a:solidFill>
                <a:latin typeface="Calibri"/>
                <a:cs typeface="Calibri"/>
              </a:rPr>
              <a:t>Trades </a:t>
            </a:r>
            <a:r>
              <a:rPr sz="1350" dirty="0">
                <a:solidFill>
                  <a:srgbClr val="808080"/>
                </a:solidFill>
                <a:latin typeface="Calibri"/>
                <a:cs typeface="Calibri"/>
              </a:rPr>
              <a:t>and </a:t>
            </a:r>
            <a:r>
              <a:rPr sz="1350" spc="-8" dirty="0">
                <a:solidFill>
                  <a:srgbClr val="808080"/>
                </a:solidFill>
                <a:latin typeface="Calibri"/>
                <a:cs typeface="Calibri"/>
              </a:rPr>
              <a:t>Project </a:t>
            </a:r>
            <a:r>
              <a:rPr sz="1350" spc="-4" dirty="0">
                <a:solidFill>
                  <a:srgbClr val="808080"/>
                </a:solidFill>
                <a:latin typeface="Calibri"/>
                <a:cs typeface="Calibri"/>
              </a:rPr>
              <a:t>Management/  </a:t>
            </a:r>
            <a:r>
              <a:rPr sz="1350" dirty="0">
                <a:solidFill>
                  <a:srgbClr val="808080"/>
                </a:solidFill>
                <a:latin typeface="Calibri"/>
                <a:cs typeface="Calibri"/>
              </a:rPr>
              <a:t>Planning/</a:t>
            </a:r>
            <a:r>
              <a:rPr sz="1350" spc="15" dirty="0">
                <a:solidFill>
                  <a:srgbClr val="808080"/>
                </a:solidFill>
                <a:latin typeface="Calibri"/>
                <a:cs typeface="Calibri"/>
              </a:rPr>
              <a:t> </a:t>
            </a:r>
            <a:r>
              <a:rPr sz="1350" spc="-4" dirty="0">
                <a:solidFill>
                  <a:srgbClr val="808080"/>
                </a:solidFill>
                <a:latin typeface="Calibri"/>
                <a:cs typeface="Calibri"/>
              </a:rPr>
              <a:t>Admin</a:t>
            </a:r>
            <a:endParaRPr sz="1350">
              <a:solidFill>
                <a:prstClr val="black"/>
              </a:solidFill>
              <a:latin typeface="Calibri"/>
              <a:cs typeface="Calibri"/>
            </a:endParaRPr>
          </a:p>
        </p:txBody>
      </p:sp>
      <p:sp>
        <p:nvSpPr>
          <p:cNvPr id="7" name="object 7"/>
          <p:cNvSpPr/>
          <p:nvPr/>
        </p:nvSpPr>
        <p:spPr>
          <a:xfrm>
            <a:off x="3479291" y="857250"/>
            <a:ext cx="5664708" cy="5143500"/>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5327524" y="5330952"/>
            <a:ext cx="1968245" cy="669797"/>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D3D3D"/>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74801" y="5693148"/>
            <a:ext cx="82391"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dirty="0">
                <a:solidFill>
                  <a:srgbClr val="7C878E"/>
                </a:solidFill>
                <a:latin typeface="Tw Cen MT"/>
                <a:cs typeface="Tw Cen MT"/>
              </a:rPr>
              <a:t>8</a:t>
            </a:r>
            <a:endParaRPr sz="900">
              <a:solidFill>
                <a:prstClr val="black"/>
              </a:solidFill>
              <a:latin typeface="Tw Cen MT"/>
              <a:cs typeface="Tw Cen MT"/>
            </a:endParaRPr>
          </a:p>
        </p:txBody>
      </p:sp>
      <p:sp>
        <p:nvSpPr>
          <p:cNvPr id="4" name="object 4"/>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5" name="object 5"/>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6" name="object 6"/>
          <p:cNvSpPr/>
          <p:nvPr/>
        </p:nvSpPr>
        <p:spPr>
          <a:xfrm>
            <a:off x="4638295" y="857250"/>
            <a:ext cx="4498847" cy="5143500"/>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p:nvPr/>
        </p:nvSpPr>
        <p:spPr>
          <a:xfrm>
            <a:off x="173735" y="857250"/>
            <a:ext cx="6835998" cy="5143500"/>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5" y="2187701"/>
            <a:ext cx="4825841" cy="2482691"/>
          </a:xfrm>
          <a:custGeom>
            <a:avLst/>
            <a:gdLst/>
            <a:ahLst/>
            <a:cxnLst/>
            <a:rect l="l" t="t" r="r" b="b"/>
            <a:pathLst>
              <a:path w="6434455" h="3310254">
                <a:moveTo>
                  <a:pt x="4901323" y="0"/>
                </a:moveTo>
                <a:lnTo>
                  <a:pt x="0" y="0"/>
                </a:lnTo>
                <a:lnTo>
                  <a:pt x="0" y="3310128"/>
                </a:lnTo>
                <a:lnTo>
                  <a:pt x="6434315" y="3310128"/>
                </a:lnTo>
                <a:lnTo>
                  <a:pt x="4901323" y="0"/>
                </a:lnTo>
                <a:close/>
              </a:path>
            </a:pathLst>
          </a:custGeom>
          <a:solidFill>
            <a:srgbClr val="212121">
              <a:alpha val="87841"/>
            </a:srgbClr>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txBox="1">
            <a:spLocks noGrp="1"/>
          </p:cNvSpPr>
          <p:nvPr>
            <p:ph type="title"/>
          </p:nvPr>
        </p:nvSpPr>
        <p:spPr>
          <a:xfrm>
            <a:off x="522603" y="2445571"/>
            <a:ext cx="2620328" cy="718306"/>
          </a:xfrm>
          <a:prstGeom prst="rect">
            <a:avLst/>
          </a:prstGeom>
        </p:spPr>
        <p:txBody>
          <a:bodyPr vert="horz" wrap="square" lIns="0" tIns="50959" rIns="0" bIns="0" rtlCol="0">
            <a:spAutoFit/>
          </a:bodyPr>
          <a:lstStyle/>
          <a:p>
            <a:pPr marL="9525" marR="3810">
              <a:lnSpc>
                <a:spcPts val="2595"/>
              </a:lnSpc>
              <a:spcBef>
                <a:spcPts val="401"/>
              </a:spcBef>
            </a:pPr>
            <a:r>
              <a:rPr sz="2400" spc="-38" dirty="0">
                <a:solidFill>
                  <a:srgbClr val="FFFFFF"/>
                </a:solidFill>
              </a:rPr>
              <a:t>In </a:t>
            </a:r>
            <a:r>
              <a:rPr sz="2400" spc="131" dirty="0">
                <a:solidFill>
                  <a:srgbClr val="FFFFFF"/>
                </a:solidFill>
              </a:rPr>
              <a:t>the </a:t>
            </a:r>
            <a:r>
              <a:rPr sz="2400" spc="90" dirty="0">
                <a:solidFill>
                  <a:srgbClr val="FFFFFF"/>
                </a:solidFill>
              </a:rPr>
              <a:t>Classroom </a:t>
            </a:r>
            <a:r>
              <a:rPr sz="2400" dirty="0">
                <a:solidFill>
                  <a:srgbClr val="FFFFFF"/>
                </a:solidFill>
              </a:rPr>
              <a:t>&amp;  </a:t>
            </a:r>
            <a:r>
              <a:rPr sz="2400" spc="94" dirty="0">
                <a:solidFill>
                  <a:srgbClr val="FFFFFF"/>
                </a:solidFill>
              </a:rPr>
              <a:t>Job</a:t>
            </a:r>
            <a:r>
              <a:rPr sz="2400" spc="131" dirty="0">
                <a:solidFill>
                  <a:srgbClr val="FFFFFF"/>
                </a:solidFill>
              </a:rPr>
              <a:t> </a:t>
            </a:r>
            <a:r>
              <a:rPr sz="2400" spc="109" dirty="0">
                <a:solidFill>
                  <a:srgbClr val="FFFFFF"/>
                </a:solidFill>
              </a:rPr>
              <a:t>Shadowing</a:t>
            </a:r>
            <a:endParaRPr sz="24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68489" y="5356277"/>
            <a:ext cx="4075510" cy="644473"/>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84326" y="5719136"/>
            <a:ext cx="8645366" cy="249107"/>
          </a:xfrm>
          <a:prstGeom prst="rect">
            <a:avLst/>
          </a:prstGeom>
        </p:spPr>
        <p:txBody>
          <a:bodyPr vert="horz" wrap="square" lIns="0" tIns="0" rIns="0" bIns="0" rtlCol="0">
            <a:spAutoFit/>
          </a:bodyPr>
          <a:lstStyle/>
          <a:p>
            <a:pPr defTabSz="685800" fontAlgn="auto">
              <a:lnSpc>
                <a:spcPts val="998"/>
              </a:lnSpc>
              <a:spcBef>
                <a:spcPts val="0"/>
              </a:spcBef>
              <a:spcAft>
                <a:spcPts val="0"/>
              </a:spcAft>
              <a:tabLst>
                <a:tab pos="7078028" algn="l"/>
              </a:tabLst>
            </a:pPr>
            <a:r>
              <a:rPr sz="1350" baseline="2314" dirty="0">
                <a:solidFill>
                  <a:srgbClr val="7C878E"/>
                </a:solidFill>
                <a:latin typeface="Tw Cen MT"/>
                <a:cs typeface="Tw Cen MT"/>
              </a:rPr>
              <a:t>9	</a:t>
            </a:r>
            <a:r>
              <a:rPr sz="825" spc="-217" dirty="0">
                <a:solidFill>
                  <a:srgbClr val="7C878E"/>
                </a:solidFill>
                <a:latin typeface="Times New Roman"/>
                <a:cs typeface="Times New Roman"/>
              </a:rPr>
              <a:t>IINNTTRRENEN</a:t>
            </a:r>
            <a:r>
              <a:rPr sz="825" spc="38" dirty="0">
                <a:solidFill>
                  <a:srgbClr val="7C878E"/>
                </a:solidFill>
                <a:latin typeface="Times New Roman"/>
                <a:cs typeface="Times New Roman"/>
              </a:rPr>
              <a:t> </a:t>
            </a:r>
            <a:r>
              <a:rPr sz="825" spc="-139" dirty="0">
                <a:solidFill>
                  <a:srgbClr val="7C878E"/>
                </a:solidFill>
                <a:latin typeface="Arial"/>
                <a:cs typeface="Arial"/>
              </a:rPr>
              <a:t>O</a:t>
            </a:r>
            <a:r>
              <a:rPr sz="825" spc="-139" dirty="0">
                <a:solidFill>
                  <a:srgbClr val="7C878E"/>
                </a:solidFill>
                <a:latin typeface="Times New Roman"/>
                <a:cs typeface="Times New Roman"/>
              </a:rPr>
              <a:t>Out</a:t>
            </a:r>
            <a:r>
              <a:rPr sz="825" spc="-139" dirty="0">
                <a:solidFill>
                  <a:srgbClr val="7C878E"/>
                </a:solidFill>
                <a:latin typeface="Arial"/>
                <a:cs typeface="Arial"/>
              </a:rPr>
              <a:t>ut</a:t>
            </a:r>
            <a:r>
              <a:rPr sz="825" spc="-139" dirty="0">
                <a:solidFill>
                  <a:srgbClr val="7C878E"/>
                </a:solidFill>
                <a:latin typeface="Times New Roman"/>
                <a:cs typeface="Times New Roman"/>
              </a:rPr>
              <a:t>P</a:t>
            </a:r>
            <a:r>
              <a:rPr sz="825" spc="-139" dirty="0">
                <a:solidFill>
                  <a:srgbClr val="7C878E"/>
                </a:solidFill>
                <a:latin typeface="Arial"/>
                <a:cs typeface="Arial"/>
              </a:rPr>
              <a:t>P</a:t>
            </a:r>
            <a:r>
              <a:rPr sz="825" spc="-139" dirty="0">
                <a:solidFill>
                  <a:srgbClr val="7C878E"/>
                </a:solidFill>
                <a:latin typeface="Times New Roman"/>
                <a:cs typeface="Times New Roman"/>
              </a:rPr>
              <a:t>e</a:t>
            </a:r>
            <a:r>
              <a:rPr sz="825" spc="-139" dirty="0">
                <a:solidFill>
                  <a:srgbClr val="7C878E"/>
                </a:solidFill>
                <a:latin typeface="Arial"/>
                <a:cs typeface="Arial"/>
              </a:rPr>
              <a:t>e</a:t>
            </a:r>
            <a:r>
              <a:rPr sz="825" spc="-139" dirty="0">
                <a:solidFill>
                  <a:srgbClr val="7C878E"/>
                </a:solidFill>
                <a:latin typeface="Times New Roman"/>
                <a:cs typeface="Times New Roman"/>
              </a:rPr>
              <a:t>r</a:t>
            </a:r>
            <a:r>
              <a:rPr sz="825" spc="-139" dirty="0">
                <a:solidFill>
                  <a:srgbClr val="7C878E"/>
                </a:solidFill>
                <a:latin typeface="Arial"/>
                <a:cs typeface="Arial"/>
              </a:rPr>
              <a:t>r</a:t>
            </a:r>
            <a:r>
              <a:rPr sz="825" spc="-139" dirty="0">
                <a:solidFill>
                  <a:srgbClr val="7C878E"/>
                </a:solidFill>
                <a:latin typeface="Times New Roman"/>
                <a:cs typeface="Times New Roman"/>
              </a:rPr>
              <a:t>f</a:t>
            </a:r>
            <a:r>
              <a:rPr sz="825" spc="-139" dirty="0">
                <a:solidFill>
                  <a:srgbClr val="7C878E"/>
                </a:solidFill>
                <a:latin typeface="Arial"/>
                <a:cs typeface="Arial"/>
              </a:rPr>
              <a:t>f</a:t>
            </a:r>
            <a:r>
              <a:rPr sz="825" spc="-139" dirty="0">
                <a:solidFill>
                  <a:srgbClr val="7C878E"/>
                </a:solidFill>
                <a:latin typeface="Times New Roman"/>
                <a:cs typeface="Times New Roman"/>
              </a:rPr>
              <a:t>or</a:t>
            </a:r>
            <a:r>
              <a:rPr sz="825" spc="-139" dirty="0">
                <a:solidFill>
                  <a:srgbClr val="7C878E"/>
                </a:solidFill>
                <a:latin typeface="Arial"/>
                <a:cs typeface="Arial"/>
              </a:rPr>
              <a:t>or</a:t>
            </a:r>
            <a:r>
              <a:rPr sz="825" spc="-139" dirty="0">
                <a:solidFill>
                  <a:srgbClr val="7C878E"/>
                </a:solidFill>
                <a:latin typeface="Times New Roman"/>
                <a:cs typeface="Times New Roman"/>
              </a:rPr>
              <a:t>m</a:t>
            </a:r>
            <a:r>
              <a:rPr sz="825" spc="-139" dirty="0">
                <a:solidFill>
                  <a:srgbClr val="7C878E"/>
                </a:solidFill>
                <a:latin typeface="Arial"/>
                <a:cs typeface="Arial"/>
              </a:rPr>
              <a:t>m</a:t>
            </a:r>
            <a:r>
              <a:rPr sz="825" spc="-139" dirty="0">
                <a:solidFill>
                  <a:srgbClr val="7C878E"/>
                </a:solidFill>
                <a:latin typeface="Times New Roman"/>
                <a:cs typeface="Times New Roman"/>
              </a:rPr>
              <a:t>i</a:t>
            </a:r>
            <a:r>
              <a:rPr sz="825" spc="-139" dirty="0">
                <a:solidFill>
                  <a:srgbClr val="7C878E"/>
                </a:solidFill>
                <a:latin typeface="Arial"/>
                <a:cs typeface="Arial"/>
              </a:rPr>
              <a:t>i</a:t>
            </a:r>
            <a:r>
              <a:rPr sz="825" spc="-139" dirty="0">
                <a:solidFill>
                  <a:srgbClr val="7C878E"/>
                </a:solidFill>
                <a:latin typeface="Times New Roman"/>
                <a:cs typeface="Times New Roman"/>
              </a:rPr>
              <a:t>ng</a:t>
            </a:r>
            <a:r>
              <a:rPr sz="825" spc="-139" dirty="0">
                <a:solidFill>
                  <a:srgbClr val="7C878E"/>
                </a:solidFill>
                <a:latin typeface="Arial"/>
                <a:cs typeface="Arial"/>
              </a:rPr>
              <a:t>ng</a:t>
            </a:r>
            <a:r>
              <a:rPr sz="825" spc="-139" dirty="0">
                <a:solidFill>
                  <a:srgbClr val="7C878E"/>
                </a:solidFill>
                <a:latin typeface="Times New Roman"/>
                <a:cs typeface="Times New Roman"/>
              </a:rPr>
              <a:t>.</a:t>
            </a:r>
            <a:r>
              <a:rPr sz="825" spc="-139" dirty="0">
                <a:solidFill>
                  <a:srgbClr val="7C878E"/>
                </a:solidFill>
                <a:latin typeface="Arial"/>
                <a:cs typeface="Arial"/>
              </a:rPr>
              <a:t>.  </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v</a:t>
            </a:r>
            <a:r>
              <a:rPr sz="825" spc="-270" dirty="0">
                <a:solidFill>
                  <a:srgbClr val="7C878E"/>
                </a:solidFill>
                <a:latin typeface="Arial"/>
                <a:cs typeface="Arial"/>
              </a:rPr>
              <a:t>v</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r</a:t>
            </a:r>
            <a:r>
              <a:rPr sz="825" spc="-270" dirty="0">
                <a:solidFill>
                  <a:srgbClr val="7C878E"/>
                </a:solidFill>
                <a:latin typeface="Arial"/>
                <a:cs typeface="Arial"/>
              </a:rPr>
              <a:t>r</a:t>
            </a:r>
            <a:r>
              <a:rPr sz="825" spc="-270" dirty="0">
                <a:solidFill>
                  <a:srgbClr val="7C878E"/>
                </a:solidFill>
                <a:latin typeface="Times New Roman"/>
                <a:cs typeface="Times New Roman"/>
              </a:rPr>
              <a:t>y</a:t>
            </a:r>
            <a:r>
              <a:rPr sz="825" spc="-270" dirty="0">
                <a:solidFill>
                  <a:srgbClr val="7C878E"/>
                </a:solidFill>
                <a:latin typeface="Arial"/>
                <a:cs typeface="Arial"/>
              </a:rPr>
              <a:t>y</a:t>
            </a:r>
            <a:r>
              <a:rPr sz="825" spc="-270" dirty="0">
                <a:solidFill>
                  <a:srgbClr val="7C878E"/>
                </a:solidFill>
                <a:latin typeface="Times New Roman"/>
                <a:cs typeface="Times New Roman"/>
              </a:rPr>
              <a:t>da</a:t>
            </a:r>
            <a:r>
              <a:rPr sz="825" spc="-270" dirty="0">
                <a:solidFill>
                  <a:srgbClr val="7C878E"/>
                </a:solidFill>
                <a:latin typeface="Arial"/>
                <a:cs typeface="Arial"/>
              </a:rPr>
              <a:t>da</a:t>
            </a:r>
            <a:r>
              <a:rPr sz="825" spc="-270" dirty="0">
                <a:solidFill>
                  <a:srgbClr val="7C878E"/>
                </a:solidFill>
                <a:latin typeface="Times New Roman"/>
                <a:cs typeface="Times New Roman"/>
              </a:rPr>
              <a:t>y</a:t>
            </a:r>
            <a:r>
              <a:rPr sz="825" spc="-270" dirty="0">
                <a:solidFill>
                  <a:srgbClr val="7C878E"/>
                </a:solidFill>
                <a:latin typeface="Arial"/>
                <a:cs typeface="Arial"/>
              </a:rPr>
              <a:t>y</a:t>
            </a:r>
            <a:endParaRPr sz="825">
              <a:solidFill>
                <a:prstClr val="black"/>
              </a:solidFill>
              <a:latin typeface="Arial"/>
              <a:cs typeface="Arial"/>
            </a:endParaRPr>
          </a:p>
        </p:txBody>
      </p:sp>
      <p:sp>
        <p:nvSpPr>
          <p:cNvPr id="4" name="object 4"/>
          <p:cNvSpPr/>
          <p:nvPr/>
        </p:nvSpPr>
        <p:spPr>
          <a:xfrm>
            <a:off x="0" y="857250"/>
            <a:ext cx="9144000" cy="51435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FFFFF"/>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5" name="object 5"/>
          <p:cNvSpPr/>
          <p:nvPr/>
        </p:nvSpPr>
        <p:spPr>
          <a:xfrm>
            <a:off x="4326255" y="857251"/>
            <a:ext cx="4816478" cy="5143499"/>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1" y="857251"/>
            <a:ext cx="9143999" cy="5143499"/>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txBox="1">
            <a:spLocks noGrp="1"/>
          </p:cNvSpPr>
          <p:nvPr>
            <p:ph type="title"/>
          </p:nvPr>
        </p:nvSpPr>
        <p:spPr>
          <a:xfrm>
            <a:off x="420046" y="895488"/>
            <a:ext cx="2389823" cy="932948"/>
          </a:xfrm>
          <a:prstGeom prst="rect">
            <a:avLst/>
          </a:prstGeom>
        </p:spPr>
        <p:txBody>
          <a:bodyPr vert="horz" wrap="square" lIns="0" tIns="9525" rIns="0" bIns="0" rtlCol="0">
            <a:spAutoFit/>
          </a:bodyPr>
          <a:lstStyle/>
          <a:p>
            <a:pPr marL="9525">
              <a:spcBef>
                <a:spcPts val="75"/>
              </a:spcBef>
            </a:pPr>
            <a:r>
              <a:rPr sz="6000" spc="-1868" dirty="0">
                <a:solidFill>
                  <a:srgbClr val="FE5000"/>
                </a:solidFill>
                <a:latin typeface="Arial"/>
                <a:cs typeface="Arial"/>
              </a:rPr>
              <a:t>The</a:t>
            </a:r>
            <a:r>
              <a:rPr sz="6000" spc="-938" dirty="0">
                <a:solidFill>
                  <a:srgbClr val="FE5000"/>
                </a:solidFill>
                <a:latin typeface="Arial"/>
                <a:cs typeface="Arial"/>
              </a:rPr>
              <a:t> </a:t>
            </a:r>
            <a:r>
              <a:rPr sz="3300" spc="127" dirty="0"/>
              <a:t>Schedule</a:t>
            </a:r>
            <a:endParaRPr sz="3300">
              <a:latin typeface="Arial"/>
              <a:cs typeface="Arial"/>
            </a:endParaRPr>
          </a:p>
        </p:txBody>
      </p:sp>
      <p:sp>
        <p:nvSpPr>
          <p:cNvPr id="8" name="object 8"/>
          <p:cNvSpPr txBox="1"/>
          <p:nvPr/>
        </p:nvSpPr>
        <p:spPr>
          <a:xfrm>
            <a:off x="900673" y="2863364"/>
            <a:ext cx="2412683" cy="2225609"/>
          </a:xfrm>
          <a:prstGeom prst="rect">
            <a:avLst/>
          </a:prstGeom>
        </p:spPr>
        <p:txBody>
          <a:bodyPr vert="horz" wrap="square" lIns="0" tIns="9525" rIns="0" bIns="0" rtlCol="0">
            <a:spAutoFit/>
          </a:bodyPr>
          <a:lstStyle/>
          <a:p>
            <a:pPr marL="189547" indent="-180022" defTabSz="685800" fontAlgn="auto">
              <a:spcBef>
                <a:spcPts val="75"/>
              </a:spcBef>
              <a:spcAft>
                <a:spcPts val="0"/>
              </a:spcAft>
              <a:buSzPct val="95833"/>
              <a:buFont typeface="Wingdings"/>
              <a:buChar char=""/>
              <a:tabLst>
                <a:tab pos="190024" algn="l"/>
              </a:tabLst>
            </a:pPr>
            <a:r>
              <a:rPr b="1" spc="-60" dirty="0">
                <a:solidFill>
                  <a:srgbClr val="808080"/>
                </a:solidFill>
                <a:latin typeface="Arial"/>
                <a:cs typeface="Arial"/>
              </a:rPr>
              <a:t>Home</a:t>
            </a:r>
            <a:r>
              <a:rPr b="1" spc="-139" dirty="0">
                <a:solidFill>
                  <a:srgbClr val="808080"/>
                </a:solidFill>
                <a:latin typeface="Arial"/>
                <a:cs typeface="Arial"/>
              </a:rPr>
              <a:t> </a:t>
            </a:r>
            <a:r>
              <a:rPr b="1" spc="-135" dirty="0">
                <a:solidFill>
                  <a:srgbClr val="808080"/>
                </a:solidFill>
                <a:latin typeface="Arial"/>
                <a:cs typeface="Arial"/>
              </a:rPr>
              <a:t>Agency</a:t>
            </a:r>
            <a:endParaRPr>
              <a:solidFill>
                <a:prstClr val="black"/>
              </a:solidFill>
              <a:latin typeface="Arial"/>
              <a:cs typeface="Arial"/>
            </a:endParaRPr>
          </a:p>
          <a:p>
            <a:pPr marL="189547" indent="-180022" defTabSz="685800" fontAlgn="auto">
              <a:spcBef>
                <a:spcPts val="0"/>
              </a:spcBef>
              <a:spcAft>
                <a:spcPts val="0"/>
              </a:spcAft>
              <a:buSzPct val="95833"/>
              <a:buFont typeface="Wingdings"/>
              <a:buChar char=""/>
              <a:tabLst>
                <a:tab pos="190024" algn="l"/>
              </a:tabLst>
            </a:pPr>
            <a:r>
              <a:rPr b="1" spc="-109" dirty="0">
                <a:solidFill>
                  <a:srgbClr val="808080"/>
                </a:solidFill>
                <a:latin typeface="Arial"/>
                <a:cs typeface="Arial"/>
              </a:rPr>
              <a:t>Friday</a:t>
            </a:r>
            <a:r>
              <a:rPr b="1" spc="-75" dirty="0">
                <a:solidFill>
                  <a:srgbClr val="808080"/>
                </a:solidFill>
                <a:latin typeface="Arial"/>
                <a:cs typeface="Arial"/>
              </a:rPr>
              <a:t> </a:t>
            </a:r>
            <a:r>
              <a:rPr b="1" spc="-165" dirty="0">
                <a:solidFill>
                  <a:srgbClr val="808080"/>
                </a:solidFill>
                <a:latin typeface="Arial"/>
                <a:cs typeface="Arial"/>
              </a:rPr>
              <a:t>Sessions</a:t>
            </a:r>
            <a:endParaRPr>
              <a:solidFill>
                <a:prstClr val="black"/>
              </a:solidFill>
              <a:latin typeface="Arial"/>
              <a:cs typeface="Arial"/>
            </a:endParaRPr>
          </a:p>
          <a:p>
            <a:pPr marL="189547" indent="-180022" defTabSz="685800" fontAlgn="auto">
              <a:spcBef>
                <a:spcPts val="0"/>
              </a:spcBef>
              <a:spcAft>
                <a:spcPts val="0"/>
              </a:spcAft>
              <a:buSzPct val="95833"/>
              <a:buFont typeface="Wingdings"/>
              <a:buChar char=""/>
              <a:tabLst>
                <a:tab pos="190024" algn="l"/>
              </a:tabLst>
            </a:pPr>
            <a:r>
              <a:rPr b="1" spc="-71" dirty="0">
                <a:solidFill>
                  <a:srgbClr val="808080"/>
                </a:solidFill>
                <a:latin typeface="Arial"/>
                <a:cs typeface="Arial"/>
              </a:rPr>
              <a:t>Two </a:t>
            </a:r>
            <a:r>
              <a:rPr b="1" spc="-109" dirty="0">
                <a:solidFill>
                  <a:srgbClr val="808080"/>
                </a:solidFill>
                <a:latin typeface="Arial"/>
                <a:cs typeface="Arial"/>
              </a:rPr>
              <a:t>Track</a:t>
            </a:r>
            <a:r>
              <a:rPr b="1" spc="-113" dirty="0">
                <a:solidFill>
                  <a:srgbClr val="808080"/>
                </a:solidFill>
                <a:latin typeface="Arial"/>
                <a:cs typeface="Arial"/>
              </a:rPr>
              <a:t> </a:t>
            </a:r>
            <a:r>
              <a:rPr b="1" spc="-124" dirty="0">
                <a:solidFill>
                  <a:srgbClr val="808080"/>
                </a:solidFill>
                <a:latin typeface="Arial"/>
                <a:cs typeface="Arial"/>
              </a:rPr>
              <a:t>Schedule</a:t>
            </a:r>
            <a:endParaRPr>
              <a:solidFill>
                <a:prstClr val="black"/>
              </a:solidFill>
              <a:latin typeface="Arial"/>
              <a:cs typeface="Arial"/>
            </a:endParaRPr>
          </a:p>
          <a:p>
            <a:pPr marL="695325" marR="3810" lvl="1" indent="-342900" defTabSz="685800" fontAlgn="auto">
              <a:spcBef>
                <a:spcPts val="0"/>
              </a:spcBef>
              <a:spcAft>
                <a:spcPts val="0"/>
              </a:spcAft>
              <a:buFontTx/>
              <a:buChar char="•"/>
              <a:tabLst>
                <a:tab pos="694849" algn="l"/>
                <a:tab pos="695325" algn="l"/>
              </a:tabLst>
            </a:pPr>
            <a:r>
              <a:rPr spc="-4" dirty="0">
                <a:solidFill>
                  <a:srgbClr val="808080"/>
                </a:solidFill>
                <a:latin typeface="Arial"/>
                <a:cs typeface="Arial"/>
              </a:rPr>
              <a:t>Construction</a:t>
            </a:r>
            <a:r>
              <a:rPr spc="-56" dirty="0">
                <a:solidFill>
                  <a:srgbClr val="808080"/>
                </a:solidFill>
                <a:latin typeface="Arial"/>
                <a:cs typeface="Arial"/>
              </a:rPr>
              <a:t> </a:t>
            </a:r>
            <a:r>
              <a:rPr spc="-53" dirty="0">
                <a:solidFill>
                  <a:srgbClr val="808080"/>
                </a:solidFill>
                <a:latin typeface="Arial"/>
                <a:cs typeface="Arial"/>
              </a:rPr>
              <a:t>and  Skilled</a:t>
            </a:r>
            <a:r>
              <a:rPr spc="-34" dirty="0">
                <a:solidFill>
                  <a:srgbClr val="808080"/>
                </a:solidFill>
                <a:latin typeface="Arial"/>
                <a:cs typeface="Arial"/>
              </a:rPr>
              <a:t> </a:t>
            </a:r>
            <a:r>
              <a:rPr spc="-53" dirty="0">
                <a:solidFill>
                  <a:srgbClr val="808080"/>
                </a:solidFill>
                <a:latin typeface="Arial"/>
                <a:cs typeface="Arial"/>
              </a:rPr>
              <a:t>Trades</a:t>
            </a:r>
            <a:endParaRPr>
              <a:solidFill>
                <a:prstClr val="black"/>
              </a:solidFill>
              <a:latin typeface="Arial"/>
              <a:cs typeface="Arial"/>
            </a:endParaRPr>
          </a:p>
          <a:p>
            <a:pPr marL="695325" lvl="1" indent="-342900" defTabSz="685800" fontAlgn="auto">
              <a:spcBef>
                <a:spcPts val="0"/>
              </a:spcBef>
              <a:spcAft>
                <a:spcPts val="0"/>
              </a:spcAft>
              <a:buFontTx/>
              <a:buChar char="•"/>
              <a:tabLst>
                <a:tab pos="694849" algn="l"/>
                <a:tab pos="695325" algn="l"/>
              </a:tabLst>
            </a:pPr>
            <a:r>
              <a:rPr spc="-38" dirty="0">
                <a:solidFill>
                  <a:srgbClr val="808080"/>
                </a:solidFill>
                <a:latin typeface="Arial"/>
                <a:cs typeface="Arial"/>
              </a:rPr>
              <a:t>Project</a:t>
            </a:r>
            <a:endParaRPr>
              <a:solidFill>
                <a:prstClr val="black"/>
              </a:solidFill>
              <a:latin typeface="Arial"/>
              <a:cs typeface="Arial"/>
            </a:endParaRPr>
          </a:p>
          <a:p>
            <a:pPr marL="695325" marR="72866" defTabSz="685800" fontAlgn="auto">
              <a:spcBef>
                <a:spcPts val="0"/>
              </a:spcBef>
              <a:spcAft>
                <a:spcPts val="0"/>
              </a:spcAft>
              <a:tabLst>
                <a:tab pos="1694974" algn="l"/>
              </a:tabLst>
            </a:pPr>
            <a:r>
              <a:rPr spc="-30" dirty="0">
                <a:solidFill>
                  <a:srgbClr val="808080"/>
                </a:solidFill>
                <a:latin typeface="Arial"/>
                <a:cs typeface="Arial"/>
              </a:rPr>
              <a:t>Management/  </a:t>
            </a:r>
            <a:r>
              <a:rPr spc="-158" dirty="0">
                <a:solidFill>
                  <a:srgbClr val="808080"/>
                </a:solidFill>
                <a:latin typeface="Arial"/>
                <a:cs typeface="Arial"/>
              </a:rPr>
              <a:t>P</a:t>
            </a:r>
            <a:r>
              <a:rPr spc="-8" dirty="0">
                <a:solidFill>
                  <a:srgbClr val="808080"/>
                </a:solidFill>
                <a:latin typeface="Arial"/>
                <a:cs typeface="Arial"/>
              </a:rPr>
              <a:t>l</a:t>
            </a:r>
            <a:r>
              <a:rPr spc="-135" dirty="0">
                <a:solidFill>
                  <a:srgbClr val="808080"/>
                </a:solidFill>
                <a:latin typeface="Arial"/>
                <a:cs typeface="Arial"/>
              </a:rPr>
              <a:t>a</a:t>
            </a:r>
            <a:r>
              <a:rPr spc="-15" dirty="0">
                <a:solidFill>
                  <a:srgbClr val="808080"/>
                </a:solidFill>
                <a:latin typeface="Arial"/>
                <a:cs typeface="Arial"/>
              </a:rPr>
              <a:t>nn</a:t>
            </a:r>
            <a:r>
              <a:rPr dirty="0">
                <a:solidFill>
                  <a:srgbClr val="808080"/>
                </a:solidFill>
                <a:latin typeface="Arial"/>
                <a:cs typeface="Arial"/>
              </a:rPr>
              <a:t>i</a:t>
            </a:r>
            <a:r>
              <a:rPr spc="-15" dirty="0">
                <a:solidFill>
                  <a:srgbClr val="808080"/>
                </a:solidFill>
                <a:latin typeface="Arial"/>
                <a:cs typeface="Arial"/>
              </a:rPr>
              <a:t>n</a:t>
            </a:r>
            <a:r>
              <a:rPr spc="-90" dirty="0">
                <a:solidFill>
                  <a:srgbClr val="808080"/>
                </a:solidFill>
                <a:latin typeface="Arial"/>
                <a:cs typeface="Arial"/>
              </a:rPr>
              <a:t>g</a:t>
            </a:r>
            <a:r>
              <a:rPr dirty="0">
                <a:solidFill>
                  <a:srgbClr val="808080"/>
                </a:solidFill>
                <a:latin typeface="Arial"/>
                <a:cs typeface="Arial"/>
              </a:rPr>
              <a:t>/	</a:t>
            </a:r>
            <a:r>
              <a:rPr spc="-23" dirty="0">
                <a:solidFill>
                  <a:srgbClr val="808080"/>
                </a:solidFill>
                <a:latin typeface="Arial"/>
                <a:cs typeface="Arial"/>
              </a:rPr>
              <a:t>A</a:t>
            </a:r>
            <a:r>
              <a:rPr spc="-15" dirty="0">
                <a:solidFill>
                  <a:srgbClr val="808080"/>
                </a:solidFill>
                <a:latin typeface="Arial"/>
                <a:cs typeface="Arial"/>
              </a:rPr>
              <a:t>d</a:t>
            </a:r>
            <a:r>
              <a:rPr spc="-56" dirty="0">
                <a:solidFill>
                  <a:srgbClr val="808080"/>
                </a:solidFill>
                <a:latin typeface="Arial"/>
                <a:cs typeface="Arial"/>
              </a:rPr>
              <a:t>m</a:t>
            </a:r>
            <a:r>
              <a:rPr dirty="0">
                <a:solidFill>
                  <a:srgbClr val="808080"/>
                </a:solidFill>
                <a:latin typeface="Arial"/>
                <a:cs typeface="Arial"/>
              </a:rPr>
              <a:t>i</a:t>
            </a:r>
            <a:r>
              <a:rPr spc="-4" dirty="0">
                <a:solidFill>
                  <a:srgbClr val="808080"/>
                </a:solidFill>
                <a:latin typeface="Arial"/>
                <a:cs typeface="Arial"/>
              </a:rPr>
              <a:t>n</a:t>
            </a:r>
            <a:endParaRPr>
              <a:solidFill>
                <a:prstClr val="black"/>
              </a:solidFill>
              <a:latin typeface="Arial"/>
              <a:cs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10</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62515" y="5727687"/>
            <a:ext cx="1567339" cy="230832"/>
          </a:xfrm>
          <a:prstGeom prst="rect">
            <a:avLst/>
          </a:prstGeom>
        </p:spPr>
        <p:txBody>
          <a:bodyPr vert="horz" wrap="square" lIns="0" tIns="0" rIns="0" bIns="0" rtlCol="0">
            <a:spAutoFit/>
          </a:bodyPr>
          <a:lstStyle/>
          <a:p>
            <a:pPr defTabSz="685800" fontAlgn="auto">
              <a:lnSpc>
                <a:spcPts val="915"/>
              </a:lnSpc>
              <a:spcBef>
                <a:spcPts val="0"/>
              </a:spcBef>
              <a:spcAft>
                <a:spcPts val="0"/>
              </a:spcAft>
            </a:pPr>
            <a:r>
              <a:rPr sz="825" spc="-217" dirty="0">
                <a:solidFill>
                  <a:srgbClr val="7C878E"/>
                </a:solidFill>
                <a:latin typeface="Times New Roman"/>
                <a:cs typeface="Times New Roman"/>
              </a:rPr>
              <a:t>IINNTTRRENEN</a:t>
            </a:r>
            <a:r>
              <a:rPr sz="825" spc="38" dirty="0">
                <a:solidFill>
                  <a:srgbClr val="7C878E"/>
                </a:solidFill>
                <a:latin typeface="Times New Roman"/>
                <a:cs typeface="Times New Roman"/>
              </a:rPr>
              <a:t> </a:t>
            </a:r>
            <a:r>
              <a:rPr sz="825" spc="-139" dirty="0">
                <a:solidFill>
                  <a:srgbClr val="7C878E"/>
                </a:solidFill>
                <a:latin typeface="Arial"/>
                <a:cs typeface="Arial"/>
              </a:rPr>
              <a:t>O</a:t>
            </a:r>
            <a:r>
              <a:rPr sz="825" spc="-139" dirty="0">
                <a:solidFill>
                  <a:srgbClr val="7C878E"/>
                </a:solidFill>
                <a:latin typeface="Times New Roman"/>
                <a:cs typeface="Times New Roman"/>
              </a:rPr>
              <a:t>Out</a:t>
            </a:r>
            <a:r>
              <a:rPr sz="825" spc="-139" dirty="0">
                <a:solidFill>
                  <a:srgbClr val="7C878E"/>
                </a:solidFill>
                <a:latin typeface="Arial"/>
                <a:cs typeface="Arial"/>
              </a:rPr>
              <a:t>ut</a:t>
            </a:r>
            <a:r>
              <a:rPr sz="825" spc="-139" dirty="0">
                <a:solidFill>
                  <a:srgbClr val="7C878E"/>
                </a:solidFill>
                <a:latin typeface="Times New Roman"/>
                <a:cs typeface="Times New Roman"/>
              </a:rPr>
              <a:t>P</a:t>
            </a:r>
            <a:r>
              <a:rPr sz="825" spc="-139" dirty="0">
                <a:solidFill>
                  <a:srgbClr val="7C878E"/>
                </a:solidFill>
                <a:latin typeface="Arial"/>
                <a:cs typeface="Arial"/>
              </a:rPr>
              <a:t>P</a:t>
            </a:r>
            <a:r>
              <a:rPr sz="825" spc="-139" dirty="0">
                <a:solidFill>
                  <a:srgbClr val="7C878E"/>
                </a:solidFill>
                <a:latin typeface="Times New Roman"/>
                <a:cs typeface="Times New Roman"/>
              </a:rPr>
              <a:t>e</a:t>
            </a:r>
            <a:r>
              <a:rPr sz="825" spc="-139" dirty="0">
                <a:solidFill>
                  <a:srgbClr val="7C878E"/>
                </a:solidFill>
                <a:latin typeface="Arial"/>
                <a:cs typeface="Arial"/>
              </a:rPr>
              <a:t>e</a:t>
            </a:r>
            <a:r>
              <a:rPr sz="825" spc="-139" dirty="0">
                <a:solidFill>
                  <a:srgbClr val="7C878E"/>
                </a:solidFill>
                <a:latin typeface="Times New Roman"/>
                <a:cs typeface="Times New Roman"/>
              </a:rPr>
              <a:t>r</a:t>
            </a:r>
            <a:r>
              <a:rPr sz="825" spc="-139" dirty="0">
                <a:solidFill>
                  <a:srgbClr val="7C878E"/>
                </a:solidFill>
                <a:latin typeface="Arial"/>
                <a:cs typeface="Arial"/>
              </a:rPr>
              <a:t>r</a:t>
            </a:r>
            <a:r>
              <a:rPr sz="825" spc="-139" dirty="0">
                <a:solidFill>
                  <a:srgbClr val="7C878E"/>
                </a:solidFill>
                <a:latin typeface="Times New Roman"/>
                <a:cs typeface="Times New Roman"/>
              </a:rPr>
              <a:t>f</a:t>
            </a:r>
            <a:r>
              <a:rPr sz="825" spc="-139" dirty="0">
                <a:solidFill>
                  <a:srgbClr val="7C878E"/>
                </a:solidFill>
                <a:latin typeface="Arial"/>
                <a:cs typeface="Arial"/>
              </a:rPr>
              <a:t>f</a:t>
            </a:r>
            <a:r>
              <a:rPr sz="825" spc="-139" dirty="0">
                <a:solidFill>
                  <a:srgbClr val="7C878E"/>
                </a:solidFill>
                <a:latin typeface="Times New Roman"/>
                <a:cs typeface="Times New Roman"/>
              </a:rPr>
              <a:t>or</a:t>
            </a:r>
            <a:r>
              <a:rPr sz="825" spc="-139" dirty="0">
                <a:solidFill>
                  <a:srgbClr val="7C878E"/>
                </a:solidFill>
                <a:latin typeface="Arial"/>
                <a:cs typeface="Arial"/>
              </a:rPr>
              <a:t>or</a:t>
            </a:r>
            <a:r>
              <a:rPr sz="825" spc="-139" dirty="0">
                <a:solidFill>
                  <a:srgbClr val="7C878E"/>
                </a:solidFill>
                <a:latin typeface="Times New Roman"/>
                <a:cs typeface="Times New Roman"/>
              </a:rPr>
              <a:t>m</a:t>
            </a:r>
            <a:r>
              <a:rPr sz="825" spc="-139" dirty="0">
                <a:solidFill>
                  <a:srgbClr val="7C878E"/>
                </a:solidFill>
                <a:latin typeface="Arial"/>
                <a:cs typeface="Arial"/>
              </a:rPr>
              <a:t>m</a:t>
            </a:r>
            <a:r>
              <a:rPr sz="825" spc="-139" dirty="0">
                <a:solidFill>
                  <a:srgbClr val="7C878E"/>
                </a:solidFill>
                <a:latin typeface="Times New Roman"/>
                <a:cs typeface="Times New Roman"/>
              </a:rPr>
              <a:t>i</a:t>
            </a:r>
            <a:r>
              <a:rPr sz="825" spc="-139" dirty="0">
                <a:solidFill>
                  <a:srgbClr val="7C878E"/>
                </a:solidFill>
                <a:latin typeface="Arial"/>
                <a:cs typeface="Arial"/>
              </a:rPr>
              <a:t>i</a:t>
            </a:r>
            <a:r>
              <a:rPr sz="825" spc="-139" dirty="0">
                <a:solidFill>
                  <a:srgbClr val="7C878E"/>
                </a:solidFill>
                <a:latin typeface="Times New Roman"/>
                <a:cs typeface="Times New Roman"/>
              </a:rPr>
              <a:t>ng</a:t>
            </a:r>
            <a:r>
              <a:rPr sz="825" spc="-139" dirty="0">
                <a:solidFill>
                  <a:srgbClr val="7C878E"/>
                </a:solidFill>
                <a:latin typeface="Arial"/>
                <a:cs typeface="Arial"/>
              </a:rPr>
              <a:t>ng</a:t>
            </a:r>
            <a:r>
              <a:rPr sz="825" spc="-139" dirty="0">
                <a:solidFill>
                  <a:srgbClr val="7C878E"/>
                </a:solidFill>
                <a:latin typeface="Times New Roman"/>
                <a:cs typeface="Times New Roman"/>
              </a:rPr>
              <a:t>.</a:t>
            </a:r>
            <a:r>
              <a:rPr sz="825" spc="-139" dirty="0">
                <a:solidFill>
                  <a:srgbClr val="7C878E"/>
                </a:solidFill>
                <a:latin typeface="Arial"/>
                <a:cs typeface="Arial"/>
              </a:rPr>
              <a:t>.  </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v</a:t>
            </a:r>
            <a:r>
              <a:rPr sz="825" spc="-270" dirty="0">
                <a:solidFill>
                  <a:srgbClr val="7C878E"/>
                </a:solidFill>
                <a:latin typeface="Arial"/>
                <a:cs typeface="Arial"/>
              </a:rPr>
              <a:t>v</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r</a:t>
            </a:r>
            <a:r>
              <a:rPr sz="825" spc="-270" dirty="0">
                <a:solidFill>
                  <a:srgbClr val="7C878E"/>
                </a:solidFill>
                <a:latin typeface="Arial"/>
                <a:cs typeface="Arial"/>
              </a:rPr>
              <a:t>r</a:t>
            </a:r>
            <a:r>
              <a:rPr sz="825" spc="-270" dirty="0">
                <a:solidFill>
                  <a:srgbClr val="7C878E"/>
                </a:solidFill>
                <a:latin typeface="Times New Roman"/>
                <a:cs typeface="Times New Roman"/>
              </a:rPr>
              <a:t>y</a:t>
            </a:r>
            <a:r>
              <a:rPr sz="825" spc="-270" dirty="0">
                <a:solidFill>
                  <a:srgbClr val="7C878E"/>
                </a:solidFill>
                <a:latin typeface="Arial"/>
                <a:cs typeface="Arial"/>
              </a:rPr>
              <a:t>y</a:t>
            </a:r>
            <a:r>
              <a:rPr sz="825" spc="-270" dirty="0">
                <a:solidFill>
                  <a:srgbClr val="7C878E"/>
                </a:solidFill>
                <a:latin typeface="Times New Roman"/>
                <a:cs typeface="Times New Roman"/>
              </a:rPr>
              <a:t>da</a:t>
            </a:r>
            <a:r>
              <a:rPr sz="825" spc="-270" dirty="0">
                <a:solidFill>
                  <a:srgbClr val="7C878E"/>
                </a:solidFill>
                <a:latin typeface="Arial"/>
                <a:cs typeface="Arial"/>
              </a:rPr>
              <a:t>da</a:t>
            </a:r>
            <a:r>
              <a:rPr sz="825" spc="-270" dirty="0">
                <a:solidFill>
                  <a:srgbClr val="7C878E"/>
                </a:solidFill>
                <a:latin typeface="Times New Roman"/>
                <a:cs typeface="Times New Roman"/>
              </a:rPr>
              <a:t>y</a:t>
            </a:r>
            <a:r>
              <a:rPr sz="825" spc="-270" dirty="0">
                <a:solidFill>
                  <a:srgbClr val="7C878E"/>
                </a:solidFill>
                <a:latin typeface="Arial"/>
                <a:cs typeface="Arial"/>
              </a:rPr>
              <a:t>y</a:t>
            </a:r>
            <a:endParaRPr sz="825">
              <a:solidFill>
                <a:prstClr val="black"/>
              </a:solidFill>
              <a:latin typeface="Arial"/>
              <a:cs typeface="Arial"/>
            </a:endParaRPr>
          </a:p>
        </p:txBody>
      </p:sp>
      <p:sp>
        <p:nvSpPr>
          <p:cNvPr id="5" name="object 5"/>
          <p:cNvSpPr txBox="1">
            <a:spLocks noGrp="1"/>
          </p:cNvSpPr>
          <p:nvPr>
            <p:ph type="title"/>
          </p:nvPr>
        </p:nvSpPr>
        <p:spPr>
          <a:xfrm>
            <a:off x="120441" y="857250"/>
            <a:ext cx="1936909" cy="979114"/>
          </a:xfrm>
          <a:prstGeom prst="rect">
            <a:avLst/>
          </a:prstGeom>
        </p:spPr>
        <p:txBody>
          <a:bodyPr vert="horz" wrap="square" lIns="0" tIns="9525" rIns="0" bIns="0" rtlCol="0">
            <a:spAutoFit/>
          </a:bodyPr>
          <a:lstStyle/>
          <a:p>
            <a:pPr marL="9525">
              <a:spcBef>
                <a:spcPts val="75"/>
              </a:spcBef>
            </a:pPr>
            <a:r>
              <a:rPr sz="4500" spc="-1388" dirty="0">
                <a:solidFill>
                  <a:srgbClr val="FE5000"/>
                </a:solidFill>
                <a:latin typeface="Arial"/>
                <a:cs typeface="Arial"/>
              </a:rPr>
              <a:t>S</a:t>
            </a:r>
            <a:r>
              <a:rPr sz="4500" spc="-1043" dirty="0">
                <a:solidFill>
                  <a:srgbClr val="FE5000"/>
                </a:solidFill>
                <a:latin typeface="Arial"/>
                <a:cs typeface="Arial"/>
              </a:rPr>
              <a:t>c</a:t>
            </a:r>
            <a:r>
              <a:rPr sz="4500" spc="-1553" dirty="0">
                <a:solidFill>
                  <a:srgbClr val="FE5000"/>
                </a:solidFill>
                <a:latin typeface="Arial"/>
                <a:cs typeface="Arial"/>
              </a:rPr>
              <a:t>hedule</a:t>
            </a:r>
            <a:r>
              <a:rPr sz="1800" dirty="0"/>
              <a:t>-</a:t>
            </a:r>
            <a:r>
              <a:rPr sz="1800" spc="30" dirty="0"/>
              <a:t> </a:t>
            </a:r>
            <a:r>
              <a:rPr sz="1800" dirty="0"/>
              <a:t>9</a:t>
            </a:r>
            <a:r>
              <a:rPr sz="1800" spc="124" dirty="0"/>
              <a:t> </a:t>
            </a:r>
            <a:r>
              <a:rPr sz="1800" spc="206" dirty="0"/>
              <a:t>W</a:t>
            </a:r>
            <a:r>
              <a:rPr sz="1800" spc="161" dirty="0"/>
              <a:t>ee</a:t>
            </a:r>
            <a:r>
              <a:rPr sz="1800" spc="79" dirty="0"/>
              <a:t>k</a:t>
            </a:r>
            <a:r>
              <a:rPr sz="1800" spc="-4" dirty="0"/>
              <a:t>s</a:t>
            </a:r>
            <a:endParaRPr sz="1800">
              <a:latin typeface="Arial"/>
              <a:cs typeface="Arial"/>
            </a:endParaRPr>
          </a:p>
        </p:txBody>
      </p:sp>
      <p:sp>
        <p:nvSpPr>
          <p:cNvPr id="6" name="object 6"/>
          <p:cNvSpPr/>
          <p:nvPr/>
        </p:nvSpPr>
        <p:spPr>
          <a:xfrm>
            <a:off x="1089280" y="1258443"/>
            <a:ext cx="8054720" cy="4670297"/>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11</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62515" y="5727687"/>
            <a:ext cx="1567339" cy="230832"/>
          </a:xfrm>
          <a:prstGeom prst="rect">
            <a:avLst/>
          </a:prstGeom>
        </p:spPr>
        <p:txBody>
          <a:bodyPr vert="horz" wrap="square" lIns="0" tIns="0" rIns="0" bIns="0" rtlCol="0">
            <a:spAutoFit/>
          </a:bodyPr>
          <a:lstStyle/>
          <a:p>
            <a:pPr defTabSz="685800" fontAlgn="auto">
              <a:lnSpc>
                <a:spcPts val="915"/>
              </a:lnSpc>
              <a:spcBef>
                <a:spcPts val="0"/>
              </a:spcBef>
              <a:spcAft>
                <a:spcPts val="0"/>
              </a:spcAft>
            </a:pPr>
            <a:r>
              <a:rPr sz="825" spc="-217" dirty="0">
                <a:solidFill>
                  <a:srgbClr val="7C878E"/>
                </a:solidFill>
                <a:latin typeface="Times New Roman"/>
                <a:cs typeface="Times New Roman"/>
              </a:rPr>
              <a:t>IINNTTRRENEN</a:t>
            </a:r>
            <a:r>
              <a:rPr sz="825" spc="38" dirty="0">
                <a:solidFill>
                  <a:srgbClr val="7C878E"/>
                </a:solidFill>
                <a:latin typeface="Times New Roman"/>
                <a:cs typeface="Times New Roman"/>
              </a:rPr>
              <a:t> </a:t>
            </a:r>
            <a:r>
              <a:rPr sz="825" spc="-139" dirty="0">
                <a:solidFill>
                  <a:srgbClr val="7C878E"/>
                </a:solidFill>
                <a:latin typeface="Arial"/>
                <a:cs typeface="Arial"/>
              </a:rPr>
              <a:t>O</a:t>
            </a:r>
            <a:r>
              <a:rPr sz="825" spc="-139" dirty="0">
                <a:solidFill>
                  <a:srgbClr val="7C878E"/>
                </a:solidFill>
                <a:latin typeface="Times New Roman"/>
                <a:cs typeface="Times New Roman"/>
              </a:rPr>
              <a:t>Out</a:t>
            </a:r>
            <a:r>
              <a:rPr sz="825" spc="-139" dirty="0">
                <a:solidFill>
                  <a:srgbClr val="7C878E"/>
                </a:solidFill>
                <a:latin typeface="Arial"/>
                <a:cs typeface="Arial"/>
              </a:rPr>
              <a:t>ut</a:t>
            </a:r>
            <a:r>
              <a:rPr sz="825" spc="-139" dirty="0">
                <a:solidFill>
                  <a:srgbClr val="7C878E"/>
                </a:solidFill>
                <a:latin typeface="Times New Roman"/>
                <a:cs typeface="Times New Roman"/>
              </a:rPr>
              <a:t>P</a:t>
            </a:r>
            <a:r>
              <a:rPr sz="825" spc="-139" dirty="0">
                <a:solidFill>
                  <a:srgbClr val="7C878E"/>
                </a:solidFill>
                <a:latin typeface="Arial"/>
                <a:cs typeface="Arial"/>
              </a:rPr>
              <a:t>P</a:t>
            </a:r>
            <a:r>
              <a:rPr sz="825" spc="-139" dirty="0">
                <a:solidFill>
                  <a:srgbClr val="7C878E"/>
                </a:solidFill>
                <a:latin typeface="Times New Roman"/>
                <a:cs typeface="Times New Roman"/>
              </a:rPr>
              <a:t>e</a:t>
            </a:r>
            <a:r>
              <a:rPr sz="825" spc="-139" dirty="0">
                <a:solidFill>
                  <a:srgbClr val="7C878E"/>
                </a:solidFill>
                <a:latin typeface="Arial"/>
                <a:cs typeface="Arial"/>
              </a:rPr>
              <a:t>e</a:t>
            </a:r>
            <a:r>
              <a:rPr sz="825" spc="-139" dirty="0">
                <a:solidFill>
                  <a:srgbClr val="7C878E"/>
                </a:solidFill>
                <a:latin typeface="Times New Roman"/>
                <a:cs typeface="Times New Roman"/>
              </a:rPr>
              <a:t>r</a:t>
            </a:r>
            <a:r>
              <a:rPr sz="825" spc="-139" dirty="0">
                <a:solidFill>
                  <a:srgbClr val="7C878E"/>
                </a:solidFill>
                <a:latin typeface="Arial"/>
                <a:cs typeface="Arial"/>
              </a:rPr>
              <a:t>r</a:t>
            </a:r>
            <a:r>
              <a:rPr sz="825" spc="-139" dirty="0">
                <a:solidFill>
                  <a:srgbClr val="7C878E"/>
                </a:solidFill>
                <a:latin typeface="Times New Roman"/>
                <a:cs typeface="Times New Roman"/>
              </a:rPr>
              <a:t>f</a:t>
            </a:r>
            <a:r>
              <a:rPr sz="825" spc="-139" dirty="0">
                <a:solidFill>
                  <a:srgbClr val="7C878E"/>
                </a:solidFill>
                <a:latin typeface="Arial"/>
                <a:cs typeface="Arial"/>
              </a:rPr>
              <a:t>f</a:t>
            </a:r>
            <a:r>
              <a:rPr sz="825" spc="-139" dirty="0">
                <a:solidFill>
                  <a:srgbClr val="7C878E"/>
                </a:solidFill>
                <a:latin typeface="Times New Roman"/>
                <a:cs typeface="Times New Roman"/>
              </a:rPr>
              <a:t>or</a:t>
            </a:r>
            <a:r>
              <a:rPr sz="825" spc="-139" dirty="0">
                <a:solidFill>
                  <a:srgbClr val="7C878E"/>
                </a:solidFill>
                <a:latin typeface="Arial"/>
                <a:cs typeface="Arial"/>
              </a:rPr>
              <a:t>or</a:t>
            </a:r>
            <a:r>
              <a:rPr sz="825" spc="-139" dirty="0">
                <a:solidFill>
                  <a:srgbClr val="7C878E"/>
                </a:solidFill>
                <a:latin typeface="Times New Roman"/>
                <a:cs typeface="Times New Roman"/>
              </a:rPr>
              <a:t>m</a:t>
            </a:r>
            <a:r>
              <a:rPr sz="825" spc="-139" dirty="0">
                <a:solidFill>
                  <a:srgbClr val="7C878E"/>
                </a:solidFill>
                <a:latin typeface="Arial"/>
                <a:cs typeface="Arial"/>
              </a:rPr>
              <a:t>m</a:t>
            </a:r>
            <a:r>
              <a:rPr sz="825" spc="-139" dirty="0">
                <a:solidFill>
                  <a:srgbClr val="7C878E"/>
                </a:solidFill>
                <a:latin typeface="Times New Roman"/>
                <a:cs typeface="Times New Roman"/>
              </a:rPr>
              <a:t>i</a:t>
            </a:r>
            <a:r>
              <a:rPr sz="825" spc="-139" dirty="0">
                <a:solidFill>
                  <a:srgbClr val="7C878E"/>
                </a:solidFill>
                <a:latin typeface="Arial"/>
                <a:cs typeface="Arial"/>
              </a:rPr>
              <a:t>i</a:t>
            </a:r>
            <a:r>
              <a:rPr sz="825" spc="-139" dirty="0">
                <a:solidFill>
                  <a:srgbClr val="7C878E"/>
                </a:solidFill>
                <a:latin typeface="Times New Roman"/>
                <a:cs typeface="Times New Roman"/>
              </a:rPr>
              <a:t>ng</a:t>
            </a:r>
            <a:r>
              <a:rPr sz="825" spc="-139" dirty="0">
                <a:solidFill>
                  <a:srgbClr val="7C878E"/>
                </a:solidFill>
                <a:latin typeface="Arial"/>
                <a:cs typeface="Arial"/>
              </a:rPr>
              <a:t>ng</a:t>
            </a:r>
            <a:r>
              <a:rPr sz="825" spc="-139" dirty="0">
                <a:solidFill>
                  <a:srgbClr val="7C878E"/>
                </a:solidFill>
                <a:latin typeface="Times New Roman"/>
                <a:cs typeface="Times New Roman"/>
              </a:rPr>
              <a:t>.</a:t>
            </a:r>
            <a:r>
              <a:rPr sz="825" spc="-139" dirty="0">
                <a:solidFill>
                  <a:srgbClr val="7C878E"/>
                </a:solidFill>
                <a:latin typeface="Arial"/>
                <a:cs typeface="Arial"/>
              </a:rPr>
              <a:t>.  </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v</a:t>
            </a:r>
            <a:r>
              <a:rPr sz="825" spc="-270" dirty="0">
                <a:solidFill>
                  <a:srgbClr val="7C878E"/>
                </a:solidFill>
                <a:latin typeface="Arial"/>
                <a:cs typeface="Arial"/>
              </a:rPr>
              <a:t>v</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r</a:t>
            </a:r>
            <a:r>
              <a:rPr sz="825" spc="-270" dirty="0">
                <a:solidFill>
                  <a:srgbClr val="7C878E"/>
                </a:solidFill>
                <a:latin typeface="Arial"/>
                <a:cs typeface="Arial"/>
              </a:rPr>
              <a:t>r</a:t>
            </a:r>
            <a:r>
              <a:rPr sz="825" spc="-270" dirty="0">
                <a:solidFill>
                  <a:srgbClr val="7C878E"/>
                </a:solidFill>
                <a:latin typeface="Times New Roman"/>
                <a:cs typeface="Times New Roman"/>
              </a:rPr>
              <a:t>y</a:t>
            </a:r>
            <a:r>
              <a:rPr sz="825" spc="-270" dirty="0">
                <a:solidFill>
                  <a:srgbClr val="7C878E"/>
                </a:solidFill>
                <a:latin typeface="Arial"/>
                <a:cs typeface="Arial"/>
              </a:rPr>
              <a:t>y</a:t>
            </a:r>
            <a:r>
              <a:rPr sz="825" spc="-270" dirty="0">
                <a:solidFill>
                  <a:srgbClr val="7C878E"/>
                </a:solidFill>
                <a:latin typeface="Times New Roman"/>
                <a:cs typeface="Times New Roman"/>
              </a:rPr>
              <a:t>da</a:t>
            </a:r>
            <a:r>
              <a:rPr sz="825" spc="-270" dirty="0">
                <a:solidFill>
                  <a:srgbClr val="7C878E"/>
                </a:solidFill>
                <a:latin typeface="Arial"/>
                <a:cs typeface="Arial"/>
              </a:rPr>
              <a:t>da</a:t>
            </a:r>
            <a:r>
              <a:rPr sz="825" spc="-270" dirty="0">
                <a:solidFill>
                  <a:srgbClr val="7C878E"/>
                </a:solidFill>
                <a:latin typeface="Times New Roman"/>
                <a:cs typeface="Times New Roman"/>
              </a:rPr>
              <a:t>y</a:t>
            </a:r>
            <a:r>
              <a:rPr sz="825" spc="-270" dirty="0">
                <a:solidFill>
                  <a:srgbClr val="7C878E"/>
                </a:solidFill>
                <a:latin typeface="Arial"/>
                <a:cs typeface="Arial"/>
              </a:rPr>
              <a:t>y</a:t>
            </a:r>
            <a:endParaRPr sz="825">
              <a:solidFill>
                <a:prstClr val="black"/>
              </a:solidFill>
              <a:latin typeface="Arial"/>
              <a:cs typeface="Arial"/>
            </a:endParaRPr>
          </a:p>
        </p:txBody>
      </p:sp>
      <p:sp>
        <p:nvSpPr>
          <p:cNvPr id="5" name="object 5"/>
          <p:cNvSpPr/>
          <p:nvPr/>
        </p:nvSpPr>
        <p:spPr>
          <a:xfrm>
            <a:off x="541783" y="857251"/>
            <a:ext cx="8602217" cy="5143499"/>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2A80-5B78-47E2-9BEC-FCE720D64A85}"/>
              </a:ext>
            </a:extLst>
          </p:cNvPr>
          <p:cNvSpPr>
            <a:spLocks noGrp="1"/>
          </p:cNvSpPr>
          <p:nvPr>
            <p:ph type="title"/>
          </p:nvPr>
        </p:nvSpPr>
        <p:spPr>
          <a:xfrm>
            <a:off x="0" y="0"/>
            <a:ext cx="7315200" cy="914400"/>
          </a:xfrm>
        </p:spPr>
        <p:txBody>
          <a:bodyPr anchor="t" anchorCtr="0">
            <a:normAutofit/>
          </a:bodyPr>
          <a:lstStyle/>
          <a:p>
            <a:r>
              <a:rPr lang="en-US" sz="3200" dirty="0"/>
              <a:t>Oakhill Job Center Project</a:t>
            </a:r>
          </a:p>
        </p:txBody>
      </p:sp>
      <p:pic>
        <p:nvPicPr>
          <p:cNvPr id="5" name="Content Placeholder 4">
            <a:extLst>
              <a:ext uri="{FF2B5EF4-FFF2-40B4-BE49-F238E27FC236}">
                <a16:creationId xmlns:a16="http://schemas.microsoft.com/office/drawing/2014/main" id="{1663FD9C-567C-4688-B4AE-172416F7B0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09725"/>
            <a:ext cx="8229600" cy="4629150"/>
          </a:xfrm>
        </p:spPr>
      </p:pic>
    </p:spTree>
    <p:extLst>
      <p:ext uri="{BB962C8B-B14F-4D97-AF65-F5344CB8AC3E}">
        <p14:creationId xmlns:p14="http://schemas.microsoft.com/office/powerpoint/2010/main" val="22694442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12</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62515" y="5727687"/>
            <a:ext cx="1567339" cy="230832"/>
          </a:xfrm>
          <a:prstGeom prst="rect">
            <a:avLst/>
          </a:prstGeom>
        </p:spPr>
        <p:txBody>
          <a:bodyPr vert="horz" wrap="square" lIns="0" tIns="0" rIns="0" bIns="0" rtlCol="0">
            <a:spAutoFit/>
          </a:bodyPr>
          <a:lstStyle/>
          <a:p>
            <a:pPr defTabSz="685800" fontAlgn="auto">
              <a:lnSpc>
                <a:spcPts val="915"/>
              </a:lnSpc>
              <a:spcBef>
                <a:spcPts val="0"/>
              </a:spcBef>
              <a:spcAft>
                <a:spcPts val="0"/>
              </a:spcAft>
            </a:pPr>
            <a:r>
              <a:rPr sz="825" spc="-217" dirty="0">
                <a:solidFill>
                  <a:srgbClr val="7C878E"/>
                </a:solidFill>
                <a:latin typeface="Times New Roman"/>
                <a:cs typeface="Times New Roman"/>
              </a:rPr>
              <a:t>IINNTTRRENEN</a:t>
            </a:r>
            <a:r>
              <a:rPr sz="825" spc="38" dirty="0">
                <a:solidFill>
                  <a:srgbClr val="7C878E"/>
                </a:solidFill>
                <a:latin typeface="Times New Roman"/>
                <a:cs typeface="Times New Roman"/>
              </a:rPr>
              <a:t> </a:t>
            </a:r>
            <a:r>
              <a:rPr sz="825" spc="-139" dirty="0">
                <a:solidFill>
                  <a:srgbClr val="7C878E"/>
                </a:solidFill>
                <a:latin typeface="Arial"/>
                <a:cs typeface="Arial"/>
              </a:rPr>
              <a:t>O</a:t>
            </a:r>
            <a:r>
              <a:rPr sz="825" spc="-139" dirty="0">
                <a:solidFill>
                  <a:srgbClr val="7C878E"/>
                </a:solidFill>
                <a:latin typeface="Times New Roman"/>
                <a:cs typeface="Times New Roman"/>
              </a:rPr>
              <a:t>Out</a:t>
            </a:r>
            <a:r>
              <a:rPr sz="825" spc="-139" dirty="0">
                <a:solidFill>
                  <a:srgbClr val="7C878E"/>
                </a:solidFill>
                <a:latin typeface="Arial"/>
                <a:cs typeface="Arial"/>
              </a:rPr>
              <a:t>ut</a:t>
            </a:r>
            <a:r>
              <a:rPr sz="825" spc="-139" dirty="0">
                <a:solidFill>
                  <a:srgbClr val="7C878E"/>
                </a:solidFill>
                <a:latin typeface="Times New Roman"/>
                <a:cs typeface="Times New Roman"/>
              </a:rPr>
              <a:t>P</a:t>
            </a:r>
            <a:r>
              <a:rPr sz="825" spc="-139" dirty="0">
                <a:solidFill>
                  <a:srgbClr val="7C878E"/>
                </a:solidFill>
                <a:latin typeface="Arial"/>
                <a:cs typeface="Arial"/>
              </a:rPr>
              <a:t>P</a:t>
            </a:r>
            <a:r>
              <a:rPr sz="825" spc="-139" dirty="0">
                <a:solidFill>
                  <a:srgbClr val="7C878E"/>
                </a:solidFill>
                <a:latin typeface="Times New Roman"/>
                <a:cs typeface="Times New Roman"/>
              </a:rPr>
              <a:t>e</a:t>
            </a:r>
            <a:r>
              <a:rPr sz="825" spc="-139" dirty="0">
                <a:solidFill>
                  <a:srgbClr val="7C878E"/>
                </a:solidFill>
                <a:latin typeface="Arial"/>
                <a:cs typeface="Arial"/>
              </a:rPr>
              <a:t>e</a:t>
            </a:r>
            <a:r>
              <a:rPr sz="825" spc="-139" dirty="0">
                <a:solidFill>
                  <a:srgbClr val="7C878E"/>
                </a:solidFill>
                <a:latin typeface="Times New Roman"/>
                <a:cs typeface="Times New Roman"/>
              </a:rPr>
              <a:t>r</a:t>
            </a:r>
            <a:r>
              <a:rPr sz="825" spc="-139" dirty="0">
                <a:solidFill>
                  <a:srgbClr val="7C878E"/>
                </a:solidFill>
                <a:latin typeface="Arial"/>
                <a:cs typeface="Arial"/>
              </a:rPr>
              <a:t>r</a:t>
            </a:r>
            <a:r>
              <a:rPr sz="825" spc="-139" dirty="0">
                <a:solidFill>
                  <a:srgbClr val="7C878E"/>
                </a:solidFill>
                <a:latin typeface="Times New Roman"/>
                <a:cs typeface="Times New Roman"/>
              </a:rPr>
              <a:t>f</a:t>
            </a:r>
            <a:r>
              <a:rPr sz="825" spc="-139" dirty="0">
                <a:solidFill>
                  <a:srgbClr val="7C878E"/>
                </a:solidFill>
                <a:latin typeface="Arial"/>
                <a:cs typeface="Arial"/>
              </a:rPr>
              <a:t>f</a:t>
            </a:r>
            <a:r>
              <a:rPr sz="825" spc="-139" dirty="0">
                <a:solidFill>
                  <a:srgbClr val="7C878E"/>
                </a:solidFill>
                <a:latin typeface="Times New Roman"/>
                <a:cs typeface="Times New Roman"/>
              </a:rPr>
              <a:t>or</a:t>
            </a:r>
            <a:r>
              <a:rPr sz="825" spc="-139" dirty="0">
                <a:solidFill>
                  <a:srgbClr val="7C878E"/>
                </a:solidFill>
                <a:latin typeface="Arial"/>
                <a:cs typeface="Arial"/>
              </a:rPr>
              <a:t>or</a:t>
            </a:r>
            <a:r>
              <a:rPr sz="825" spc="-139" dirty="0">
                <a:solidFill>
                  <a:srgbClr val="7C878E"/>
                </a:solidFill>
                <a:latin typeface="Times New Roman"/>
                <a:cs typeface="Times New Roman"/>
              </a:rPr>
              <a:t>m</a:t>
            </a:r>
            <a:r>
              <a:rPr sz="825" spc="-139" dirty="0">
                <a:solidFill>
                  <a:srgbClr val="7C878E"/>
                </a:solidFill>
                <a:latin typeface="Arial"/>
                <a:cs typeface="Arial"/>
              </a:rPr>
              <a:t>m</a:t>
            </a:r>
            <a:r>
              <a:rPr sz="825" spc="-139" dirty="0">
                <a:solidFill>
                  <a:srgbClr val="7C878E"/>
                </a:solidFill>
                <a:latin typeface="Times New Roman"/>
                <a:cs typeface="Times New Roman"/>
              </a:rPr>
              <a:t>i</a:t>
            </a:r>
            <a:r>
              <a:rPr sz="825" spc="-139" dirty="0">
                <a:solidFill>
                  <a:srgbClr val="7C878E"/>
                </a:solidFill>
                <a:latin typeface="Arial"/>
                <a:cs typeface="Arial"/>
              </a:rPr>
              <a:t>i</a:t>
            </a:r>
            <a:r>
              <a:rPr sz="825" spc="-139" dirty="0">
                <a:solidFill>
                  <a:srgbClr val="7C878E"/>
                </a:solidFill>
                <a:latin typeface="Times New Roman"/>
                <a:cs typeface="Times New Roman"/>
              </a:rPr>
              <a:t>ng</a:t>
            </a:r>
            <a:r>
              <a:rPr sz="825" spc="-139" dirty="0">
                <a:solidFill>
                  <a:srgbClr val="7C878E"/>
                </a:solidFill>
                <a:latin typeface="Arial"/>
                <a:cs typeface="Arial"/>
              </a:rPr>
              <a:t>ng</a:t>
            </a:r>
            <a:r>
              <a:rPr sz="825" spc="-139" dirty="0">
                <a:solidFill>
                  <a:srgbClr val="7C878E"/>
                </a:solidFill>
                <a:latin typeface="Times New Roman"/>
                <a:cs typeface="Times New Roman"/>
              </a:rPr>
              <a:t>.</a:t>
            </a:r>
            <a:r>
              <a:rPr sz="825" spc="-139" dirty="0">
                <a:solidFill>
                  <a:srgbClr val="7C878E"/>
                </a:solidFill>
                <a:latin typeface="Arial"/>
                <a:cs typeface="Arial"/>
              </a:rPr>
              <a:t>.  </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v</a:t>
            </a:r>
            <a:r>
              <a:rPr sz="825" spc="-270" dirty="0">
                <a:solidFill>
                  <a:srgbClr val="7C878E"/>
                </a:solidFill>
                <a:latin typeface="Arial"/>
                <a:cs typeface="Arial"/>
              </a:rPr>
              <a:t>v</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r</a:t>
            </a:r>
            <a:r>
              <a:rPr sz="825" spc="-270" dirty="0">
                <a:solidFill>
                  <a:srgbClr val="7C878E"/>
                </a:solidFill>
                <a:latin typeface="Arial"/>
                <a:cs typeface="Arial"/>
              </a:rPr>
              <a:t>r</a:t>
            </a:r>
            <a:r>
              <a:rPr sz="825" spc="-270" dirty="0">
                <a:solidFill>
                  <a:srgbClr val="7C878E"/>
                </a:solidFill>
                <a:latin typeface="Times New Roman"/>
                <a:cs typeface="Times New Roman"/>
              </a:rPr>
              <a:t>y</a:t>
            </a:r>
            <a:r>
              <a:rPr sz="825" spc="-270" dirty="0">
                <a:solidFill>
                  <a:srgbClr val="7C878E"/>
                </a:solidFill>
                <a:latin typeface="Arial"/>
                <a:cs typeface="Arial"/>
              </a:rPr>
              <a:t>y</a:t>
            </a:r>
            <a:r>
              <a:rPr sz="825" spc="-270" dirty="0">
                <a:solidFill>
                  <a:srgbClr val="7C878E"/>
                </a:solidFill>
                <a:latin typeface="Times New Roman"/>
                <a:cs typeface="Times New Roman"/>
              </a:rPr>
              <a:t>da</a:t>
            </a:r>
            <a:r>
              <a:rPr sz="825" spc="-270" dirty="0">
                <a:solidFill>
                  <a:srgbClr val="7C878E"/>
                </a:solidFill>
                <a:latin typeface="Arial"/>
                <a:cs typeface="Arial"/>
              </a:rPr>
              <a:t>da</a:t>
            </a:r>
            <a:r>
              <a:rPr sz="825" spc="-270" dirty="0">
                <a:solidFill>
                  <a:srgbClr val="7C878E"/>
                </a:solidFill>
                <a:latin typeface="Times New Roman"/>
                <a:cs typeface="Times New Roman"/>
              </a:rPr>
              <a:t>y</a:t>
            </a:r>
            <a:r>
              <a:rPr sz="825" spc="-270" dirty="0">
                <a:solidFill>
                  <a:srgbClr val="7C878E"/>
                </a:solidFill>
                <a:latin typeface="Arial"/>
                <a:cs typeface="Arial"/>
              </a:rPr>
              <a:t>y</a:t>
            </a:r>
            <a:endParaRPr sz="825">
              <a:solidFill>
                <a:prstClr val="black"/>
              </a:solidFill>
              <a:latin typeface="Arial"/>
              <a:cs typeface="Arial"/>
            </a:endParaRPr>
          </a:p>
        </p:txBody>
      </p:sp>
      <p:sp>
        <p:nvSpPr>
          <p:cNvPr id="5" name="object 5"/>
          <p:cNvSpPr/>
          <p:nvPr/>
        </p:nvSpPr>
        <p:spPr>
          <a:xfrm>
            <a:off x="4347973" y="857250"/>
            <a:ext cx="4796027" cy="5143500"/>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1" y="857251"/>
            <a:ext cx="9143999" cy="5143499"/>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txBox="1">
            <a:spLocks noGrp="1"/>
          </p:cNvSpPr>
          <p:nvPr>
            <p:ph type="title"/>
          </p:nvPr>
        </p:nvSpPr>
        <p:spPr>
          <a:xfrm>
            <a:off x="662803" y="857251"/>
            <a:ext cx="3611880" cy="1706717"/>
          </a:xfrm>
          <a:prstGeom prst="rect">
            <a:avLst/>
          </a:prstGeom>
        </p:spPr>
        <p:txBody>
          <a:bodyPr vert="horz" wrap="square" lIns="0" tIns="250031" rIns="0" bIns="0" rtlCol="0">
            <a:spAutoFit/>
          </a:bodyPr>
          <a:lstStyle/>
          <a:p>
            <a:pPr marL="9525">
              <a:spcBef>
                <a:spcPts val="1969"/>
              </a:spcBef>
            </a:pPr>
            <a:r>
              <a:rPr sz="6000" spc="-1523" dirty="0">
                <a:solidFill>
                  <a:srgbClr val="FE5000"/>
                </a:solidFill>
                <a:latin typeface="Arial"/>
                <a:cs typeface="Arial"/>
              </a:rPr>
              <a:t>Behind</a:t>
            </a:r>
            <a:endParaRPr sz="6000">
              <a:latin typeface="Arial"/>
              <a:cs typeface="Arial"/>
            </a:endParaRPr>
          </a:p>
          <a:p>
            <a:pPr marL="9525">
              <a:spcBef>
                <a:spcPts val="851"/>
              </a:spcBef>
            </a:pPr>
            <a:r>
              <a:rPr spc="146" dirty="0"/>
              <a:t>the </a:t>
            </a:r>
            <a:r>
              <a:rPr spc="127" dirty="0"/>
              <a:t>Scenes </a:t>
            </a:r>
            <a:r>
              <a:rPr spc="120" dirty="0"/>
              <a:t>and</a:t>
            </a:r>
            <a:r>
              <a:rPr spc="109" dirty="0"/>
              <a:t> </a:t>
            </a:r>
            <a:r>
              <a:rPr spc="146" dirty="0"/>
              <a:t>More…</a:t>
            </a:r>
            <a:r>
              <a:rPr spc="-424" dirty="0"/>
              <a:t> </a:t>
            </a:r>
          </a:p>
        </p:txBody>
      </p:sp>
      <p:sp>
        <p:nvSpPr>
          <p:cNvPr id="8" name="object 8"/>
          <p:cNvSpPr txBox="1"/>
          <p:nvPr/>
        </p:nvSpPr>
        <p:spPr>
          <a:xfrm>
            <a:off x="1348603" y="3192512"/>
            <a:ext cx="2038826" cy="1802416"/>
          </a:xfrm>
          <a:prstGeom prst="rect">
            <a:avLst/>
          </a:prstGeom>
        </p:spPr>
        <p:txBody>
          <a:bodyPr vert="horz" wrap="square" lIns="0" tIns="32385" rIns="0" bIns="0" rtlCol="0">
            <a:spAutoFit/>
          </a:bodyPr>
          <a:lstStyle/>
          <a:p>
            <a:pPr marL="180975" indent="-171450" defTabSz="685800" fontAlgn="auto">
              <a:spcBef>
                <a:spcPts val="255"/>
              </a:spcBef>
              <a:spcAft>
                <a:spcPts val="0"/>
              </a:spcAft>
              <a:buFont typeface="Arial"/>
              <a:buChar char="•"/>
              <a:tabLst>
                <a:tab pos="180499" algn="l"/>
                <a:tab pos="180975" algn="l"/>
              </a:tabLst>
            </a:pPr>
            <a:r>
              <a:rPr sz="1500" spc="30" dirty="0">
                <a:solidFill>
                  <a:srgbClr val="808080"/>
                </a:solidFill>
                <a:latin typeface="Times New Roman"/>
                <a:cs typeface="Times New Roman"/>
              </a:rPr>
              <a:t>Locator</a:t>
            </a:r>
            <a:r>
              <a:rPr sz="1500" spc="38" dirty="0">
                <a:solidFill>
                  <a:srgbClr val="808080"/>
                </a:solidFill>
                <a:latin typeface="Times New Roman"/>
                <a:cs typeface="Times New Roman"/>
              </a:rPr>
              <a:t> </a:t>
            </a:r>
            <a:r>
              <a:rPr sz="1500" dirty="0">
                <a:solidFill>
                  <a:srgbClr val="808080"/>
                </a:solidFill>
                <a:latin typeface="Times New Roman"/>
                <a:cs typeface="Times New Roman"/>
              </a:rPr>
              <a:t>Training</a:t>
            </a:r>
            <a:endParaRPr sz="1500">
              <a:solidFill>
                <a:prstClr val="black"/>
              </a:solidFill>
              <a:latin typeface="Times New Roman"/>
              <a:cs typeface="Times New Roman"/>
            </a:endParaRPr>
          </a:p>
          <a:p>
            <a:pPr marL="180975" indent="-171450" defTabSz="685800" fontAlgn="auto">
              <a:spcBef>
                <a:spcPts val="180"/>
              </a:spcBef>
              <a:spcAft>
                <a:spcPts val="0"/>
              </a:spcAft>
              <a:buFont typeface="Arial"/>
              <a:buChar char="•"/>
              <a:tabLst>
                <a:tab pos="180499" algn="l"/>
                <a:tab pos="180975" algn="l"/>
              </a:tabLst>
            </a:pPr>
            <a:r>
              <a:rPr sz="1500" spc="26" dirty="0">
                <a:solidFill>
                  <a:srgbClr val="808080"/>
                </a:solidFill>
                <a:latin typeface="Times New Roman"/>
                <a:cs typeface="Times New Roman"/>
              </a:rPr>
              <a:t>Microsoft </a:t>
            </a:r>
            <a:r>
              <a:rPr sz="1500" spc="11" dirty="0">
                <a:solidFill>
                  <a:srgbClr val="808080"/>
                </a:solidFill>
                <a:latin typeface="Times New Roman"/>
                <a:cs typeface="Times New Roman"/>
              </a:rPr>
              <a:t>Office</a:t>
            </a:r>
            <a:r>
              <a:rPr sz="1500" spc="176" dirty="0">
                <a:solidFill>
                  <a:srgbClr val="808080"/>
                </a:solidFill>
                <a:latin typeface="Times New Roman"/>
                <a:cs typeface="Times New Roman"/>
              </a:rPr>
              <a:t> </a:t>
            </a:r>
            <a:r>
              <a:rPr sz="1500" spc="4" dirty="0">
                <a:solidFill>
                  <a:srgbClr val="808080"/>
                </a:solidFill>
                <a:latin typeface="Times New Roman"/>
                <a:cs typeface="Times New Roman"/>
              </a:rPr>
              <a:t>Tools</a:t>
            </a:r>
            <a:endParaRPr sz="1500">
              <a:solidFill>
                <a:prstClr val="black"/>
              </a:solidFill>
              <a:latin typeface="Times New Roman"/>
              <a:cs typeface="Times New Roman"/>
            </a:endParaRPr>
          </a:p>
          <a:p>
            <a:pPr marL="180975" indent="-171450" defTabSz="685800" fontAlgn="auto">
              <a:spcBef>
                <a:spcPts val="180"/>
              </a:spcBef>
              <a:spcAft>
                <a:spcPts val="0"/>
              </a:spcAft>
              <a:buFont typeface="Arial"/>
              <a:buChar char="•"/>
              <a:tabLst>
                <a:tab pos="180499" algn="l"/>
                <a:tab pos="180975" algn="l"/>
              </a:tabLst>
            </a:pPr>
            <a:r>
              <a:rPr sz="1500" spc="45" dirty="0">
                <a:solidFill>
                  <a:srgbClr val="808080"/>
                </a:solidFill>
                <a:latin typeface="Times New Roman"/>
                <a:cs typeface="Times New Roman"/>
              </a:rPr>
              <a:t>Math </a:t>
            </a:r>
            <a:r>
              <a:rPr sz="1500" spc="-56" dirty="0">
                <a:solidFill>
                  <a:srgbClr val="808080"/>
                </a:solidFill>
                <a:latin typeface="Times New Roman"/>
                <a:cs typeface="Times New Roman"/>
              </a:rPr>
              <a:t>Skills</a:t>
            </a:r>
            <a:r>
              <a:rPr sz="1500" spc="113" dirty="0">
                <a:solidFill>
                  <a:srgbClr val="808080"/>
                </a:solidFill>
                <a:latin typeface="Times New Roman"/>
                <a:cs typeface="Times New Roman"/>
              </a:rPr>
              <a:t> </a:t>
            </a:r>
            <a:r>
              <a:rPr sz="1500" dirty="0">
                <a:solidFill>
                  <a:srgbClr val="808080"/>
                </a:solidFill>
                <a:latin typeface="Times New Roman"/>
                <a:cs typeface="Times New Roman"/>
              </a:rPr>
              <a:t>Training</a:t>
            </a:r>
            <a:endParaRPr sz="1500">
              <a:solidFill>
                <a:prstClr val="black"/>
              </a:solidFill>
              <a:latin typeface="Times New Roman"/>
              <a:cs typeface="Times New Roman"/>
            </a:endParaRPr>
          </a:p>
          <a:p>
            <a:pPr marL="180975" indent="-171450" defTabSz="685800" fontAlgn="auto">
              <a:spcBef>
                <a:spcPts val="180"/>
              </a:spcBef>
              <a:spcAft>
                <a:spcPts val="0"/>
              </a:spcAft>
              <a:buFont typeface="Arial"/>
              <a:buChar char="•"/>
              <a:tabLst>
                <a:tab pos="180499" algn="l"/>
                <a:tab pos="180975" algn="l"/>
              </a:tabLst>
            </a:pPr>
            <a:r>
              <a:rPr sz="1500" spc="30" dirty="0">
                <a:solidFill>
                  <a:srgbClr val="808080"/>
                </a:solidFill>
                <a:latin typeface="Times New Roman"/>
                <a:cs typeface="Times New Roman"/>
              </a:rPr>
              <a:t>Energy</a:t>
            </a:r>
            <a:r>
              <a:rPr sz="1500" spc="15" dirty="0">
                <a:solidFill>
                  <a:srgbClr val="808080"/>
                </a:solidFill>
                <a:latin typeface="Times New Roman"/>
                <a:cs typeface="Times New Roman"/>
              </a:rPr>
              <a:t> </a:t>
            </a:r>
            <a:r>
              <a:rPr sz="1500" spc="8" dirty="0">
                <a:solidFill>
                  <a:srgbClr val="808080"/>
                </a:solidFill>
                <a:latin typeface="Times New Roman"/>
                <a:cs typeface="Times New Roman"/>
              </a:rPr>
              <a:t>Efficiency</a:t>
            </a:r>
            <a:endParaRPr sz="1500">
              <a:solidFill>
                <a:prstClr val="black"/>
              </a:solidFill>
              <a:latin typeface="Times New Roman"/>
              <a:cs typeface="Times New Roman"/>
            </a:endParaRPr>
          </a:p>
          <a:p>
            <a:pPr marL="180975" indent="-171450" defTabSz="685800" fontAlgn="auto">
              <a:spcBef>
                <a:spcPts val="180"/>
              </a:spcBef>
              <a:spcAft>
                <a:spcPts val="0"/>
              </a:spcAft>
              <a:buFont typeface="Arial"/>
              <a:buChar char="•"/>
              <a:tabLst>
                <a:tab pos="180499" algn="l"/>
                <a:tab pos="180975" algn="l"/>
              </a:tabLst>
            </a:pPr>
            <a:r>
              <a:rPr sz="1500" spc="4" dirty="0">
                <a:solidFill>
                  <a:srgbClr val="808080"/>
                </a:solidFill>
                <a:latin typeface="Times New Roman"/>
                <a:cs typeface="Times New Roman"/>
              </a:rPr>
              <a:t>Solar</a:t>
            </a:r>
            <a:r>
              <a:rPr sz="1500" spc="45" dirty="0">
                <a:solidFill>
                  <a:srgbClr val="808080"/>
                </a:solidFill>
                <a:latin typeface="Times New Roman"/>
                <a:cs typeface="Times New Roman"/>
              </a:rPr>
              <a:t> </a:t>
            </a:r>
            <a:r>
              <a:rPr sz="1500" dirty="0">
                <a:solidFill>
                  <a:srgbClr val="808080"/>
                </a:solidFill>
                <a:latin typeface="Times New Roman"/>
                <a:cs typeface="Times New Roman"/>
              </a:rPr>
              <a:t>Training</a:t>
            </a:r>
            <a:endParaRPr sz="1500">
              <a:solidFill>
                <a:prstClr val="black"/>
              </a:solidFill>
              <a:latin typeface="Times New Roman"/>
              <a:cs typeface="Times New Roman"/>
            </a:endParaRPr>
          </a:p>
          <a:p>
            <a:pPr marL="180975" indent="-171450" defTabSz="685800" fontAlgn="auto">
              <a:spcBef>
                <a:spcPts val="180"/>
              </a:spcBef>
              <a:spcAft>
                <a:spcPts val="0"/>
              </a:spcAft>
              <a:buFont typeface="Arial"/>
              <a:buChar char="•"/>
              <a:tabLst>
                <a:tab pos="180499" algn="l"/>
                <a:tab pos="180975" algn="l"/>
              </a:tabLst>
            </a:pPr>
            <a:r>
              <a:rPr sz="1500" spc="23" dirty="0">
                <a:solidFill>
                  <a:srgbClr val="808080"/>
                </a:solidFill>
                <a:latin typeface="Times New Roman"/>
                <a:cs typeface="Times New Roman"/>
              </a:rPr>
              <a:t>Engineering </a:t>
            </a:r>
            <a:r>
              <a:rPr sz="1500" spc="49" dirty="0">
                <a:solidFill>
                  <a:srgbClr val="808080"/>
                </a:solidFill>
                <a:latin typeface="Times New Roman"/>
                <a:cs typeface="Times New Roman"/>
              </a:rPr>
              <a:t>Overview</a:t>
            </a:r>
            <a:endParaRPr sz="1500">
              <a:solidFill>
                <a:prstClr val="black"/>
              </a:solidFill>
              <a:latin typeface="Times New Roman"/>
              <a:cs typeface="Times New Roman"/>
            </a:endParaRPr>
          </a:p>
          <a:p>
            <a:pPr marL="180975" indent="-171450" defTabSz="685800" fontAlgn="auto">
              <a:spcBef>
                <a:spcPts val="180"/>
              </a:spcBef>
              <a:spcAft>
                <a:spcPts val="0"/>
              </a:spcAft>
              <a:buFont typeface="Arial"/>
              <a:buChar char="•"/>
              <a:tabLst>
                <a:tab pos="180499" algn="l"/>
                <a:tab pos="180975" algn="l"/>
              </a:tabLst>
            </a:pPr>
            <a:r>
              <a:rPr sz="1500" spc="15" dirty="0">
                <a:solidFill>
                  <a:srgbClr val="808080"/>
                </a:solidFill>
                <a:latin typeface="Times New Roman"/>
                <a:cs typeface="Times New Roman"/>
              </a:rPr>
              <a:t>Union</a:t>
            </a:r>
            <a:r>
              <a:rPr sz="1500" spc="90" dirty="0">
                <a:solidFill>
                  <a:srgbClr val="808080"/>
                </a:solidFill>
                <a:latin typeface="Times New Roman"/>
                <a:cs typeface="Times New Roman"/>
              </a:rPr>
              <a:t> </a:t>
            </a:r>
            <a:r>
              <a:rPr sz="1500" spc="34" dirty="0">
                <a:solidFill>
                  <a:srgbClr val="808080"/>
                </a:solidFill>
                <a:latin typeface="Times New Roman"/>
                <a:cs typeface="Times New Roman"/>
              </a:rPr>
              <a:t>Roundtable</a:t>
            </a:r>
            <a:endParaRPr sz="1500">
              <a:solidFill>
                <a:prstClr val="black"/>
              </a:solidFill>
              <a:latin typeface="Times New Roman"/>
              <a:cs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13</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Arial"/>
                <a:cs typeface="Arial"/>
              </a:rPr>
              <a:t>O</a:t>
            </a:r>
            <a:r>
              <a:rPr sz="825" spc="-191" dirty="0">
                <a:solidFill>
                  <a:srgbClr val="7C878E"/>
                </a:solidFill>
                <a:latin typeface="Times New Roman"/>
                <a:cs typeface="Times New Roman"/>
              </a:rPr>
              <a:t>Ou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5" name="object 5"/>
          <p:cNvSpPr txBox="1">
            <a:spLocks noGrp="1"/>
          </p:cNvSpPr>
          <p:nvPr>
            <p:ph type="title"/>
          </p:nvPr>
        </p:nvSpPr>
        <p:spPr>
          <a:xfrm>
            <a:off x="1837731" y="778824"/>
            <a:ext cx="3182538" cy="1763944"/>
          </a:xfrm>
          <a:prstGeom prst="rect">
            <a:avLst/>
          </a:prstGeom>
        </p:spPr>
        <p:txBody>
          <a:bodyPr vert="horz" wrap="square" lIns="0" tIns="9525" rIns="0" bIns="0" rtlCol="0">
            <a:spAutoFit/>
          </a:bodyPr>
          <a:lstStyle/>
          <a:p>
            <a:pPr marL="1757363">
              <a:spcBef>
                <a:spcPts val="75"/>
              </a:spcBef>
            </a:pPr>
            <a:r>
              <a:rPr sz="6000" spc="-1481" dirty="0">
                <a:solidFill>
                  <a:srgbClr val="FE5000"/>
                </a:solidFill>
                <a:latin typeface="Arial"/>
                <a:cs typeface="Arial"/>
              </a:rPr>
              <a:t>Data</a:t>
            </a:r>
            <a:r>
              <a:rPr sz="6000" spc="-1454" dirty="0">
                <a:solidFill>
                  <a:srgbClr val="FE5000"/>
                </a:solidFill>
                <a:latin typeface="Arial"/>
                <a:cs typeface="Arial"/>
              </a:rPr>
              <a:t> </a:t>
            </a:r>
            <a:r>
              <a:rPr spc="83" dirty="0"/>
              <a:t>Collection</a:t>
            </a:r>
            <a:endParaRPr sz="6000">
              <a:latin typeface="Arial"/>
              <a:cs typeface="Arial"/>
            </a:endParaRPr>
          </a:p>
        </p:txBody>
      </p:sp>
      <p:sp>
        <p:nvSpPr>
          <p:cNvPr id="6" name="object 6"/>
          <p:cNvSpPr/>
          <p:nvPr/>
        </p:nvSpPr>
        <p:spPr>
          <a:xfrm>
            <a:off x="449199" y="1207009"/>
            <a:ext cx="3282695" cy="4793741"/>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p:nvPr/>
        </p:nvSpPr>
        <p:spPr>
          <a:xfrm>
            <a:off x="3569590" y="1899667"/>
            <a:ext cx="4473701" cy="1529333"/>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3557588" y="1887664"/>
            <a:ext cx="4497705" cy="1553528"/>
          </a:xfrm>
          <a:custGeom>
            <a:avLst/>
            <a:gdLst/>
            <a:ahLst/>
            <a:cxnLst/>
            <a:rect l="l" t="t" r="r" b="b"/>
            <a:pathLst>
              <a:path w="5996940" h="2071370">
                <a:moveTo>
                  <a:pt x="0" y="0"/>
                </a:moveTo>
                <a:lnTo>
                  <a:pt x="5996940" y="0"/>
                </a:lnTo>
                <a:lnTo>
                  <a:pt x="5996940" y="2071115"/>
                </a:lnTo>
                <a:lnTo>
                  <a:pt x="0" y="2071115"/>
                </a:lnTo>
                <a:lnTo>
                  <a:pt x="0" y="0"/>
                </a:lnTo>
                <a:close/>
              </a:path>
            </a:pathLst>
          </a:custGeom>
          <a:ln w="32004">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3569590" y="3699892"/>
            <a:ext cx="3671315" cy="1244726"/>
          </a:xfrm>
          <a:prstGeom prst="rect">
            <a:avLst/>
          </a:prstGeom>
          <a:blipFill>
            <a:blip r:embed="rId5"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p:nvPr/>
        </p:nvSpPr>
        <p:spPr>
          <a:xfrm>
            <a:off x="3557588" y="3687889"/>
            <a:ext cx="3695700" cy="1268729"/>
          </a:xfrm>
          <a:custGeom>
            <a:avLst/>
            <a:gdLst/>
            <a:ahLst/>
            <a:cxnLst/>
            <a:rect l="l" t="t" r="r" b="b"/>
            <a:pathLst>
              <a:path w="4927600" h="1691639">
                <a:moveTo>
                  <a:pt x="0" y="0"/>
                </a:moveTo>
                <a:lnTo>
                  <a:pt x="4927092" y="0"/>
                </a:lnTo>
                <a:lnTo>
                  <a:pt x="4927092" y="1691639"/>
                </a:lnTo>
                <a:lnTo>
                  <a:pt x="0" y="1691639"/>
                </a:lnTo>
                <a:lnTo>
                  <a:pt x="0" y="0"/>
                </a:lnTo>
                <a:close/>
              </a:path>
            </a:pathLst>
          </a:custGeom>
          <a:ln w="32004">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1" name="object 11"/>
          <p:cNvSpPr/>
          <p:nvPr/>
        </p:nvSpPr>
        <p:spPr>
          <a:xfrm>
            <a:off x="7423786" y="3611881"/>
            <a:ext cx="1525904" cy="1496186"/>
          </a:xfrm>
          <a:prstGeom prst="rect">
            <a:avLst/>
          </a:prstGeom>
          <a:blipFill>
            <a:blip r:embed="rId6"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68489" y="5356277"/>
            <a:ext cx="4075510" cy="644473"/>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52297" y="5719136"/>
            <a:ext cx="8677275" cy="249107"/>
          </a:xfrm>
          <a:prstGeom prst="rect">
            <a:avLst/>
          </a:prstGeom>
        </p:spPr>
        <p:txBody>
          <a:bodyPr vert="horz" wrap="square" lIns="0" tIns="0" rIns="0" bIns="0" rtlCol="0">
            <a:spAutoFit/>
          </a:bodyPr>
          <a:lstStyle/>
          <a:p>
            <a:pPr defTabSz="685800" fontAlgn="auto">
              <a:lnSpc>
                <a:spcPts val="998"/>
              </a:lnSpc>
              <a:spcBef>
                <a:spcPts val="0"/>
              </a:spcBef>
              <a:spcAft>
                <a:spcPts val="0"/>
              </a:spcAft>
              <a:tabLst>
                <a:tab pos="7109936" algn="l"/>
              </a:tabLst>
            </a:pPr>
            <a:r>
              <a:rPr sz="1350" spc="-5" baseline="2314" dirty="0">
                <a:solidFill>
                  <a:srgbClr val="7C878E"/>
                </a:solidFill>
                <a:latin typeface="Tw Cen MT"/>
                <a:cs typeface="Tw Cen MT"/>
              </a:rPr>
              <a:t>14	</a:t>
            </a:r>
            <a:r>
              <a:rPr sz="825" spc="-217" dirty="0">
                <a:solidFill>
                  <a:srgbClr val="7C878E"/>
                </a:solidFill>
                <a:latin typeface="Times New Roman"/>
                <a:cs typeface="Times New Roman"/>
              </a:rPr>
              <a:t>IINNTTRRENEN</a:t>
            </a:r>
            <a:r>
              <a:rPr sz="825" spc="38" dirty="0">
                <a:solidFill>
                  <a:srgbClr val="7C878E"/>
                </a:solidFill>
                <a:latin typeface="Times New Roman"/>
                <a:cs typeface="Times New Roman"/>
              </a:rPr>
              <a:t> </a:t>
            </a:r>
            <a:r>
              <a:rPr sz="825" spc="-139" dirty="0">
                <a:solidFill>
                  <a:srgbClr val="7C878E"/>
                </a:solidFill>
                <a:latin typeface="Arial"/>
                <a:cs typeface="Arial"/>
              </a:rPr>
              <a:t>O</a:t>
            </a:r>
            <a:r>
              <a:rPr sz="825" spc="-139" dirty="0">
                <a:solidFill>
                  <a:srgbClr val="7C878E"/>
                </a:solidFill>
                <a:latin typeface="Times New Roman"/>
                <a:cs typeface="Times New Roman"/>
              </a:rPr>
              <a:t>Out</a:t>
            </a:r>
            <a:r>
              <a:rPr sz="825" spc="-139" dirty="0">
                <a:solidFill>
                  <a:srgbClr val="7C878E"/>
                </a:solidFill>
                <a:latin typeface="Arial"/>
                <a:cs typeface="Arial"/>
              </a:rPr>
              <a:t>ut</a:t>
            </a:r>
            <a:r>
              <a:rPr sz="825" spc="-139" dirty="0">
                <a:solidFill>
                  <a:srgbClr val="7C878E"/>
                </a:solidFill>
                <a:latin typeface="Times New Roman"/>
                <a:cs typeface="Times New Roman"/>
              </a:rPr>
              <a:t>P</a:t>
            </a:r>
            <a:r>
              <a:rPr sz="825" spc="-139" dirty="0">
                <a:solidFill>
                  <a:srgbClr val="7C878E"/>
                </a:solidFill>
                <a:latin typeface="Arial"/>
                <a:cs typeface="Arial"/>
              </a:rPr>
              <a:t>P</a:t>
            </a:r>
            <a:r>
              <a:rPr sz="825" spc="-139" dirty="0">
                <a:solidFill>
                  <a:srgbClr val="7C878E"/>
                </a:solidFill>
                <a:latin typeface="Times New Roman"/>
                <a:cs typeface="Times New Roman"/>
              </a:rPr>
              <a:t>e</a:t>
            </a:r>
            <a:r>
              <a:rPr sz="825" spc="-139" dirty="0">
                <a:solidFill>
                  <a:srgbClr val="7C878E"/>
                </a:solidFill>
                <a:latin typeface="Arial"/>
                <a:cs typeface="Arial"/>
              </a:rPr>
              <a:t>e</a:t>
            </a:r>
            <a:r>
              <a:rPr sz="825" spc="-139" dirty="0">
                <a:solidFill>
                  <a:srgbClr val="7C878E"/>
                </a:solidFill>
                <a:latin typeface="Times New Roman"/>
                <a:cs typeface="Times New Roman"/>
              </a:rPr>
              <a:t>r</a:t>
            </a:r>
            <a:r>
              <a:rPr sz="825" spc="-139" dirty="0">
                <a:solidFill>
                  <a:srgbClr val="7C878E"/>
                </a:solidFill>
                <a:latin typeface="Arial"/>
                <a:cs typeface="Arial"/>
              </a:rPr>
              <a:t>r</a:t>
            </a:r>
            <a:r>
              <a:rPr sz="825" spc="-139" dirty="0">
                <a:solidFill>
                  <a:srgbClr val="7C878E"/>
                </a:solidFill>
                <a:latin typeface="Times New Roman"/>
                <a:cs typeface="Times New Roman"/>
              </a:rPr>
              <a:t>f</a:t>
            </a:r>
            <a:r>
              <a:rPr sz="825" spc="-139" dirty="0">
                <a:solidFill>
                  <a:srgbClr val="7C878E"/>
                </a:solidFill>
                <a:latin typeface="Arial"/>
                <a:cs typeface="Arial"/>
              </a:rPr>
              <a:t>f</a:t>
            </a:r>
            <a:r>
              <a:rPr sz="825" spc="-139" dirty="0">
                <a:solidFill>
                  <a:srgbClr val="7C878E"/>
                </a:solidFill>
                <a:latin typeface="Times New Roman"/>
                <a:cs typeface="Times New Roman"/>
              </a:rPr>
              <a:t>or</a:t>
            </a:r>
            <a:r>
              <a:rPr sz="825" spc="-139" dirty="0">
                <a:solidFill>
                  <a:srgbClr val="7C878E"/>
                </a:solidFill>
                <a:latin typeface="Arial"/>
                <a:cs typeface="Arial"/>
              </a:rPr>
              <a:t>or</a:t>
            </a:r>
            <a:r>
              <a:rPr sz="825" spc="-139" dirty="0">
                <a:solidFill>
                  <a:srgbClr val="7C878E"/>
                </a:solidFill>
                <a:latin typeface="Times New Roman"/>
                <a:cs typeface="Times New Roman"/>
              </a:rPr>
              <a:t>m</a:t>
            </a:r>
            <a:r>
              <a:rPr sz="825" spc="-139" dirty="0">
                <a:solidFill>
                  <a:srgbClr val="7C878E"/>
                </a:solidFill>
                <a:latin typeface="Arial"/>
                <a:cs typeface="Arial"/>
              </a:rPr>
              <a:t>m</a:t>
            </a:r>
            <a:r>
              <a:rPr sz="825" spc="-139" dirty="0">
                <a:solidFill>
                  <a:srgbClr val="7C878E"/>
                </a:solidFill>
                <a:latin typeface="Times New Roman"/>
                <a:cs typeface="Times New Roman"/>
              </a:rPr>
              <a:t>i</a:t>
            </a:r>
            <a:r>
              <a:rPr sz="825" spc="-139" dirty="0">
                <a:solidFill>
                  <a:srgbClr val="7C878E"/>
                </a:solidFill>
                <a:latin typeface="Arial"/>
                <a:cs typeface="Arial"/>
              </a:rPr>
              <a:t>i</a:t>
            </a:r>
            <a:r>
              <a:rPr sz="825" spc="-139" dirty="0">
                <a:solidFill>
                  <a:srgbClr val="7C878E"/>
                </a:solidFill>
                <a:latin typeface="Times New Roman"/>
                <a:cs typeface="Times New Roman"/>
              </a:rPr>
              <a:t>ng</a:t>
            </a:r>
            <a:r>
              <a:rPr sz="825" spc="-139" dirty="0">
                <a:solidFill>
                  <a:srgbClr val="7C878E"/>
                </a:solidFill>
                <a:latin typeface="Arial"/>
                <a:cs typeface="Arial"/>
              </a:rPr>
              <a:t>ng</a:t>
            </a:r>
            <a:r>
              <a:rPr sz="825" spc="-139" dirty="0">
                <a:solidFill>
                  <a:srgbClr val="7C878E"/>
                </a:solidFill>
                <a:latin typeface="Times New Roman"/>
                <a:cs typeface="Times New Roman"/>
              </a:rPr>
              <a:t>.</a:t>
            </a:r>
            <a:r>
              <a:rPr sz="825" spc="-139" dirty="0">
                <a:solidFill>
                  <a:srgbClr val="7C878E"/>
                </a:solidFill>
                <a:latin typeface="Arial"/>
                <a:cs typeface="Arial"/>
              </a:rPr>
              <a:t>.  </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v</a:t>
            </a:r>
            <a:r>
              <a:rPr sz="825" spc="-270" dirty="0">
                <a:solidFill>
                  <a:srgbClr val="7C878E"/>
                </a:solidFill>
                <a:latin typeface="Arial"/>
                <a:cs typeface="Arial"/>
              </a:rPr>
              <a:t>v</a:t>
            </a:r>
            <a:r>
              <a:rPr sz="825" spc="-270" dirty="0">
                <a:solidFill>
                  <a:srgbClr val="7C878E"/>
                </a:solidFill>
                <a:latin typeface="Times New Roman"/>
                <a:cs typeface="Times New Roman"/>
              </a:rPr>
              <a:t>e</a:t>
            </a:r>
            <a:r>
              <a:rPr sz="825" spc="-270" dirty="0">
                <a:solidFill>
                  <a:srgbClr val="7C878E"/>
                </a:solidFill>
                <a:latin typeface="Arial"/>
                <a:cs typeface="Arial"/>
              </a:rPr>
              <a:t>e</a:t>
            </a:r>
            <a:r>
              <a:rPr sz="825" spc="-270" dirty="0">
                <a:solidFill>
                  <a:srgbClr val="7C878E"/>
                </a:solidFill>
                <a:latin typeface="Times New Roman"/>
                <a:cs typeface="Times New Roman"/>
              </a:rPr>
              <a:t>r</a:t>
            </a:r>
            <a:r>
              <a:rPr sz="825" spc="-270" dirty="0">
                <a:solidFill>
                  <a:srgbClr val="7C878E"/>
                </a:solidFill>
                <a:latin typeface="Arial"/>
                <a:cs typeface="Arial"/>
              </a:rPr>
              <a:t>r</a:t>
            </a:r>
            <a:r>
              <a:rPr sz="825" spc="-270" dirty="0">
                <a:solidFill>
                  <a:srgbClr val="7C878E"/>
                </a:solidFill>
                <a:latin typeface="Times New Roman"/>
                <a:cs typeface="Times New Roman"/>
              </a:rPr>
              <a:t>y</a:t>
            </a:r>
            <a:r>
              <a:rPr sz="825" spc="-270" dirty="0">
                <a:solidFill>
                  <a:srgbClr val="7C878E"/>
                </a:solidFill>
                <a:latin typeface="Arial"/>
                <a:cs typeface="Arial"/>
              </a:rPr>
              <a:t>y</a:t>
            </a:r>
            <a:r>
              <a:rPr sz="825" spc="-270" dirty="0">
                <a:solidFill>
                  <a:srgbClr val="7C878E"/>
                </a:solidFill>
                <a:latin typeface="Times New Roman"/>
                <a:cs typeface="Times New Roman"/>
              </a:rPr>
              <a:t>da</a:t>
            </a:r>
            <a:r>
              <a:rPr sz="825" spc="-270" dirty="0">
                <a:solidFill>
                  <a:srgbClr val="7C878E"/>
                </a:solidFill>
                <a:latin typeface="Arial"/>
                <a:cs typeface="Arial"/>
              </a:rPr>
              <a:t>da</a:t>
            </a:r>
            <a:r>
              <a:rPr sz="825" spc="-270" dirty="0">
                <a:solidFill>
                  <a:srgbClr val="7C878E"/>
                </a:solidFill>
                <a:latin typeface="Times New Roman"/>
                <a:cs typeface="Times New Roman"/>
              </a:rPr>
              <a:t>y</a:t>
            </a:r>
            <a:r>
              <a:rPr sz="825" spc="-270" dirty="0">
                <a:solidFill>
                  <a:srgbClr val="7C878E"/>
                </a:solidFill>
                <a:latin typeface="Arial"/>
                <a:cs typeface="Arial"/>
              </a:rPr>
              <a:t>y</a:t>
            </a:r>
            <a:endParaRPr sz="825">
              <a:solidFill>
                <a:prstClr val="black"/>
              </a:solidFill>
              <a:latin typeface="Arial"/>
              <a:cs typeface="Arial"/>
            </a:endParaRPr>
          </a:p>
        </p:txBody>
      </p:sp>
      <p:sp>
        <p:nvSpPr>
          <p:cNvPr id="4" name="object 4"/>
          <p:cNvSpPr/>
          <p:nvPr/>
        </p:nvSpPr>
        <p:spPr>
          <a:xfrm>
            <a:off x="0" y="857250"/>
            <a:ext cx="9144000" cy="51435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FFFFF"/>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5" name="object 5"/>
          <p:cNvSpPr/>
          <p:nvPr/>
        </p:nvSpPr>
        <p:spPr>
          <a:xfrm>
            <a:off x="4326255" y="857251"/>
            <a:ext cx="4816401" cy="5143448"/>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1" y="857251"/>
            <a:ext cx="9143999" cy="5143499"/>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txBox="1">
            <a:spLocks noGrp="1"/>
          </p:cNvSpPr>
          <p:nvPr>
            <p:ph type="title"/>
          </p:nvPr>
        </p:nvSpPr>
        <p:spPr>
          <a:xfrm>
            <a:off x="261777" y="925747"/>
            <a:ext cx="1293971" cy="840615"/>
          </a:xfrm>
          <a:prstGeom prst="rect">
            <a:avLst/>
          </a:prstGeom>
        </p:spPr>
        <p:txBody>
          <a:bodyPr vert="horz" wrap="square" lIns="0" tIns="9525" rIns="0" bIns="0" rtlCol="0">
            <a:spAutoFit/>
          </a:bodyPr>
          <a:lstStyle/>
          <a:p>
            <a:pPr marL="9525">
              <a:spcBef>
                <a:spcPts val="75"/>
              </a:spcBef>
            </a:pPr>
            <a:r>
              <a:rPr sz="5400" spc="-1871" dirty="0">
                <a:solidFill>
                  <a:srgbClr val="FE5000"/>
                </a:solidFill>
                <a:latin typeface="Arial"/>
                <a:cs typeface="Arial"/>
              </a:rPr>
              <a:t>Company</a:t>
            </a:r>
            <a:endParaRPr sz="5400">
              <a:latin typeface="Arial"/>
              <a:cs typeface="Arial"/>
            </a:endParaRPr>
          </a:p>
        </p:txBody>
      </p:sp>
      <p:sp>
        <p:nvSpPr>
          <p:cNvPr id="8" name="object 8"/>
          <p:cNvSpPr txBox="1"/>
          <p:nvPr/>
        </p:nvSpPr>
        <p:spPr>
          <a:xfrm>
            <a:off x="261777" y="1836718"/>
            <a:ext cx="3247549" cy="470802"/>
          </a:xfrm>
          <a:prstGeom prst="rect">
            <a:avLst/>
          </a:prstGeom>
        </p:spPr>
        <p:txBody>
          <a:bodyPr vert="horz" wrap="square" lIns="0" tIns="9049" rIns="0" bIns="0" rtlCol="0">
            <a:spAutoFit/>
          </a:bodyPr>
          <a:lstStyle/>
          <a:p>
            <a:pPr marL="9525" defTabSz="685800" fontAlgn="auto">
              <a:spcBef>
                <a:spcPts val="71"/>
              </a:spcBef>
              <a:spcAft>
                <a:spcPts val="0"/>
              </a:spcAft>
            </a:pPr>
            <a:r>
              <a:rPr sz="3000" spc="124" dirty="0">
                <a:solidFill>
                  <a:srgbClr val="808080"/>
                </a:solidFill>
                <a:latin typeface="Times New Roman"/>
                <a:cs typeface="Times New Roman"/>
              </a:rPr>
              <a:t>Module</a:t>
            </a:r>
            <a:r>
              <a:rPr sz="3000" spc="188" dirty="0">
                <a:solidFill>
                  <a:srgbClr val="808080"/>
                </a:solidFill>
                <a:latin typeface="Times New Roman"/>
                <a:cs typeface="Times New Roman"/>
              </a:rPr>
              <a:t> </a:t>
            </a:r>
            <a:r>
              <a:rPr sz="3000" spc="146" dirty="0">
                <a:solidFill>
                  <a:srgbClr val="808080"/>
                </a:solidFill>
                <a:latin typeface="Times New Roman"/>
                <a:cs typeface="Times New Roman"/>
              </a:rPr>
              <a:t>Overviews</a:t>
            </a:r>
            <a:endParaRPr sz="3000">
              <a:solidFill>
                <a:prstClr val="black"/>
              </a:solidFill>
              <a:latin typeface="Times New Roman"/>
              <a:cs typeface="Times New Roman"/>
            </a:endParaRPr>
          </a:p>
        </p:txBody>
      </p:sp>
      <p:sp>
        <p:nvSpPr>
          <p:cNvPr id="9" name="object 9"/>
          <p:cNvSpPr txBox="1"/>
          <p:nvPr/>
        </p:nvSpPr>
        <p:spPr>
          <a:xfrm>
            <a:off x="820323" y="2640691"/>
            <a:ext cx="2988469" cy="3068276"/>
          </a:xfrm>
          <a:prstGeom prst="rect">
            <a:avLst/>
          </a:prstGeom>
        </p:spPr>
        <p:txBody>
          <a:bodyPr vert="horz" wrap="square" lIns="0" tIns="9525" rIns="0" bIns="0" rtlCol="0">
            <a:spAutoFit/>
          </a:bodyPr>
          <a:lstStyle/>
          <a:p>
            <a:pPr marL="189547" indent="-180022" defTabSz="685800" fontAlgn="auto">
              <a:spcBef>
                <a:spcPts val="75"/>
              </a:spcBef>
              <a:spcAft>
                <a:spcPts val="0"/>
              </a:spcAft>
              <a:buSzPct val="95833"/>
              <a:buFont typeface="Wingdings"/>
              <a:buChar char=""/>
              <a:tabLst>
                <a:tab pos="190024" algn="l"/>
              </a:tabLst>
            </a:pPr>
            <a:r>
              <a:rPr b="1" spc="-127" dirty="0">
                <a:solidFill>
                  <a:srgbClr val="808080"/>
                </a:solidFill>
                <a:latin typeface="Arial"/>
                <a:cs typeface="Arial"/>
              </a:rPr>
              <a:t>Company</a:t>
            </a:r>
            <a:r>
              <a:rPr b="1" spc="-75" dirty="0">
                <a:solidFill>
                  <a:srgbClr val="808080"/>
                </a:solidFill>
                <a:latin typeface="Arial"/>
                <a:cs typeface="Arial"/>
              </a:rPr>
              <a:t> </a:t>
            </a:r>
            <a:r>
              <a:rPr b="1" spc="-86" dirty="0">
                <a:solidFill>
                  <a:srgbClr val="808080"/>
                </a:solidFill>
                <a:latin typeface="Arial"/>
                <a:cs typeface="Arial"/>
              </a:rPr>
              <a:t>Overview</a:t>
            </a:r>
            <a:endParaRPr>
              <a:solidFill>
                <a:prstClr val="black"/>
              </a:solidFill>
              <a:latin typeface="Arial"/>
              <a:cs typeface="Arial"/>
            </a:endParaRPr>
          </a:p>
          <a:p>
            <a:pPr marL="352425" defTabSz="685800" fontAlgn="auto">
              <a:spcBef>
                <a:spcPts val="15"/>
              </a:spcBef>
              <a:spcAft>
                <a:spcPts val="0"/>
              </a:spcAft>
            </a:pPr>
            <a:r>
              <a:rPr sz="1200" spc="-4" dirty="0">
                <a:solidFill>
                  <a:srgbClr val="808080"/>
                </a:solidFill>
                <a:latin typeface="Arial"/>
                <a:cs typeface="Arial"/>
              </a:rPr>
              <a:t>5 or 6 </a:t>
            </a:r>
            <a:r>
              <a:rPr sz="1200" spc="-23" dirty="0">
                <a:solidFill>
                  <a:srgbClr val="808080"/>
                </a:solidFill>
                <a:latin typeface="Arial"/>
                <a:cs typeface="Arial"/>
              </a:rPr>
              <a:t>per</a:t>
            </a:r>
            <a:r>
              <a:rPr sz="1200" spc="41" dirty="0">
                <a:solidFill>
                  <a:srgbClr val="808080"/>
                </a:solidFill>
                <a:latin typeface="Arial"/>
                <a:cs typeface="Arial"/>
              </a:rPr>
              <a:t> </a:t>
            </a:r>
            <a:r>
              <a:rPr sz="1200" spc="-38" dirty="0">
                <a:solidFill>
                  <a:srgbClr val="808080"/>
                </a:solidFill>
                <a:latin typeface="Arial"/>
                <a:cs typeface="Arial"/>
              </a:rPr>
              <a:t>day</a:t>
            </a:r>
            <a:endParaRPr sz="1200">
              <a:solidFill>
                <a:prstClr val="black"/>
              </a:solidFill>
              <a:latin typeface="Arial"/>
              <a:cs typeface="Arial"/>
            </a:endParaRPr>
          </a:p>
          <a:p>
            <a:pPr marL="352425" marR="1293019" defTabSz="685800" fontAlgn="auto">
              <a:spcBef>
                <a:spcPts val="0"/>
              </a:spcBef>
              <a:spcAft>
                <a:spcPts val="0"/>
              </a:spcAft>
            </a:pPr>
            <a:r>
              <a:rPr sz="1200" spc="-8" dirty="0">
                <a:solidFill>
                  <a:srgbClr val="808080"/>
                </a:solidFill>
                <a:latin typeface="Arial"/>
                <a:cs typeface="Arial"/>
              </a:rPr>
              <a:t>Entry </a:t>
            </a:r>
            <a:r>
              <a:rPr sz="1200" spc="-23" dirty="0">
                <a:solidFill>
                  <a:srgbClr val="808080"/>
                </a:solidFill>
                <a:latin typeface="Arial"/>
                <a:cs typeface="Arial"/>
              </a:rPr>
              <a:t>level </a:t>
            </a:r>
            <a:r>
              <a:rPr sz="1200" spc="-8" dirty="0">
                <a:solidFill>
                  <a:srgbClr val="808080"/>
                </a:solidFill>
                <a:latin typeface="Arial"/>
                <a:cs typeface="Arial"/>
              </a:rPr>
              <a:t>positions  </a:t>
            </a:r>
            <a:r>
              <a:rPr sz="1200" spc="-23" dirty="0">
                <a:solidFill>
                  <a:srgbClr val="808080"/>
                </a:solidFill>
                <a:latin typeface="Arial"/>
                <a:cs typeface="Arial"/>
              </a:rPr>
              <a:t>Requirements</a:t>
            </a:r>
            <a:endParaRPr sz="1200">
              <a:solidFill>
                <a:prstClr val="black"/>
              </a:solidFill>
              <a:latin typeface="Arial"/>
              <a:cs typeface="Arial"/>
            </a:endParaRPr>
          </a:p>
          <a:p>
            <a:pPr defTabSz="685800" fontAlgn="auto">
              <a:spcBef>
                <a:spcPts val="0"/>
              </a:spcBef>
              <a:spcAft>
                <a:spcPts val="0"/>
              </a:spcAft>
            </a:pPr>
            <a:endParaRPr sz="1238">
              <a:solidFill>
                <a:prstClr val="black"/>
              </a:solidFill>
              <a:latin typeface="Times New Roman"/>
              <a:cs typeface="Times New Roman"/>
            </a:endParaRPr>
          </a:p>
          <a:p>
            <a:pPr marL="189547" indent="-180022" defTabSz="685800" fontAlgn="auto">
              <a:spcBef>
                <a:spcPts val="0"/>
              </a:spcBef>
              <a:spcAft>
                <a:spcPts val="0"/>
              </a:spcAft>
              <a:buSzPct val="95833"/>
              <a:buFont typeface="Wingdings"/>
              <a:buChar char=""/>
              <a:tabLst>
                <a:tab pos="190024" algn="l"/>
              </a:tabLst>
            </a:pPr>
            <a:r>
              <a:rPr b="1" spc="-158" dirty="0">
                <a:solidFill>
                  <a:srgbClr val="808080"/>
                </a:solidFill>
                <a:latin typeface="Arial"/>
                <a:cs typeface="Arial"/>
              </a:rPr>
              <a:t>Job</a:t>
            </a:r>
            <a:r>
              <a:rPr b="1" spc="-75" dirty="0">
                <a:solidFill>
                  <a:srgbClr val="808080"/>
                </a:solidFill>
                <a:latin typeface="Arial"/>
                <a:cs typeface="Arial"/>
              </a:rPr>
              <a:t> </a:t>
            </a:r>
            <a:r>
              <a:rPr b="1" spc="-127" dirty="0">
                <a:solidFill>
                  <a:srgbClr val="808080"/>
                </a:solidFill>
                <a:latin typeface="Arial"/>
                <a:cs typeface="Arial"/>
              </a:rPr>
              <a:t>Shadowing</a:t>
            </a:r>
            <a:endParaRPr>
              <a:solidFill>
                <a:prstClr val="black"/>
              </a:solidFill>
              <a:latin typeface="Arial"/>
              <a:cs typeface="Arial"/>
            </a:endParaRPr>
          </a:p>
          <a:p>
            <a:pPr marL="352425" defTabSz="685800" fontAlgn="auto">
              <a:spcBef>
                <a:spcPts val="15"/>
              </a:spcBef>
              <a:spcAft>
                <a:spcPts val="0"/>
              </a:spcAft>
            </a:pPr>
            <a:r>
              <a:rPr sz="1200" spc="-4" dirty="0">
                <a:solidFill>
                  <a:srgbClr val="808080"/>
                </a:solidFill>
                <a:latin typeface="Arial"/>
                <a:cs typeface="Arial"/>
              </a:rPr>
              <a:t>1 or 2 </a:t>
            </a:r>
            <a:r>
              <a:rPr sz="1200" spc="-26" dirty="0">
                <a:solidFill>
                  <a:srgbClr val="808080"/>
                </a:solidFill>
                <a:latin typeface="Arial"/>
                <a:cs typeface="Arial"/>
              </a:rPr>
              <a:t>days </a:t>
            </a:r>
            <a:r>
              <a:rPr sz="1200" spc="-4" dirty="0">
                <a:solidFill>
                  <a:srgbClr val="808080"/>
                </a:solidFill>
                <a:latin typeface="Arial"/>
                <a:cs typeface="Arial"/>
              </a:rPr>
              <a:t>on</a:t>
            </a:r>
            <a:r>
              <a:rPr sz="1200" spc="-11" dirty="0">
                <a:solidFill>
                  <a:srgbClr val="808080"/>
                </a:solidFill>
                <a:latin typeface="Arial"/>
                <a:cs typeface="Arial"/>
              </a:rPr>
              <a:t> </a:t>
            </a:r>
            <a:r>
              <a:rPr sz="1200" spc="-4" dirty="0">
                <a:solidFill>
                  <a:srgbClr val="808080"/>
                </a:solidFill>
                <a:latin typeface="Arial"/>
                <a:cs typeface="Arial"/>
              </a:rPr>
              <a:t>site</a:t>
            </a:r>
            <a:endParaRPr sz="1200">
              <a:solidFill>
                <a:prstClr val="black"/>
              </a:solidFill>
              <a:latin typeface="Arial"/>
              <a:cs typeface="Arial"/>
            </a:endParaRPr>
          </a:p>
          <a:p>
            <a:pPr marL="352425" marR="3810" defTabSz="685800" fontAlgn="auto">
              <a:spcBef>
                <a:spcPts val="0"/>
              </a:spcBef>
              <a:spcAft>
                <a:spcPts val="0"/>
              </a:spcAft>
            </a:pPr>
            <a:r>
              <a:rPr sz="1200" spc="-45" dirty="0">
                <a:solidFill>
                  <a:srgbClr val="808080"/>
                </a:solidFill>
                <a:latin typeface="Arial"/>
                <a:cs typeface="Arial"/>
              </a:rPr>
              <a:t>Personal </a:t>
            </a:r>
            <a:r>
              <a:rPr sz="1200" spc="-4" dirty="0">
                <a:solidFill>
                  <a:srgbClr val="808080"/>
                </a:solidFill>
                <a:latin typeface="Arial"/>
                <a:cs typeface="Arial"/>
              </a:rPr>
              <a:t>Protective </a:t>
            </a:r>
            <a:r>
              <a:rPr sz="1200" spc="-30" dirty="0">
                <a:solidFill>
                  <a:srgbClr val="808080"/>
                </a:solidFill>
                <a:latin typeface="Arial"/>
                <a:cs typeface="Arial"/>
              </a:rPr>
              <a:t>Equipment  </a:t>
            </a:r>
            <a:r>
              <a:rPr sz="1200" spc="-19" dirty="0">
                <a:solidFill>
                  <a:srgbClr val="808080"/>
                </a:solidFill>
                <a:latin typeface="Arial"/>
                <a:cs typeface="Arial"/>
              </a:rPr>
              <a:t>Expectations </a:t>
            </a:r>
            <a:r>
              <a:rPr sz="1200" spc="-4" dirty="0">
                <a:solidFill>
                  <a:srgbClr val="808080"/>
                </a:solidFill>
                <a:latin typeface="Arial"/>
                <a:cs typeface="Arial"/>
              </a:rPr>
              <a:t>– </a:t>
            </a:r>
            <a:r>
              <a:rPr sz="1200" spc="-15" dirty="0">
                <a:solidFill>
                  <a:srgbClr val="808080"/>
                </a:solidFill>
                <a:latin typeface="Arial"/>
                <a:cs typeface="Arial"/>
              </a:rPr>
              <a:t>participant </a:t>
            </a:r>
            <a:r>
              <a:rPr sz="1200" spc="-38" dirty="0">
                <a:solidFill>
                  <a:srgbClr val="808080"/>
                </a:solidFill>
                <a:latin typeface="Arial"/>
                <a:cs typeface="Arial"/>
              </a:rPr>
              <a:t>and </a:t>
            </a:r>
            <a:r>
              <a:rPr sz="1200" spc="-30" dirty="0">
                <a:solidFill>
                  <a:srgbClr val="808080"/>
                </a:solidFill>
                <a:latin typeface="Arial"/>
                <a:cs typeface="Arial"/>
              </a:rPr>
              <a:t>company  </a:t>
            </a:r>
            <a:r>
              <a:rPr sz="1200" dirty="0">
                <a:solidFill>
                  <a:srgbClr val="808080"/>
                </a:solidFill>
                <a:latin typeface="Arial"/>
                <a:cs typeface="Arial"/>
              </a:rPr>
              <a:t>Matching</a:t>
            </a:r>
            <a:endParaRPr sz="1200">
              <a:solidFill>
                <a:prstClr val="black"/>
              </a:solidFill>
              <a:latin typeface="Arial"/>
              <a:cs typeface="Arial"/>
            </a:endParaRPr>
          </a:p>
          <a:p>
            <a:pPr defTabSz="685800" fontAlgn="auto">
              <a:spcBef>
                <a:spcPts val="4"/>
              </a:spcBef>
              <a:spcAft>
                <a:spcPts val="0"/>
              </a:spcAft>
            </a:pPr>
            <a:endParaRPr sz="1238">
              <a:solidFill>
                <a:prstClr val="black"/>
              </a:solidFill>
              <a:latin typeface="Times New Roman"/>
              <a:cs typeface="Times New Roman"/>
            </a:endParaRPr>
          </a:p>
          <a:p>
            <a:pPr marL="189547" indent="-180022" defTabSz="685800" fontAlgn="auto">
              <a:spcBef>
                <a:spcPts val="0"/>
              </a:spcBef>
              <a:spcAft>
                <a:spcPts val="0"/>
              </a:spcAft>
              <a:buSzPct val="95833"/>
              <a:buFont typeface="Wingdings"/>
              <a:buChar char=""/>
              <a:tabLst>
                <a:tab pos="190024" algn="l"/>
              </a:tabLst>
            </a:pPr>
            <a:r>
              <a:rPr b="1" spc="23" dirty="0">
                <a:solidFill>
                  <a:srgbClr val="808080"/>
                </a:solidFill>
                <a:latin typeface="Arial"/>
                <a:cs typeface="Arial"/>
              </a:rPr>
              <a:t>HR</a:t>
            </a:r>
            <a:r>
              <a:rPr b="1" spc="-274" dirty="0">
                <a:solidFill>
                  <a:srgbClr val="808080"/>
                </a:solidFill>
                <a:latin typeface="Arial"/>
                <a:cs typeface="Arial"/>
              </a:rPr>
              <a:t> </a:t>
            </a:r>
            <a:r>
              <a:rPr b="1" spc="-124" dirty="0">
                <a:solidFill>
                  <a:srgbClr val="808080"/>
                </a:solidFill>
                <a:latin typeface="Arial"/>
                <a:cs typeface="Arial"/>
              </a:rPr>
              <a:t>Panel</a:t>
            </a:r>
            <a:endParaRPr>
              <a:solidFill>
                <a:prstClr val="black"/>
              </a:solidFill>
              <a:latin typeface="Arial"/>
              <a:cs typeface="Arial"/>
            </a:endParaRPr>
          </a:p>
          <a:p>
            <a:pPr marL="352425" marR="1213485" defTabSz="685800" fontAlgn="auto">
              <a:spcBef>
                <a:spcPts val="15"/>
              </a:spcBef>
              <a:spcAft>
                <a:spcPts val="0"/>
              </a:spcAft>
            </a:pPr>
            <a:r>
              <a:rPr sz="1200" spc="-4" dirty="0">
                <a:solidFill>
                  <a:srgbClr val="808080"/>
                </a:solidFill>
                <a:latin typeface="Arial"/>
                <a:cs typeface="Arial"/>
              </a:rPr>
              <a:t>Interview </a:t>
            </a:r>
            <a:r>
              <a:rPr sz="1200" spc="-23" dirty="0">
                <a:solidFill>
                  <a:srgbClr val="808080"/>
                </a:solidFill>
                <a:latin typeface="Arial"/>
                <a:cs typeface="Arial"/>
              </a:rPr>
              <a:t>Preparation  </a:t>
            </a:r>
            <a:r>
              <a:rPr sz="1200" dirty="0">
                <a:solidFill>
                  <a:srgbClr val="808080"/>
                </a:solidFill>
                <a:latin typeface="Arial"/>
                <a:cs typeface="Arial"/>
              </a:rPr>
              <a:t>Interviewing </a:t>
            </a:r>
            <a:r>
              <a:rPr sz="1200" spc="-38" dirty="0">
                <a:solidFill>
                  <a:srgbClr val="808080"/>
                </a:solidFill>
                <a:latin typeface="Arial"/>
                <a:cs typeface="Arial"/>
              </a:rPr>
              <a:t>Skills  </a:t>
            </a:r>
            <a:r>
              <a:rPr sz="1200" spc="-19" dirty="0">
                <a:solidFill>
                  <a:srgbClr val="808080"/>
                </a:solidFill>
                <a:latin typeface="Arial"/>
                <a:cs typeface="Arial"/>
              </a:rPr>
              <a:t>Expectations</a:t>
            </a:r>
            <a:endParaRPr sz="1200">
              <a:solidFill>
                <a:prstClr val="black"/>
              </a:solidFill>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15</a:t>
            </a:r>
            <a:endParaRPr sz="900">
              <a:solidFill>
                <a:prstClr val="black"/>
              </a:solidFill>
              <a:latin typeface="Tw Cen MT"/>
              <a:cs typeface="Tw Cen MT"/>
            </a:endParaRPr>
          </a:p>
        </p:txBody>
      </p:sp>
      <p:sp>
        <p:nvSpPr>
          <p:cNvPr id="4" name="object 4"/>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5" name="object 5"/>
          <p:cNvSpPr txBox="1"/>
          <p:nvPr/>
        </p:nvSpPr>
        <p:spPr>
          <a:xfrm>
            <a:off x="245745" y="4286250"/>
            <a:ext cx="5293519" cy="992099"/>
          </a:xfrm>
          <a:prstGeom prst="rect">
            <a:avLst/>
          </a:prstGeom>
          <a:solidFill>
            <a:srgbClr val="3A495C"/>
          </a:solidFill>
        </p:spPr>
        <p:txBody>
          <a:bodyPr vert="horz" wrap="square" lIns="0" tIns="68104" rIns="0" bIns="0" rtlCol="0">
            <a:spAutoFit/>
          </a:bodyPr>
          <a:lstStyle/>
          <a:p>
            <a:pPr marL="780574" defTabSz="685800" fontAlgn="auto">
              <a:spcBef>
                <a:spcPts val="536"/>
              </a:spcBef>
              <a:spcAft>
                <a:spcPts val="0"/>
              </a:spcAft>
            </a:pPr>
            <a:r>
              <a:rPr sz="6000" spc="-1718" dirty="0">
                <a:solidFill>
                  <a:srgbClr val="FFC72C"/>
                </a:solidFill>
                <a:latin typeface="Arial"/>
                <a:cs typeface="Arial"/>
              </a:rPr>
              <a:t>Educational</a:t>
            </a:r>
            <a:r>
              <a:rPr sz="6000" spc="-859" dirty="0">
                <a:solidFill>
                  <a:srgbClr val="FFC72C"/>
                </a:solidFill>
                <a:latin typeface="Arial"/>
                <a:cs typeface="Arial"/>
              </a:rPr>
              <a:t> </a:t>
            </a:r>
            <a:r>
              <a:rPr sz="3300" spc="109" dirty="0">
                <a:solidFill>
                  <a:srgbClr val="FFFFFF"/>
                </a:solidFill>
                <a:latin typeface="Times New Roman"/>
                <a:cs typeface="Times New Roman"/>
              </a:rPr>
              <a:t>Consult</a:t>
            </a:r>
            <a:r>
              <a:rPr sz="3300" spc="-495" dirty="0">
                <a:solidFill>
                  <a:srgbClr val="FFFFFF"/>
                </a:solidFill>
                <a:latin typeface="Times New Roman"/>
                <a:cs typeface="Times New Roman"/>
              </a:rPr>
              <a:t> </a:t>
            </a:r>
            <a:r>
              <a:rPr sz="3300" spc="221" dirty="0">
                <a:solidFill>
                  <a:srgbClr val="FFFFFF"/>
                </a:solidFill>
                <a:latin typeface="Times New Roman"/>
                <a:cs typeface="Times New Roman"/>
              </a:rPr>
              <a:t>ant</a:t>
            </a:r>
            <a:endParaRPr sz="3300">
              <a:solidFill>
                <a:prstClr val="black"/>
              </a:solidFill>
              <a:latin typeface="Times New Roman"/>
              <a:cs typeface="Times New Roman"/>
            </a:endParaRPr>
          </a:p>
        </p:txBody>
      </p:sp>
      <p:sp>
        <p:nvSpPr>
          <p:cNvPr id="6" name="object 6"/>
          <p:cNvSpPr/>
          <p:nvPr/>
        </p:nvSpPr>
        <p:spPr>
          <a:xfrm>
            <a:off x="245744" y="1098423"/>
            <a:ext cx="5282699" cy="3078537"/>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txBox="1"/>
          <p:nvPr/>
        </p:nvSpPr>
        <p:spPr>
          <a:xfrm>
            <a:off x="5650992" y="1098422"/>
            <a:ext cx="3251835" cy="3577454"/>
          </a:xfrm>
          <a:prstGeom prst="rect">
            <a:avLst/>
          </a:prstGeom>
          <a:solidFill>
            <a:srgbClr val="3E3E3E"/>
          </a:solidFill>
        </p:spPr>
        <p:txBody>
          <a:bodyPr vert="horz" wrap="square" lIns="0" tIns="0" rIns="0" bIns="0" rtlCol="0">
            <a:spAutoFit/>
          </a:bodyPr>
          <a:lstStyle/>
          <a:p>
            <a:pPr defTabSz="685800" fontAlgn="auto">
              <a:spcBef>
                <a:spcPts val="0"/>
              </a:spcBef>
              <a:spcAft>
                <a:spcPts val="0"/>
              </a:spcAft>
            </a:pPr>
            <a:endParaRPr sz="1350">
              <a:solidFill>
                <a:prstClr val="black"/>
              </a:solidFill>
              <a:latin typeface="Times New Roman"/>
              <a:cs typeface="Times New Roman"/>
            </a:endParaRPr>
          </a:p>
          <a:p>
            <a:pPr defTabSz="685800" fontAlgn="auto">
              <a:spcBef>
                <a:spcPts val="0"/>
              </a:spcBef>
              <a:spcAft>
                <a:spcPts val="0"/>
              </a:spcAft>
            </a:pPr>
            <a:endParaRPr sz="1350">
              <a:solidFill>
                <a:prstClr val="black"/>
              </a:solidFill>
              <a:latin typeface="Times New Roman"/>
              <a:cs typeface="Times New Roman"/>
            </a:endParaRPr>
          </a:p>
          <a:p>
            <a:pPr defTabSz="685800" fontAlgn="auto">
              <a:spcBef>
                <a:spcPts val="0"/>
              </a:spcBef>
              <a:spcAft>
                <a:spcPts val="0"/>
              </a:spcAft>
            </a:pPr>
            <a:endParaRPr sz="1350">
              <a:solidFill>
                <a:prstClr val="black"/>
              </a:solidFill>
              <a:latin typeface="Times New Roman"/>
              <a:cs typeface="Times New Roman"/>
            </a:endParaRPr>
          </a:p>
          <a:p>
            <a:pPr defTabSz="685800" fontAlgn="auto">
              <a:spcBef>
                <a:spcPts val="0"/>
              </a:spcBef>
              <a:spcAft>
                <a:spcPts val="0"/>
              </a:spcAft>
            </a:pPr>
            <a:endParaRPr sz="1350">
              <a:solidFill>
                <a:prstClr val="black"/>
              </a:solidFill>
              <a:latin typeface="Times New Roman"/>
              <a:cs typeface="Times New Roman"/>
            </a:endParaRPr>
          </a:p>
          <a:p>
            <a:pPr defTabSz="685800" fontAlgn="auto">
              <a:spcBef>
                <a:spcPts val="11"/>
              </a:spcBef>
              <a:spcAft>
                <a:spcPts val="0"/>
              </a:spcAft>
            </a:pPr>
            <a:endParaRPr sz="1538">
              <a:solidFill>
                <a:prstClr val="black"/>
              </a:solidFill>
              <a:latin typeface="Times New Roman"/>
              <a:cs typeface="Times New Roman"/>
            </a:endParaRPr>
          </a:p>
          <a:p>
            <a:pPr marL="451485" marR="410528" indent="-171450" defTabSz="685800" fontAlgn="auto">
              <a:lnSpc>
                <a:spcPts val="1298"/>
              </a:lnSpc>
              <a:spcBef>
                <a:spcPts val="0"/>
              </a:spcBef>
              <a:spcAft>
                <a:spcPts val="0"/>
              </a:spcAft>
              <a:buFont typeface="Arial"/>
              <a:buChar char="•"/>
              <a:tabLst>
                <a:tab pos="451485" algn="l"/>
                <a:tab pos="451961" algn="l"/>
              </a:tabLst>
            </a:pPr>
            <a:r>
              <a:rPr sz="1200" b="1" spc="-30" dirty="0">
                <a:solidFill>
                  <a:srgbClr val="FFFFFF"/>
                </a:solidFill>
                <a:latin typeface="Arial"/>
                <a:cs typeface="Arial"/>
              </a:rPr>
              <a:t>Unite </a:t>
            </a:r>
            <a:r>
              <a:rPr sz="1200" b="1" spc="-86" dirty="0">
                <a:solidFill>
                  <a:srgbClr val="FFFFFF"/>
                </a:solidFill>
                <a:latin typeface="Arial"/>
                <a:cs typeface="Arial"/>
              </a:rPr>
              <a:t>Agencies </a:t>
            </a:r>
            <a:r>
              <a:rPr sz="1200" b="1" spc="-38" dirty="0">
                <a:solidFill>
                  <a:srgbClr val="FFFFFF"/>
                </a:solidFill>
                <a:latin typeface="Arial"/>
                <a:cs typeface="Arial"/>
              </a:rPr>
              <a:t>with </a:t>
            </a:r>
            <a:r>
              <a:rPr sz="1200" b="1" spc="-90" dirty="0">
                <a:solidFill>
                  <a:srgbClr val="FFFFFF"/>
                </a:solidFill>
                <a:latin typeface="Arial"/>
                <a:cs typeface="Arial"/>
              </a:rPr>
              <a:t>best </a:t>
            </a:r>
            <a:r>
              <a:rPr sz="1200" b="1" spc="-75" dirty="0">
                <a:solidFill>
                  <a:srgbClr val="FFFFFF"/>
                </a:solidFill>
                <a:latin typeface="Arial"/>
                <a:cs typeface="Arial"/>
              </a:rPr>
              <a:t>practices</a:t>
            </a:r>
            <a:r>
              <a:rPr sz="1200" b="1" spc="-169" dirty="0">
                <a:solidFill>
                  <a:srgbClr val="FFFFFF"/>
                </a:solidFill>
                <a:latin typeface="Arial"/>
                <a:cs typeface="Arial"/>
              </a:rPr>
              <a:t> </a:t>
            </a:r>
            <a:r>
              <a:rPr sz="1200" b="1" spc="-68" dirty="0">
                <a:solidFill>
                  <a:srgbClr val="FFFFFF"/>
                </a:solidFill>
                <a:latin typeface="Arial"/>
                <a:cs typeface="Arial"/>
              </a:rPr>
              <a:t>in  </a:t>
            </a:r>
            <a:r>
              <a:rPr sz="1200" b="1" spc="-79" dirty="0">
                <a:solidFill>
                  <a:srgbClr val="FFFFFF"/>
                </a:solidFill>
                <a:latin typeface="Arial"/>
                <a:cs typeface="Arial"/>
              </a:rPr>
              <a:t>Education</a:t>
            </a:r>
            <a:endParaRPr sz="1200">
              <a:solidFill>
                <a:prstClr val="black"/>
              </a:solidFill>
              <a:latin typeface="Arial"/>
              <a:cs typeface="Arial"/>
            </a:endParaRPr>
          </a:p>
          <a:p>
            <a:pPr defTabSz="685800" fontAlgn="auto">
              <a:spcBef>
                <a:spcPts val="26"/>
              </a:spcBef>
              <a:spcAft>
                <a:spcPts val="0"/>
              </a:spcAft>
              <a:buClr>
                <a:srgbClr val="FFFFFF"/>
              </a:buClr>
              <a:buFont typeface="Arial"/>
              <a:buChar char="•"/>
            </a:pPr>
            <a:endParaRPr sz="1463">
              <a:solidFill>
                <a:prstClr val="black"/>
              </a:solidFill>
              <a:latin typeface="Times New Roman"/>
              <a:cs typeface="Times New Roman"/>
            </a:endParaRPr>
          </a:p>
          <a:p>
            <a:pPr marL="451485" indent="-171450" defTabSz="685800" fontAlgn="auto">
              <a:spcBef>
                <a:spcPts val="0"/>
              </a:spcBef>
              <a:spcAft>
                <a:spcPts val="0"/>
              </a:spcAft>
              <a:buFont typeface="Arial"/>
              <a:buChar char="•"/>
              <a:tabLst>
                <a:tab pos="451485" algn="l"/>
                <a:tab pos="451961" algn="l"/>
              </a:tabLst>
            </a:pPr>
            <a:r>
              <a:rPr sz="1200" b="1" spc="-45" dirty="0">
                <a:solidFill>
                  <a:srgbClr val="FFFFFF"/>
                </a:solidFill>
                <a:latin typeface="Arial"/>
                <a:cs typeface="Arial"/>
              </a:rPr>
              <a:t>Determine </a:t>
            </a:r>
            <a:r>
              <a:rPr sz="1200" b="1" spc="-83" dirty="0">
                <a:solidFill>
                  <a:srgbClr val="FFFFFF"/>
                </a:solidFill>
                <a:latin typeface="Arial"/>
                <a:cs typeface="Arial"/>
              </a:rPr>
              <a:t>curriculum </a:t>
            </a:r>
            <a:r>
              <a:rPr sz="1200" b="1" spc="-45" dirty="0">
                <a:solidFill>
                  <a:srgbClr val="FFFFFF"/>
                </a:solidFill>
                <a:latin typeface="Arial"/>
                <a:cs typeface="Arial"/>
              </a:rPr>
              <a:t>for </a:t>
            </a:r>
            <a:r>
              <a:rPr sz="1200" b="1" spc="-71" dirty="0">
                <a:solidFill>
                  <a:srgbClr val="FFFFFF"/>
                </a:solidFill>
                <a:latin typeface="Arial"/>
                <a:cs typeface="Arial"/>
              </a:rPr>
              <a:t>participants</a:t>
            </a:r>
            <a:r>
              <a:rPr sz="1200" b="1" spc="-169" dirty="0">
                <a:solidFill>
                  <a:srgbClr val="FFFFFF"/>
                </a:solidFill>
                <a:latin typeface="Arial"/>
                <a:cs typeface="Arial"/>
              </a:rPr>
              <a:t> </a:t>
            </a:r>
            <a:r>
              <a:rPr sz="1200" b="1" spc="-71" dirty="0">
                <a:solidFill>
                  <a:srgbClr val="FFFFFF"/>
                </a:solidFill>
                <a:latin typeface="Arial"/>
                <a:cs typeface="Arial"/>
              </a:rPr>
              <a:t>in:</a:t>
            </a:r>
            <a:endParaRPr sz="1200">
              <a:solidFill>
                <a:prstClr val="black"/>
              </a:solidFill>
              <a:latin typeface="Arial"/>
              <a:cs typeface="Arial"/>
            </a:endParaRPr>
          </a:p>
          <a:p>
            <a:pPr marL="794385" lvl="1" indent="-171450" defTabSz="685800" fontAlgn="auto">
              <a:spcBef>
                <a:spcPts val="143"/>
              </a:spcBef>
              <a:spcAft>
                <a:spcPts val="0"/>
              </a:spcAft>
              <a:buFontTx/>
              <a:buChar char="•"/>
              <a:tabLst>
                <a:tab pos="794385" algn="l"/>
                <a:tab pos="794861" algn="l"/>
              </a:tabLst>
            </a:pPr>
            <a:r>
              <a:rPr sz="1200" spc="-45" dirty="0">
                <a:solidFill>
                  <a:srgbClr val="FFFFFF"/>
                </a:solidFill>
                <a:latin typeface="Arial"/>
                <a:cs typeface="Arial"/>
              </a:rPr>
              <a:t>Reading </a:t>
            </a:r>
            <a:r>
              <a:rPr sz="1200" spc="-38" dirty="0">
                <a:solidFill>
                  <a:srgbClr val="FFFFFF"/>
                </a:solidFill>
                <a:latin typeface="Arial"/>
                <a:cs typeface="Arial"/>
              </a:rPr>
              <a:t>and</a:t>
            </a:r>
            <a:r>
              <a:rPr sz="1200" spc="-4" dirty="0">
                <a:solidFill>
                  <a:srgbClr val="FFFFFF"/>
                </a:solidFill>
                <a:latin typeface="Arial"/>
                <a:cs typeface="Arial"/>
              </a:rPr>
              <a:t> </a:t>
            </a:r>
            <a:r>
              <a:rPr sz="1200" spc="15" dirty="0">
                <a:solidFill>
                  <a:srgbClr val="FFFFFF"/>
                </a:solidFill>
                <a:latin typeface="Arial"/>
                <a:cs typeface="Arial"/>
              </a:rPr>
              <a:t>Math</a:t>
            </a:r>
            <a:endParaRPr sz="1200">
              <a:solidFill>
                <a:prstClr val="black"/>
              </a:solidFill>
              <a:latin typeface="Arial"/>
              <a:cs typeface="Arial"/>
            </a:endParaRPr>
          </a:p>
          <a:p>
            <a:pPr marL="794385" lvl="1" indent="-171450" defTabSz="685800" fontAlgn="auto">
              <a:spcBef>
                <a:spcPts val="146"/>
              </a:spcBef>
              <a:spcAft>
                <a:spcPts val="0"/>
              </a:spcAft>
              <a:buFontTx/>
              <a:buChar char="•"/>
              <a:tabLst>
                <a:tab pos="794385" algn="l"/>
                <a:tab pos="794861" algn="l"/>
              </a:tabLst>
            </a:pPr>
            <a:r>
              <a:rPr sz="1200" spc="-30" dirty="0">
                <a:solidFill>
                  <a:srgbClr val="FFFFFF"/>
                </a:solidFill>
                <a:latin typeface="Arial"/>
                <a:cs typeface="Arial"/>
              </a:rPr>
              <a:t>Employment</a:t>
            </a:r>
            <a:r>
              <a:rPr sz="1200" spc="86" dirty="0">
                <a:solidFill>
                  <a:srgbClr val="FFFFFF"/>
                </a:solidFill>
                <a:latin typeface="Arial"/>
                <a:cs typeface="Arial"/>
              </a:rPr>
              <a:t> </a:t>
            </a:r>
            <a:r>
              <a:rPr sz="1200" spc="-19" dirty="0">
                <a:solidFill>
                  <a:srgbClr val="FFFFFF"/>
                </a:solidFill>
                <a:latin typeface="Arial"/>
                <a:cs typeface="Arial"/>
              </a:rPr>
              <a:t>Testing</a:t>
            </a:r>
            <a:endParaRPr sz="1200">
              <a:solidFill>
                <a:prstClr val="black"/>
              </a:solidFill>
              <a:latin typeface="Arial"/>
              <a:cs typeface="Arial"/>
            </a:endParaRPr>
          </a:p>
          <a:p>
            <a:pPr marL="794385" lvl="1" indent="-171450" defTabSz="685800" fontAlgn="auto">
              <a:spcBef>
                <a:spcPts val="143"/>
              </a:spcBef>
              <a:spcAft>
                <a:spcPts val="0"/>
              </a:spcAft>
              <a:buFontTx/>
              <a:buChar char="•"/>
              <a:tabLst>
                <a:tab pos="794385" algn="l"/>
                <a:tab pos="794861" algn="l"/>
              </a:tabLst>
            </a:pPr>
            <a:r>
              <a:rPr sz="1200" dirty="0">
                <a:solidFill>
                  <a:srgbClr val="FFFFFF"/>
                </a:solidFill>
                <a:latin typeface="Arial"/>
                <a:cs typeface="Arial"/>
              </a:rPr>
              <a:t>Interviewing</a:t>
            </a:r>
            <a:r>
              <a:rPr sz="1200" spc="-79" dirty="0">
                <a:solidFill>
                  <a:srgbClr val="FFFFFF"/>
                </a:solidFill>
                <a:latin typeface="Arial"/>
                <a:cs typeface="Arial"/>
              </a:rPr>
              <a:t> </a:t>
            </a:r>
            <a:r>
              <a:rPr sz="1200" spc="-38" dirty="0">
                <a:solidFill>
                  <a:srgbClr val="FFFFFF"/>
                </a:solidFill>
                <a:latin typeface="Arial"/>
                <a:cs typeface="Arial"/>
              </a:rPr>
              <a:t>Skills</a:t>
            </a:r>
            <a:endParaRPr sz="1200">
              <a:solidFill>
                <a:prstClr val="black"/>
              </a:solidFill>
              <a:latin typeface="Arial"/>
              <a:cs typeface="Arial"/>
            </a:endParaRPr>
          </a:p>
          <a:p>
            <a:pPr marL="794385" lvl="1" indent="-171450" defTabSz="685800" fontAlgn="auto">
              <a:spcBef>
                <a:spcPts val="146"/>
              </a:spcBef>
              <a:spcAft>
                <a:spcPts val="0"/>
              </a:spcAft>
              <a:buFontTx/>
              <a:buChar char="•"/>
              <a:tabLst>
                <a:tab pos="794385" algn="l"/>
                <a:tab pos="794861" algn="l"/>
              </a:tabLst>
            </a:pPr>
            <a:r>
              <a:rPr sz="1200" spc="-45" dirty="0">
                <a:solidFill>
                  <a:srgbClr val="FFFFFF"/>
                </a:solidFill>
                <a:latin typeface="Arial"/>
                <a:cs typeface="Arial"/>
              </a:rPr>
              <a:t>Test</a:t>
            </a:r>
            <a:r>
              <a:rPr sz="1200" spc="68" dirty="0">
                <a:solidFill>
                  <a:srgbClr val="FFFFFF"/>
                </a:solidFill>
                <a:latin typeface="Arial"/>
                <a:cs typeface="Arial"/>
              </a:rPr>
              <a:t> </a:t>
            </a:r>
            <a:r>
              <a:rPr sz="1200" spc="-34" dirty="0">
                <a:solidFill>
                  <a:srgbClr val="FFFFFF"/>
                </a:solidFill>
                <a:latin typeface="Arial"/>
                <a:cs typeface="Arial"/>
              </a:rPr>
              <a:t>Taking</a:t>
            </a:r>
            <a:endParaRPr sz="1200">
              <a:solidFill>
                <a:prstClr val="black"/>
              </a:solidFill>
              <a:latin typeface="Arial"/>
              <a:cs typeface="Arial"/>
            </a:endParaRPr>
          </a:p>
          <a:p>
            <a:pPr marL="794385" lvl="1" indent="-171450" defTabSz="685800" fontAlgn="auto">
              <a:spcBef>
                <a:spcPts val="143"/>
              </a:spcBef>
              <a:spcAft>
                <a:spcPts val="0"/>
              </a:spcAft>
              <a:buFontTx/>
              <a:buChar char="•"/>
              <a:tabLst>
                <a:tab pos="794385" algn="l"/>
                <a:tab pos="794861" algn="l"/>
              </a:tabLst>
            </a:pPr>
            <a:r>
              <a:rPr sz="1200" spc="-19" dirty="0">
                <a:solidFill>
                  <a:srgbClr val="FFFFFF"/>
                </a:solidFill>
                <a:latin typeface="Arial"/>
                <a:cs typeface="Arial"/>
              </a:rPr>
              <a:t>Communication</a:t>
            </a:r>
            <a:r>
              <a:rPr sz="1200" spc="-23" dirty="0">
                <a:solidFill>
                  <a:srgbClr val="FFFFFF"/>
                </a:solidFill>
                <a:latin typeface="Arial"/>
                <a:cs typeface="Arial"/>
              </a:rPr>
              <a:t> </a:t>
            </a:r>
            <a:r>
              <a:rPr sz="1200" spc="-38" dirty="0">
                <a:solidFill>
                  <a:srgbClr val="FFFFFF"/>
                </a:solidFill>
                <a:latin typeface="Arial"/>
                <a:cs typeface="Arial"/>
              </a:rPr>
              <a:t>Skills</a:t>
            </a:r>
            <a:endParaRPr sz="1200">
              <a:solidFill>
                <a:prstClr val="black"/>
              </a:solidFill>
              <a:latin typeface="Arial"/>
              <a:cs typeface="Arial"/>
            </a:endParaRPr>
          </a:p>
          <a:p>
            <a:pPr marL="794385" lvl="1" indent="-171450" defTabSz="685800" fontAlgn="auto">
              <a:spcBef>
                <a:spcPts val="143"/>
              </a:spcBef>
              <a:spcAft>
                <a:spcPts val="0"/>
              </a:spcAft>
              <a:buFontTx/>
              <a:buChar char="•"/>
              <a:tabLst>
                <a:tab pos="794385" algn="l"/>
                <a:tab pos="794861" algn="l"/>
              </a:tabLst>
            </a:pPr>
            <a:r>
              <a:rPr sz="1200" spc="-19" dirty="0">
                <a:solidFill>
                  <a:srgbClr val="FFFFFF"/>
                </a:solidFill>
                <a:latin typeface="Arial"/>
                <a:cs typeface="Arial"/>
              </a:rPr>
              <a:t>Employability</a:t>
            </a:r>
            <a:r>
              <a:rPr sz="1200" dirty="0">
                <a:solidFill>
                  <a:srgbClr val="FFFFFF"/>
                </a:solidFill>
                <a:latin typeface="Arial"/>
                <a:cs typeface="Arial"/>
              </a:rPr>
              <a:t> </a:t>
            </a:r>
            <a:r>
              <a:rPr sz="1200" spc="-38" dirty="0">
                <a:solidFill>
                  <a:srgbClr val="FFFFFF"/>
                </a:solidFill>
                <a:latin typeface="Arial"/>
                <a:cs typeface="Arial"/>
              </a:rPr>
              <a:t>Skills</a:t>
            </a:r>
            <a:endParaRPr sz="1200">
              <a:solidFill>
                <a:prstClr val="black"/>
              </a:solidFill>
              <a:latin typeface="Arial"/>
              <a:cs typeface="Arial"/>
            </a:endParaRPr>
          </a:p>
          <a:p>
            <a:pPr marL="342900" lvl="1" defTabSz="685800" fontAlgn="auto">
              <a:spcBef>
                <a:spcPts val="38"/>
              </a:spcBef>
              <a:spcAft>
                <a:spcPts val="0"/>
              </a:spcAft>
              <a:buClr>
                <a:srgbClr val="FFFFFF"/>
              </a:buClr>
              <a:buFont typeface="Arial"/>
              <a:buChar char="•"/>
            </a:pPr>
            <a:endParaRPr sz="1613">
              <a:solidFill>
                <a:prstClr val="black"/>
              </a:solidFill>
              <a:latin typeface="Times New Roman"/>
              <a:cs typeface="Times New Roman"/>
            </a:endParaRPr>
          </a:p>
          <a:p>
            <a:pPr marL="451485" marR="199549" indent="-171450" defTabSz="685800" fontAlgn="auto">
              <a:lnSpc>
                <a:spcPts val="1298"/>
              </a:lnSpc>
              <a:spcBef>
                <a:spcPts val="0"/>
              </a:spcBef>
              <a:spcAft>
                <a:spcPts val="0"/>
              </a:spcAft>
              <a:buFont typeface="Arial"/>
              <a:buChar char="•"/>
              <a:tabLst>
                <a:tab pos="451485" algn="l"/>
                <a:tab pos="451961" algn="l"/>
              </a:tabLst>
            </a:pPr>
            <a:r>
              <a:rPr sz="1200" b="1" spc="-71" dirty="0">
                <a:solidFill>
                  <a:srgbClr val="FFFFFF"/>
                </a:solidFill>
                <a:latin typeface="Arial"/>
                <a:cs typeface="Arial"/>
              </a:rPr>
              <a:t>Provide </a:t>
            </a:r>
            <a:r>
              <a:rPr sz="1200" b="1" spc="-83" dirty="0">
                <a:solidFill>
                  <a:srgbClr val="FFFFFF"/>
                </a:solidFill>
                <a:latin typeface="Arial"/>
                <a:cs typeface="Arial"/>
              </a:rPr>
              <a:t>program </a:t>
            </a:r>
            <a:r>
              <a:rPr sz="1200" b="1" spc="-90" dirty="0">
                <a:solidFill>
                  <a:srgbClr val="FFFFFF"/>
                </a:solidFill>
                <a:latin typeface="Arial"/>
                <a:cs typeface="Arial"/>
              </a:rPr>
              <a:t>support </a:t>
            </a:r>
            <a:r>
              <a:rPr sz="1200" b="1" spc="-68" dirty="0">
                <a:solidFill>
                  <a:srgbClr val="FFFFFF"/>
                </a:solidFill>
                <a:latin typeface="Arial"/>
                <a:cs typeface="Arial"/>
              </a:rPr>
              <a:t>on </a:t>
            </a:r>
            <a:r>
              <a:rPr sz="1200" b="1" spc="-56" dirty="0">
                <a:solidFill>
                  <a:srgbClr val="FFFFFF"/>
                </a:solidFill>
                <a:latin typeface="Arial"/>
                <a:cs typeface="Arial"/>
              </a:rPr>
              <a:t>site </a:t>
            </a:r>
            <a:r>
              <a:rPr sz="1200" b="1" spc="-83" dirty="0">
                <a:solidFill>
                  <a:srgbClr val="FFFFFF"/>
                </a:solidFill>
                <a:latin typeface="Arial"/>
                <a:cs typeface="Arial"/>
              </a:rPr>
              <a:t>at </a:t>
            </a:r>
            <a:r>
              <a:rPr sz="1200" b="1" spc="-79" dirty="0">
                <a:solidFill>
                  <a:srgbClr val="FFFFFF"/>
                </a:solidFill>
                <a:latin typeface="Arial"/>
                <a:cs typeface="Arial"/>
              </a:rPr>
              <a:t>each  </a:t>
            </a:r>
            <a:r>
              <a:rPr sz="1200" b="1" spc="-90" dirty="0">
                <a:solidFill>
                  <a:srgbClr val="FFFFFF"/>
                </a:solidFill>
                <a:latin typeface="Arial"/>
                <a:cs typeface="Arial"/>
              </a:rPr>
              <a:t>Agency</a:t>
            </a:r>
            <a:endParaRPr sz="1200">
              <a:solidFill>
                <a:prstClr val="black"/>
              </a:solidFill>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16</a:t>
            </a:r>
            <a:endParaRPr sz="900">
              <a:solidFill>
                <a:prstClr val="black"/>
              </a:solidFill>
              <a:latin typeface="Tw Cen MT"/>
              <a:cs typeface="Tw Cen MT"/>
            </a:endParaRPr>
          </a:p>
        </p:txBody>
      </p:sp>
      <p:sp>
        <p:nvSpPr>
          <p:cNvPr id="4" name="object 4"/>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Arial"/>
                <a:cs typeface="Arial"/>
              </a:rPr>
              <a:t>O</a:t>
            </a:r>
            <a:r>
              <a:rPr sz="825" spc="-191" dirty="0">
                <a:solidFill>
                  <a:srgbClr val="7C878E"/>
                </a:solidFill>
                <a:latin typeface="Times New Roman"/>
                <a:cs typeface="Times New Roman"/>
              </a:rPr>
              <a:t>Ou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5" name="object 5"/>
          <p:cNvSpPr/>
          <p:nvPr/>
        </p:nvSpPr>
        <p:spPr>
          <a:xfrm>
            <a:off x="253174" y="1138237"/>
            <a:ext cx="3202305" cy="4540568"/>
          </a:xfrm>
          <a:custGeom>
            <a:avLst/>
            <a:gdLst/>
            <a:ahLst/>
            <a:cxnLst/>
            <a:rect l="l" t="t" r="r" b="b"/>
            <a:pathLst>
              <a:path w="4269740" h="6054090">
                <a:moveTo>
                  <a:pt x="0" y="6054090"/>
                </a:moveTo>
                <a:lnTo>
                  <a:pt x="4269486" y="6054090"/>
                </a:lnTo>
                <a:lnTo>
                  <a:pt x="4269486" y="0"/>
                </a:lnTo>
                <a:lnTo>
                  <a:pt x="0" y="0"/>
                </a:lnTo>
                <a:lnTo>
                  <a:pt x="0" y="6054090"/>
                </a:lnTo>
                <a:close/>
              </a:path>
            </a:pathLst>
          </a:custGeom>
          <a:solidFill>
            <a:srgbClr val="3E3E3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205740" y="5763577"/>
            <a:ext cx="3344704" cy="0"/>
          </a:xfrm>
          <a:custGeom>
            <a:avLst/>
            <a:gdLst/>
            <a:ahLst/>
            <a:cxnLst/>
            <a:rect l="l" t="t" r="r" b="b"/>
            <a:pathLst>
              <a:path w="4459605">
                <a:moveTo>
                  <a:pt x="0" y="0"/>
                </a:moveTo>
                <a:lnTo>
                  <a:pt x="4459224" y="0"/>
                </a:lnTo>
              </a:path>
            </a:pathLst>
          </a:custGeom>
          <a:ln w="25400">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p:nvPr/>
        </p:nvSpPr>
        <p:spPr>
          <a:xfrm>
            <a:off x="215227" y="1062990"/>
            <a:ext cx="0" cy="4691063"/>
          </a:xfrm>
          <a:custGeom>
            <a:avLst/>
            <a:gdLst/>
            <a:ahLst/>
            <a:cxnLst/>
            <a:rect l="l" t="t" r="r" b="b"/>
            <a:pathLst>
              <a:path h="6254750">
                <a:moveTo>
                  <a:pt x="0" y="0"/>
                </a:moveTo>
                <a:lnTo>
                  <a:pt x="0" y="6254750"/>
                </a:lnTo>
              </a:path>
            </a:pathLst>
          </a:custGeom>
          <a:ln w="25298">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205740" y="1043940"/>
            <a:ext cx="47625" cy="19050"/>
          </a:xfrm>
          <a:custGeom>
            <a:avLst/>
            <a:gdLst/>
            <a:ahLst/>
            <a:cxnLst/>
            <a:rect l="l" t="t" r="r" b="b"/>
            <a:pathLst>
              <a:path w="63500" h="25400">
                <a:moveTo>
                  <a:pt x="0" y="25400"/>
                </a:moveTo>
                <a:lnTo>
                  <a:pt x="63245" y="25400"/>
                </a:lnTo>
                <a:lnTo>
                  <a:pt x="63245" y="0"/>
                </a:lnTo>
                <a:lnTo>
                  <a:pt x="0" y="0"/>
                </a:lnTo>
                <a:lnTo>
                  <a:pt x="0" y="25400"/>
                </a:lnTo>
                <a:close/>
              </a:path>
            </a:pathLst>
          </a:custGeom>
          <a:solidFill>
            <a:srgbClr val="3E3E3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3540671" y="1062990"/>
            <a:ext cx="0" cy="4691063"/>
          </a:xfrm>
          <a:custGeom>
            <a:avLst/>
            <a:gdLst/>
            <a:ahLst/>
            <a:cxnLst/>
            <a:rect l="l" t="t" r="r" b="b"/>
            <a:pathLst>
              <a:path h="6254750">
                <a:moveTo>
                  <a:pt x="0" y="0"/>
                </a:moveTo>
                <a:lnTo>
                  <a:pt x="0" y="6254750"/>
                </a:lnTo>
              </a:path>
            </a:pathLst>
          </a:custGeom>
          <a:ln w="25298">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p:nvPr/>
        </p:nvSpPr>
        <p:spPr>
          <a:xfrm>
            <a:off x="253174" y="1053465"/>
            <a:ext cx="3297079" cy="0"/>
          </a:xfrm>
          <a:custGeom>
            <a:avLst/>
            <a:gdLst/>
            <a:ahLst/>
            <a:cxnLst/>
            <a:rect l="l" t="t" r="r" b="b"/>
            <a:pathLst>
              <a:path w="4396105">
                <a:moveTo>
                  <a:pt x="0" y="0"/>
                </a:moveTo>
                <a:lnTo>
                  <a:pt x="4395978" y="0"/>
                </a:lnTo>
              </a:path>
            </a:pathLst>
          </a:custGeom>
          <a:ln w="25400">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1" name="object 11"/>
          <p:cNvSpPr/>
          <p:nvPr/>
        </p:nvSpPr>
        <p:spPr>
          <a:xfrm>
            <a:off x="243687" y="5706903"/>
            <a:ext cx="3268980" cy="0"/>
          </a:xfrm>
          <a:custGeom>
            <a:avLst/>
            <a:gdLst/>
            <a:ahLst/>
            <a:cxnLst/>
            <a:rect l="l" t="t" r="r" b="b"/>
            <a:pathLst>
              <a:path w="4358640">
                <a:moveTo>
                  <a:pt x="0" y="0"/>
                </a:moveTo>
                <a:lnTo>
                  <a:pt x="4358030" y="0"/>
                </a:lnTo>
              </a:path>
            </a:pathLst>
          </a:custGeom>
          <a:ln w="74930">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2" name="object 12"/>
          <p:cNvSpPr/>
          <p:nvPr/>
        </p:nvSpPr>
        <p:spPr>
          <a:xfrm>
            <a:off x="272148" y="1138237"/>
            <a:ext cx="0" cy="4540568"/>
          </a:xfrm>
          <a:custGeom>
            <a:avLst/>
            <a:gdLst/>
            <a:ahLst/>
            <a:cxnLst/>
            <a:rect l="l" t="t" r="r" b="b"/>
            <a:pathLst>
              <a:path h="6054090">
                <a:moveTo>
                  <a:pt x="0" y="0"/>
                </a:moveTo>
                <a:lnTo>
                  <a:pt x="0" y="6054090"/>
                </a:lnTo>
              </a:path>
            </a:pathLst>
          </a:custGeom>
          <a:ln w="75895">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3" name="object 13"/>
          <p:cNvSpPr/>
          <p:nvPr/>
        </p:nvSpPr>
        <p:spPr>
          <a:xfrm>
            <a:off x="243687" y="1109663"/>
            <a:ext cx="3268980" cy="0"/>
          </a:xfrm>
          <a:custGeom>
            <a:avLst/>
            <a:gdLst/>
            <a:ahLst/>
            <a:cxnLst/>
            <a:rect l="l" t="t" r="r" b="b"/>
            <a:pathLst>
              <a:path w="4358640">
                <a:moveTo>
                  <a:pt x="0" y="0"/>
                </a:moveTo>
                <a:lnTo>
                  <a:pt x="4358030" y="0"/>
                </a:lnTo>
              </a:path>
            </a:pathLst>
          </a:custGeom>
          <a:ln w="76200">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4" name="object 14"/>
          <p:cNvSpPr/>
          <p:nvPr/>
        </p:nvSpPr>
        <p:spPr>
          <a:xfrm>
            <a:off x="3483749" y="1138429"/>
            <a:ext cx="0" cy="4540091"/>
          </a:xfrm>
          <a:custGeom>
            <a:avLst/>
            <a:gdLst/>
            <a:ahLst/>
            <a:cxnLst/>
            <a:rect l="l" t="t" r="r" b="b"/>
            <a:pathLst>
              <a:path h="6053455">
                <a:moveTo>
                  <a:pt x="0" y="0"/>
                </a:moveTo>
                <a:lnTo>
                  <a:pt x="0" y="6053328"/>
                </a:lnTo>
              </a:path>
            </a:pathLst>
          </a:custGeom>
          <a:ln w="75895">
            <a:solidFill>
              <a:srgbClr val="3E3E3E"/>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5" name="object 15"/>
          <p:cNvSpPr txBox="1">
            <a:spLocks noGrp="1"/>
          </p:cNvSpPr>
          <p:nvPr>
            <p:ph type="title"/>
          </p:nvPr>
        </p:nvSpPr>
        <p:spPr>
          <a:xfrm>
            <a:off x="865103" y="867415"/>
            <a:ext cx="2010728" cy="1720343"/>
          </a:xfrm>
          <a:prstGeom prst="rect">
            <a:avLst/>
          </a:prstGeom>
        </p:spPr>
        <p:txBody>
          <a:bodyPr vert="horz" wrap="square" lIns="0" tIns="196215" rIns="0" bIns="0" rtlCol="0">
            <a:spAutoFit/>
          </a:bodyPr>
          <a:lstStyle/>
          <a:p>
            <a:pPr marL="11430" algn="ctr">
              <a:spcBef>
                <a:spcPts val="1545"/>
              </a:spcBef>
            </a:pPr>
            <a:r>
              <a:rPr sz="6000" spc="-1718" dirty="0">
                <a:solidFill>
                  <a:srgbClr val="FFC72C"/>
                </a:solidFill>
                <a:latin typeface="Arial"/>
                <a:cs typeface="Arial"/>
              </a:rPr>
              <a:t>Educational</a:t>
            </a:r>
            <a:endParaRPr sz="6000">
              <a:latin typeface="Arial"/>
              <a:cs typeface="Arial"/>
            </a:endParaRPr>
          </a:p>
          <a:p>
            <a:pPr algn="ctr">
              <a:spcBef>
                <a:spcPts val="788"/>
              </a:spcBef>
            </a:pPr>
            <a:r>
              <a:rPr sz="3225" spc="101" dirty="0">
                <a:solidFill>
                  <a:srgbClr val="FFFFFF"/>
                </a:solidFill>
              </a:rPr>
              <a:t>Consult</a:t>
            </a:r>
            <a:r>
              <a:rPr sz="3225" spc="-525" dirty="0">
                <a:solidFill>
                  <a:srgbClr val="FFFFFF"/>
                </a:solidFill>
              </a:rPr>
              <a:t> </a:t>
            </a:r>
            <a:r>
              <a:rPr sz="3225" spc="210" dirty="0">
                <a:solidFill>
                  <a:srgbClr val="FFFFFF"/>
                </a:solidFill>
              </a:rPr>
              <a:t>ant</a:t>
            </a:r>
            <a:endParaRPr sz="3225"/>
          </a:p>
        </p:txBody>
      </p:sp>
      <p:sp>
        <p:nvSpPr>
          <p:cNvPr id="16" name="object 16"/>
          <p:cNvSpPr/>
          <p:nvPr/>
        </p:nvSpPr>
        <p:spPr>
          <a:xfrm>
            <a:off x="4336542" y="1226440"/>
            <a:ext cx="4331960" cy="4072508"/>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7" name="object 17"/>
          <p:cNvSpPr txBox="1"/>
          <p:nvPr/>
        </p:nvSpPr>
        <p:spPr>
          <a:xfrm>
            <a:off x="374968" y="3099221"/>
            <a:ext cx="3084671" cy="2104615"/>
          </a:xfrm>
          <a:prstGeom prst="rect">
            <a:avLst/>
          </a:prstGeom>
        </p:spPr>
        <p:txBody>
          <a:bodyPr vert="horz" wrap="square" lIns="0" tIns="9525" rIns="0" bIns="0" rtlCol="0">
            <a:spAutoFit/>
          </a:bodyPr>
          <a:lstStyle/>
          <a:p>
            <a:pPr marL="9525" defTabSz="685800" fontAlgn="auto">
              <a:spcBef>
                <a:spcPts val="75"/>
              </a:spcBef>
              <a:spcAft>
                <a:spcPts val="0"/>
              </a:spcAft>
            </a:pPr>
            <a:r>
              <a:rPr sz="1350" b="1" spc="-98" dirty="0">
                <a:solidFill>
                  <a:srgbClr val="FFFFFF"/>
                </a:solidFill>
                <a:latin typeface="Arial"/>
                <a:cs typeface="Arial"/>
              </a:rPr>
              <a:t>Employment </a:t>
            </a:r>
            <a:r>
              <a:rPr sz="1350" b="1" spc="-79" dirty="0">
                <a:solidFill>
                  <a:srgbClr val="FFFFFF"/>
                </a:solidFill>
                <a:latin typeface="Arial"/>
                <a:cs typeface="Arial"/>
              </a:rPr>
              <a:t>Testing</a:t>
            </a:r>
            <a:r>
              <a:rPr sz="1350" b="1" spc="-274" dirty="0">
                <a:solidFill>
                  <a:srgbClr val="FFFFFF"/>
                </a:solidFill>
                <a:latin typeface="Arial"/>
                <a:cs typeface="Arial"/>
              </a:rPr>
              <a:t> </a:t>
            </a:r>
            <a:r>
              <a:rPr sz="1350" b="1" spc="-90" dirty="0">
                <a:solidFill>
                  <a:srgbClr val="FFFFFF"/>
                </a:solidFill>
                <a:latin typeface="Arial"/>
                <a:cs typeface="Arial"/>
              </a:rPr>
              <a:t>Training:</a:t>
            </a:r>
            <a:endParaRPr sz="1350">
              <a:solidFill>
                <a:prstClr val="black"/>
              </a:solidFill>
              <a:latin typeface="Arial"/>
              <a:cs typeface="Arial"/>
            </a:endParaRPr>
          </a:p>
          <a:p>
            <a:pPr defTabSz="685800" fontAlgn="auto">
              <a:spcBef>
                <a:spcPts val="23"/>
              </a:spcBef>
              <a:spcAft>
                <a:spcPts val="0"/>
              </a:spcAft>
            </a:pPr>
            <a:endParaRPr sz="1388">
              <a:solidFill>
                <a:prstClr val="black"/>
              </a:solidFill>
              <a:latin typeface="Times New Roman"/>
              <a:cs typeface="Times New Roman"/>
            </a:endParaRPr>
          </a:p>
          <a:p>
            <a:pPr marL="224314" marR="226695" indent="-214789" defTabSz="685800" fontAlgn="auto">
              <a:spcBef>
                <a:spcPts val="0"/>
              </a:spcBef>
              <a:spcAft>
                <a:spcPts val="0"/>
              </a:spcAft>
              <a:buFont typeface="Wingdings"/>
              <a:buChar char=""/>
              <a:tabLst>
                <a:tab pos="224790" algn="l"/>
              </a:tabLst>
            </a:pPr>
            <a:r>
              <a:rPr sz="1350" spc="41" dirty="0">
                <a:solidFill>
                  <a:srgbClr val="FFFFFF"/>
                </a:solidFill>
                <a:latin typeface="Times New Roman"/>
                <a:cs typeface="Times New Roman"/>
              </a:rPr>
              <a:t>Targeted </a:t>
            </a:r>
            <a:r>
              <a:rPr sz="1350" spc="30" dirty="0">
                <a:solidFill>
                  <a:srgbClr val="FFFFFF"/>
                </a:solidFill>
                <a:latin typeface="Times New Roman"/>
                <a:cs typeface="Times New Roman"/>
              </a:rPr>
              <a:t>instruction </a:t>
            </a:r>
            <a:r>
              <a:rPr sz="1350" spc="26" dirty="0">
                <a:solidFill>
                  <a:srgbClr val="FFFFFF"/>
                </a:solidFill>
                <a:latin typeface="Times New Roman"/>
                <a:cs typeface="Times New Roman"/>
              </a:rPr>
              <a:t>for </a:t>
            </a:r>
            <a:r>
              <a:rPr sz="1350" spc="30" dirty="0">
                <a:solidFill>
                  <a:srgbClr val="FFFFFF"/>
                </a:solidFill>
                <a:latin typeface="Times New Roman"/>
                <a:cs typeface="Times New Roman"/>
              </a:rPr>
              <a:t>passing </a:t>
            </a:r>
            <a:r>
              <a:rPr sz="1350" spc="75" dirty="0">
                <a:solidFill>
                  <a:srgbClr val="FFFFFF"/>
                </a:solidFill>
                <a:latin typeface="Times New Roman"/>
                <a:cs typeface="Times New Roman"/>
              </a:rPr>
              <a:t>the  </a:t>
            </a:r>
            <a:r>
              <a:rPr sz="1350" spc="-34" dirty="0">
                <a:solidFill>
                  <a:srgbClr val="FFFFFF"/>
                </a:solidFill>
                <a:latin typeface="Times New Roman"/>
                <a:cs typeface="Times New Roman"/>
              </a:rPr>
              <a:t>CAST</a:t>
            </a:r>
            <a:r>
              <a:rPr sz="1350" spc="-23" dirty="0">
                <a:solidFill>
                  <a:srgbClr val="FFFFFF"/>
                </a:solidFill>
                <a:latin typeface="Times New Roman"/>
                <a:cs typeface="Times New Roman"/>
              </a:rPr>
              <a:t> </a:t>
            </a:r>
            <a:r>
              <a:rPr sz="1350" spc="23" dirty="0">
                <a:solidFill>
                  <a:srgbClr val="FFFFFF"/>
                </a:solidFill>
                <a:latin typeface="Times New Roman"/>
                <a:cs typeface="Times New Roman"/>
              </a:rPr>
              <a:t>Test</a:t>
            </a:r>
            <a:endParaRPr sz="1350">
              <a:solidFill>
                <a:prstClr val="black"/>
              </a:solidFill>
              <a:latin typeface="Times New Roman"/>
              <a:cs typeface="Times New Roman"/>
            </a:endParaRPr>
          </a:p>
          <a:p>
            <a:pPr defTabSz="685800" fontAlgn="auto">
              <a:spcBef>
                <a:spcPts val="26"/>
              </a:spcBef>
              <a:spcAft>
                <a:spcPts val="0"/>
              </a:spcAft>
              <a:buClr>
                <a:srgbClr val="FFFFFF"/>
              </a:buClr>
              <a:buFont typeface="Wingdings"/>
              <a:buChar char=""/>
            </a:pPr>
            <a:endParaRPr sz="1388">
              <a:solidFill>
                <a:prstClr val="black"/>
              </a:solidFill>
              <a:latin typeface="Times New Roman"/>
              <a:cs typeface="Times New Roman"/>
            </a:endParaRPr>
          </a:p>
          <a:p>
            <a:pPr marL="224314" marR="110014" indent="-214789" defTabSz="685800" fontAlgn="auto">
              <a:spcBef>
                <a:spcPts val="0"/>
              </a:spcBef>
              <a:spcAft>
                <a:spcPts val="0"/>
              </a:spcAft>
              <a:buFont typeface="Wingdings"/>
              <a:buChar char=""/>
              <a:tabLst>
                <a:tab pos="224790" algn="l"/>
              </a:tabLst>
            </a:pPr>
            <a:r>
              <a:rPr sz="1350" spc="41" dirty="0">
                <a:solidFill>
                  <a:srgbClr val="FFFFFF"/>
                </a:solidFill>
                <a:latin typeface="Times New Roman"/>
                <a:cs typeface="Times New Roman"/>
              </a:rPr>
              <a:t>Targeted </a:t>
            </a:r>
            <a:r>
              <a:rPr sz="1350" spc="30" dirty="0">
                <a:solidFill>
                  <a:srgbClr val="FFFFFF"/>
                </a:solidFill>
                <a:latin typeface="Times New Roman"/>
                <a:cs typeface="Times New Roman"/>
              </a:rPr>
              <a:t>instruction </a:t>
            </a:r>
            <a:r>
              <a:rPr sz="1350" spc="45" dirty="0">
                <a:solidFill>
                  <a:srgbClr val="FFFFFF"/>
                </a:solidFill>
                <a:latin typeface="Times New Roman"/>
                <a:cs typeface="Times New Roman"/>
              </a:rPr>
              <a:t>through </a:t>
            </a:r>
            <a:r>
              <a:rPr sz="1350" dirty="0">
                <a:solidFill>
                  <a:srgbClr val="FFFFFF"/>
                </a:solidFill>
                <a:latin typeface="Times New Roman"/>
                <a:cs typeface="Times New Roman"/>
              </a:rPr>
              <a:t>NCCER  </a:t>
            </a:r>
            <a:r>
              <a:rPr sz="1350" spc="26" dirty="0">
                <a:solidFill>
                  <a:srgbClr val="FFFFFF"/>
                </a:solidFill>
                <a:latin typeface="Times New Roman"/>
                <a:cs typeface="Times New Roman"/>
              </a:rPr>
              <a:t>for </a:t>
            </a:r>
            <a:r>
              <a:rPr sz="1350" spc="30" dirty="0">
                <a:solidFill>
                  <a:srgbClr val="FFFFFF"/>
                </a:solidFill>
                <a:latin typeface="Times New Roman"/>
                <a:cs typeface="Times New Roman"/>
              </a:rPr>
              <a:t>passing </a:t>
            </a:r>
            <a:r>
              <a:rPr sz="1350" spc="26" dirty="0">
                <a:solidFill>
                  <a:srgbClr val="FFFFFF"/>
                </a:solidFill>
                <a:latin typeface="Times New Roman"/>
                <a:cs typeface="Times New Roman"/>
              </a:rPr>
              <a:t>Employment </a:t>
            </a:r>
            <a:r>
              <a:rPr sz="1350" spc="34" dirty="0">
                <a:solidFill>
                  <a:srgbClr val="FFFFFF"/>
                </a:solidFill>
                <a:latin typeface="Times New Roman"/>
                <a:cs typeface="Times New Roman"/>
              </a:rPr>
              <a:t>Tests</a:t>
            </a:r>
            <a:r>
              <a:rPr sz="1350" spc="143" dirty="0">
                <a:solidFill>
                  <a:srgbClr val="FFFFFF"/>
                </a:solidFill>
                <a:latin typeface="Times New Roman"/>
                <a:cs typeface="Times New Roman"/>
              </a:rPr>
              <a:t> </a:t>
            </a:r>
            <a:r>
              <a:rPr sz="1350" spc="-41" dirty="0">
                <a:solidFill>
                  <a:srgbClr val="FFFFFF"/>
                </a:solidFill>
                <a:latin typeface="Times New Roman"/>
                <a:cs typeface="Times New Roman"/>
              </a:rPr>
              <a:t>in</a:t>
            </a:r>
            <a:endParaRPr sz="1350">
              <a:solidFill>
                <a:prstClr val="black"/>
              </a:solidFill>
              <a:latin typeface="Times New Roman"/>
              <a:cs typeface="Times New Roman"/>
            </a:endParaRPr>
          </a:p>
          <a:p>
            <a:pPr marL="224314" defTabSz="685800" fontAlgn="auto">
              <a:spcBef>
                <a:spcPts val="0"/>
              </a:spcBef>
              <a:spcAft>
                <a:spcPts val="0"/>
              </a:spcAft>
            </a:pPr>
            <a:r>
              <a:rPr sz="1350" spc="41" dirty="0">
                <a:solidFill>
                  <a:srgbClr val="FFFFFF"/>
                </a:solidFill>
                <a:latin typeface="Times New Roman"/>
                <a:cs typeface="Times New Roman"/>
              </a:rPr>
              <a:t>Construction </a:t>
            </a:r>
            <a:r>
              <a:rPr sz="1350" spc="38" dirty="0">
                <a:solidFill>
                  <a:srgbClr val="FFFFFF"/>
                </a:solidFill>
                <a:latin typeface="Times New Roman"/>
                <a:cs typeface="Times New Roman"/>
              </a:rPr>
              <a:t>Math </a:t>
            </a:r>
            <a:r>
              <a:rPr sz="1350" spc="41" dirty="0">
                <a:solidFill>
                  <a:srgbClr val="FFFFFF"/>
                </a:solidFill>
                <a:latin typeface="Times New Roman"/>
                <a:cs typeface="Times New Roman"/>
              </a:rPr>
              <a:t>and </a:t>
            </a:r>
            <a:r>
              <a:rPr sz="1350" spc="11" dirty="0">
                <a:solidFill>
                  <a:srgbClr val="FFFFFF"/>
                </a:solidFill>
                <a:latin typeface="Times New Roman"/>
                <a:cs typeface="Times New Roman"/>
              </a:rPr>
              <a:t>Union</a:t>
            </a:r>
            <a:r>
              <a:rPr sz="1350" spc="210" dirty="0">
                <a:solidFill>
                  <a:srgbClr val="FFFFFF"/>
                </a:solidFill>
                <a:latin typeface="Times New Roman"/>
                <a:cs typeface="Times New Roman"/>
              </a:rPr>
              <a:t> </a:t>
            </a:r>
            <a:r>
              <a:rPr sz="1350" spc="34" dirty="0">
                <a:solidFill>
                  <a:srgbClr val="FFFFFF"/>
                </a:solidFill>
                <a:latin typeface="Times New Roman"/>
                <a:cs typeface="Times New Roman"/>
              </a:rPr>
              <a:t>Tests</a:t>
            </a:r>
            <a:endParaRPr sz="1350">
              <a:solidFill>
                <a:prstClr val="black"/>
              </a:solidFill>
              <a:latin typeface="Times New Roman"/>
              <a:cs typeface="Times New Roman"/>
            </a:endParaRPr>
          </a:p>
          <a:p>
            <a:pPr defTabSz="685800" fontAlgn="auto">
              <a:spcBef>
                <a:spcPts val="23"/>
              </a:spcBef>
              <a:spcAft>
                <a:spcPts val="0"/>
              </a:spcAft>
            </a:pPr>
            <a:endParaRPr sz="1388">
              <a:solidFill>
                <a:prstClr val="black"/>
              </a:solidFill>
              <a:latin typeface="Times New Roman"/>
              <a:cs typeface="Times New Roman"/>
            </a:endParaRPr>
          </a:p>
          <a:p>
            <a:pPr marL="224314" indent="-214789" defTabSz="685800" fontAlgn="auto">
              <a:spcBef>
                <a:spcPts val="0"/>
              </a:spcBef>
              <a:spcAft>
                <a:spcPts val="0"/>
              </a:spcAft>
              <a:buFont typeface="Wingdings"/>
              <a:buChar char=""/>
              <a:tabLst>
                <a:tab pos="224790" algn="l"/>
              </a:tabLst>
            </a:pPr>
            <a:r>
              <a:rPr sz="1350" spc="38" dirty="0">
                <a:solidFill>
                  <a:srgbClr val="FFFFFF"/>
                </a:solidFill>
                <a:latin typeface="Times New Roman"/>
                <a:cs typeface="Times New Roman"/>
              </a:rPr>
              <a:t>Increased </a:t>
            </a:r>
            <a:r>
              <a:rPr sz="1350" spc="30" dirty="0">
                <a:solidFill>
                  <a:srgbClr val="FFFFFF"/>
                </a:solidFill>
                <a:latin typeface="Times New Roman"/>
                <a:cs typeface="Times New Roman"/>
              </a:rPr>
              <a:t>days </a:t>
            </a:r>
            <a:r>
              <a:rPr sz="1350" spc="38" dirty="0">
                <a:solidFill>
                  <a:srgbClr val="FFFFFF"/>
                </a:solidFill>
                <a:latin typeface="Times New Roman"/>
                <a:cs typeface="Times New Roman"/>
              </a:rPr>
              <a:t>of </a:t>
            </a:r>
            <a:r>
              <a:rPr sz="1350" spc="34" dirty="0">
                <a:solidFill>
                  <a:srgbClr val="FFFFFF"/>
                </a:solidFill>
                <a:latin typeface="Times New Roman"/>
                <a:cs typeface="Times New Roman"/>
              </a:rPr>
              <a:t>academic</a:t>
            </a:r>
            <a:r>
              <a:rPr sz="1350" spc="90" dirty="0">
                <a:solidFill>
                  <a:srgbClr val="FFFFFF"/>
                </a:solidFill>
                <a:latin typeface="Times New Roman"/>
                <a:cs typeface="Times New Roman"/>
              </a:rPr>
              <a:t> </a:t>
            </a:r>
            <a:r>
              <a:rPr sz="1350" spc="30" dirty="0">
                <a:solidFill>
                  <a:srgbClr val="FFFFFF"/>
                </a:solidFill>
                <a:latin typeface="Times New Roman"/>
                <a:cs typeface="Times New Roman"/>
              </a:rPr>
              <a:t>instruction</a:t>
            </a:r>
            <a:endParaRPr sz="1350">
              <a:solidFill>
                <a:prstClr val="black"/>
              </a:solidFill>
              <a:latin typeface="Times New Roman"/>
              <a:cs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17</a:t>
            </a:r>
            <a:endParaRPr sz="900">
              <a:solidFill>
                <a:prstClr val="black"/>
              </a:solidFill>
              <a:latin typeface="Tw Cen MT"/>
              <a:cs typeface="Tw Cen MT"/>
            </a:endParaRPr>
          </a:p>
        </p:txBody>
      </p:sp>
      <p:sp>
        <p:nvSpPr>
          <p:cNvPr id="3" name="object 3"/>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4" name="object 4"/>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5" name="object 5"/>
          <p:cNvSpPr/>
          <p:nvPr/>
        </p:nvSpPr>
        <p:spPr>
          <a:xfrm>
            <a:off x="253174" y="1146809"/>
            <a:ext cx="5334000" cy="4327208"/>
          </a:xfrm>
          <a:custGeom>
            <a:avLst/>
            <a:gdLst/>
            <a:ahLst/>
            <a:cxnLst/>
            <a:rect l="l" t="t" r="r" b="b"/>
            <a:pathLst>
              <a:path w="7112000" h="5769610">
                <a:moveTo>
                  <a:pt x="0" y="5769610"/>
                </a:moveTo>
                <a:lnTo>
                  <a:pt x="7111745" y="5769610"/>
                </a:lnTo>
                <a:lnTo>
                  <a:pt x="7111745" y="0"/>
                </a:lnTo>
                <a:lnTo>
                  <a:pt x="0" y="0"/>
                </a:lnTo>
                <a:lnTo>
                  <a:pt x="0" y="5769610"/>
                </a:lnTo>
                <a:close/>
              </a:path>
            </a:pathLst>
          </a:custGeom>
          <a:solidFill>
            <a:srgbClr val="000000">
              <a:alpha val="14900"/>
            </a:srgbClr>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205740" y="5558790"/>
            <a:ext cx="5476399" cy="0"/>
          </a:xfrm>
          <a:custGeom>
            <a:avLst/>
            <a:gdLst/>
            <a:ahLst/>
            <a:cxnLst/>
            <a:rect l="l" t="t" r="r" b="b"/>
            <a:pathLst>
              <a:path w="7301865">
                <a:moveTo>
                  <a:pt x="0" y="0"/>
                </a:moveTo>
                <a:lnTo>
                  <a:pt x="7301483" y="0"/>
                </a:lnTo>
              </a:path>
            </a:pathLst>
          </a:custGeom>
          <a:ln w="25400">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p:nvPr/>
        </p:nvSpPr>
        <p:spPr>
          <a:xfrm>
            <a:off x="215227" y="1070609"/>
            <a:ext cx="0" cy="4478655"/>
          </a:xfrm>
          <a:custGeom>
            <a:avLst/>
            <a:gdLst/>
            <a:ahLst/>
            <a:cxnLst/>
            <a:rect l="l" t="t" r="r" b="b"/>
            <a:pathLst>
              <a:path h="5971540">
                <a:moveTo>
                  <a:pt x="0" y="0"/>
                </a:moveTo>
                <a:lnTo>
                  <a:pt x="0" y="5971540"/>
                </a:lnTo>
              </a:path>
            </a:pathLst>
          </a:custGeom>
          <a:ln w="25298">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p:nvPr/>
        </p:nvSpPr>
        <p:spPr>
          <a:xfrm>
            <a:off x="205740" y="1051559"/>
            <a:ext cx="47625" cy="19050"/>
          </a:xfrm>
          <a:custGeom>
            <a:avLst/>
            <a:gdLst/>
            <a:ahLst/>
            <a:cxnLst/>
            <a:rect l="l" t="t" r="r" b="b"/>
            <a:pathLst>
              <a:path w="63500" h="25400">
                <a:moveTo>
                  <a:pt x="0" y="25400"/>
                </a:moveTo>
                <a:lnTo>
                  <a:pt x="63245" y="25400"/>
                </a:lnTo>
                <a:lnTo>
                  <a:pt x="63245" y="0"/>
                </a:lnTo>
                <a:lnTo>
                  <a:pt x="0" y="0"/>
                </a:lnTo>
                <a:lnTo>
                  <a:pt x="0" y="25400"/>
                </a:lnTo>
                <a:close/>
              </a:path>
            </a:pathLst>
          </a:custGeom>
          <a:solidFill>
            <a:srgbClr val="000000">
              <a:alpha val="10194"/>
            </a:srgbClr>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5672366" y="1070609"/>
            <a:ext cx="0" cy="4478655"/>
          </a:xfrm>
          <a:custGeom>
            <a:avLst/>
            <a:gdLst/>
            <a:ahLst/>
            <a:cxnLst/>
            <a:rect l="l" t="t" r="r" b="b"/>
            <a:pathLst>
              <a:path h="5971540">
                <a:moveTo>
                  <a:pt x="0" y="0"/>
                </a:moveTo>
                <a:lnTo>
                  <a:pt x="0" y="5971540"/>
                </a:lnTo>
              </a:path>
            </a:pathLst>
          </a:custGeom>
          <a:ln w="25298">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p:nvPr/>
        </p:nvSpPr>
        <p:spPr>
          <a:xfrm>
            <a:off x="253174" y="1061084"/>
            <a:ext cx="5428774" cy="0"/>
          </a:xfrm>
          <a:custGeom>
            <a:avLst/>
            <a:gdLst/>
            <a:ahLst/>
            <a:cxnLst/>
            <a:rect l="l" t="t" r="r" b="b"/>
            <a:pathLst>
              <a:path w="7238365">
                <a:moveTo>
                  <a:pt x="0" y="0"/>
                </a:moveTo>
                <a:lnTo>
                  <a:pt x="7238237" y="0"/>
                </a:lnTo>
              </a:path>
            </a:pathLst>
          </a:custGeom>
          <a:ln w="25400">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1" name="object 11"/>
          <p:cNvSpPr/>
          <p:nvPr/>
        </p:nvSpPr>
        <p:spPr>
          <a:xfrm>
            <a:off x="243687" y="5502593"/>
            <a:ext cx="5400675" cy="0"/>
          </a:xfrm>
          <a:custGeom>
            <a:avLst/>
            <a:gdLst/>
            <a:ahLst/>
            <a:cxnLst/>
            <a:rect l="l" t="t" r="r" b="b"/>
            <a:pathLst>
              <a:path w="7200900">
                <a:moveTo>
                  <a:pt x="0" y="0"/>
                </a:moveTo>
                <a:lnTo>
                  <a:pt x="7200290" y="0"/>
                </a:lnTo>
              </a:path>
            </a:pathLst>
          </a:custGeom>
          <a:ln w="76200">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2" name="object 12"/>
          <p:cNvSpPr/>
          <p:nvPr/>
        </p:nvSpPr>
        <p:spPr>
          <a:xfrm>
            <a:off x="272148" y="1146809"/>
            <a:ext cx="0" cy="4327208"/>
          </a:xfrm>
          <a:custGeom>
            <a:avLst/>
            <a:gdLst/>
            <a:ahLst/>
            <a:cxnLst/>
            <a:rect l="l" t="t" r="r" b="b"/>
            <a:pathLst>
              <a:path h="5769610">
                <a:moveTo>
                  <a:pt x="0" y="0"/>
                </a:moveTo>
                <a:lnTo>
                  <a:pt x="0" y="5769610"/>
                </a:lnTo>
              </a:path>
            </a:pathLst>
          </a:custGeom>
          <a:ln w="75895">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3" name="object 13"/>
          <p:cNvSpPr/>
          <p:nvPr/>
        </p:nvSpPr>
        <p:spPr>
          <a:xfrm>
            <a:off x="243687" y="1118234"/>
            <a:ext cx="5400675" cy="0"/>
          </a:xfrm>
          <a:custGeom>
            <a:avLst/>
            <a:gdLst/>
            <a:ahLst/>
            <a:cxnLst/>
            <a:rect l="l" t="t" r="r" b="b"/>
            <a:pathLst>
              <a:path w="7200900">
                <a:moveTo>
                  <a:pt x="0" y="0"/>
                </a:moveTo>
                <a:lnTo>
                  <a:pt x="7200290" y="0"/>
                </a:lnTo>
              </a:path>
            </a:pathLst>
          </a:custGeom>
          <a:ln w="76200">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4" name="object 14"/>
          <p:cNvSpPr/>
          <p:nvPr/>
        </p:nvSpPr>
        <p:spPr>
          <a:xfrm>
            <a:off x="5615444" y="1146429"/>
            <a:ext cx="0" cy="4327684"/>
          </a:xfrm>
          <a:custGeom>
            <a:avLst/>
            <a:gdLst/>
            <a:ahLst/>
            <a:cxnLst/>
            <a:rect l="l" t="t" r="r" b="b"/>
            <a:pathLst>
              <a:path h="5770245">
                <a:moveTo>
                  <a:pt x="0" y="0"/>
                </a:moveTo>
                <a:lnTo>
                  <a:pt x="0" y="5769864"/>
                </a:lnTo>
              </a:path>
            </a:pathLst>
          </a:custGeom>
          <a:ln w="75895">
            <a:solidFill>
              <a:srgbClr val="000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5" name="object 15"/>
          <p:cNvSpPr txBox="1">
            <a:spLocks noGrp="1"/>
          </p:cNvSpPr>
          <p:nvPr>
            <p:ph type="title"/>
          </p:nvPr>
        </p:nvSpPr>
        <p:spPr>
          <a:xfrm>
            <a:off x="675192" y="1163633"/>
            <a:ext cx="3235166" cy="1395093"/>
          </a:xfrm>
          <a:prstGeom prst="rect">
            <a:avLst/>
          </a:prstGeom>
        </p:spPr>
        <p:txBody>
          <a:bodyPr vert="horz" wrap="square" lIns="0" tIns="10001" rIns="0" bIns="0" rtlCol="0">
            <a:spAutoFit/>
          </a:bodyPr>
          <a:lstStyle/>
          <a:p>
            <a:pPr marL="9525">
              <a:spcBef>
                <a:spcPts val="79"/>
              </a:spcBef>
            </a:pPr>
            <a:r>
              <a:rPr sz="6000" spc="-1841" dirty="0">
                <a:solidFill>
                  <a:srgbClr val="FE5000"/>
                </a:solidFill>
                <a:latin typeface="Arial"/>
                <a:cs typeface="Arial"/>
              </a:rPr>
              <a:t>Graduates</a:t>
            </a:r>
            <a:r>
              <a:rPr sz="6000" spc="-986" dirty="0">
                <a:solidFill>
                  <a:srgbClr val="FE5000"/>
                </a:solidFill>
                <a:latin typeface="Arial"/>
                <a:cs typeface="Arial"/>
              </a:rPr>
              <a:t> </a:t>
            </a:r>
            <a:r>
              <a:rPr sz="3000" spc="75" dirty="0"/>
              <a:t>Employe</a:t>
            </a:r>
            <a:r>
              <a:rPr sz="3000" spc="-495" dirty="0"/>
              <a:t> </a:t>
            </a:r>
            <a:r>
              <a:rPr sz="3000" spc="-4" dirty="0"/>
              <a:t>d</a:t>
            </a:r>
            <a:endParaRPr sz="3000">
              <a:latin typeface="Arial"/>
              <a:cs typeface="Arial"/>
            </a:endParaRPr>
          </a:p>
        </p:txBody>
      </p:sp>
      <p:sp>
        <p:nvSpPr>
          <p:cNvPr id="16" name="object 16"/>
          <p:cNvSpPr txBox="1"/>
          <p:nvPr/>
        </p:nvSpPr>
        <p:spPr>
          <a:xfrm>
            <a:off x="675191" y="2376638"/>
            <a:ext cx="2981801" cy="2772714"/>
          </a:xfrm>
          <a:prstGeom prst="rect">
            <a:avLst/>
          </a:prstGeom>
        </p:spPr>
        <p:txBody>
          <a:bodyPr vert="horz" wrap="square" lIns="0" tIns="81439" rIns="0" bIns="0" rtlCol="0">
            <a:spAutoFit/>
          </a:bodyPr>
          <a:lstStyle/>
          <a:p>
            <a:pPr marL="9525" defTabSz="685800" fontAlgn="auto">
              <a:spcBef>
                <a:spcPts val="641"/>
              </a:spcBef>
              <a:spcAft>
                <a:spcPts val="0"/>
              </a:spcAft>
            </a:pPr>
            <a:r>
              <a:rPr sz="1500" b="1" spc="26" dirty="0">
                <a:solidFill>
                  <a:srgbClr val="808080"/>
                </a:solidFill>
                <a:latin typeface="Arial"/>
                <a:cs typeface="Arial"/>
              </a:rPr>
              <a:t>2019 </a:t>
            </a:r>
            <a:r>
              <a:rPr sz="1500" b="1" spc="-45" dirty="0">
                <a:solidFill>
                  <a:srgbClr val="808080"/>
                </a:solidFill>
                <a:latin typeface="Arial"/>
                <a:cs typeface="Arial"/>
              </a:rPr>
              <a:t>CONSTRUCT: </a:t>
            </a:r>
            <a:r>
              <a:rPr sz="1500" spc="79" dirty="0">
                <a:solidFill>
                  <a:srgbClr val="808080"/>
                </a:solidFill>
                <a:latin typeface="Times New Roman"/>
                <a:cs typeface="Times New Roman"/>
              </a:rPr>
              <a:t>129</a:t>
            </a:r>
            <a:r>
              <a:rPr sz="1500" spc="38" dirty="0">
                <a:solidFill>
                  <a:srgbClr val="808080"/>
                </a:solidFill>
                <a:latin typeface="Times New Roman"/>
                <a:cs typeface="Times New Roman"/>
              </a:rPr>
              <a:t> </a:t>
            </a:r>
            <a:r>
              <a:rPr sz="1500" spc="56" dirty="0">
                <a:solidFill>
                  <a:srgbClr val="808080"/>
                </a:solidFill>
                <a:latin typeface="Times New Roman"/>
                <a:cs typeface="Times New Roman"/>
              </a:rPr>
              <a:t>Graduates</a:t>
            </a:r>
            <a:endParaRPr sz="1500">
              <a:solidFill>
                <a:prstClr val="black"/>
              </a:solidFill>
              <a:latin typeface="Times New Roman"/>
              <a:cs typeface="Times New Roman"/>
            </a:endParaRPr>
          </a:p>
          <a:p>
            <a:pPr marL="180975" indent="-171450" defTabSz="685800" fontAlgn="auto">
              <a:spcBef>
                <a:spcPts val="566"/>
              </a:spcBef>
              <a:spcAft>
                <a:spcPts val="0"/>
              </a:spcAft>
              <a:buFont typeface="Arial"/>
              <a:buChar char="•"/>
              <a:tabLst>
                <a:tab pos="180499" algn="l"/>
                <a:tab pos="180975" algn="l"/>
              </a:tabLst>
            </a:pPr>
            <a:r>
              <a:rPr sz="1500" b="1" spc="11" dirty="0">
                <a:solidFill>
                  <a:srgbClr val="808080"/>
                </a:solidFill>
                <a:latin typeface="Arial"/>
                <a:cs typeface="Arial"/>
              </a:rPr>
              <a:t>96 </a:t>
            </a:r>
            <a:r>
              <a:rPr sz="1500" b="1" spc="-101" dirty="0">
                <a:solidFill>
                  <a:srgbClr val="808080"/>
                </a:solidFill>
                <a:latin typeface="Arial"/>
                <a:cs typeface="Arial"/>
              </a:rPr>
              <a:t>Employed</a:t>
            </a:r>
            <a:r>
              <a:rPr sz="1500" b="1" spc="-94" dirty="0">
                <a:solidFill>
                  <a:srgbClr val="808080"/>
                </a:solidFill>
                <a:latin typeface="Arial"/>
                <a:cs typeface="Arial"/>
              </a:rPr>
              <a:t> </a:t>
            </a:r>
            <a:r>
              <a:rPr sz="1500" b="1" spc="-53" dirty="0">
                <a:solidFill>
                  <a:srgbClr val="808080"/>
                </a:solidFill>
                <a:latin typeface="Arial"/>
                <a:cs typeface="Arial"/>
              </a:rPr>
              <a:t>(74%)</a:t>
            </a:r>
            <a:endParaRPr sz="1500">
              <a:solidFill>
                <a:prstClr val="black"/>
              </a:solidFill>
              <a:latin typeface="Arial"/>
              <a:cs typeface="Arial"/>
            </a:endParaRPr>
          </a:p>
          <a:p>
            <a:pPr marL="180975" indent="-171450" defTabSz="685800" fontAlgn="auto">
              <a:spcBef>
                <a:spcPts val="566"/>
              </a:spcBef>
              <a:spcAft>
                <a:spcPts val="0"/>
              </a:spcAft>
              <a:buFont typeface="Arial"/>
              <a:buChar char="•"/>
              <a:tabLst>
                <a:tab pos="180499" algn="l"/>
                <a:tab pos="180975" algn="l"/>
              </a:tabLst>
            </a:pPr>
            <a:r>
              <a:rPr sz="1500" b="1" spc="-105" dirty="0">
                <a:solidFill>
                  <a:srgbClr val="808080"/>
                </a:solidFill>
                <a:latin typeface="Arial"/>
                <a:cs typeface="Arial"/>
              </a:rPr>
              <a:t>Placed </a:t>
            </a:r>
            <a:r>
              <a:rPr sz="1500" b="1" spc="-94" dirty="0">
                <a:solidFill>
                  <a:srgbClr val="808080"/>
                </a:solidFill>
                <a:latin typeface="Arial"/>
                <a:cs typeface="Arial"/>
              </a:rPr>
              <a:t>by </a:t>
            </a:r>
            <a:r>
              <a:rPr sz="1500" b="1" spc="-109" dirty="0">
                <a:solidFill>
                  <a:srgbClr val="808080"/>
                </a:solidFill>
                <a:latin typeface="Arial"/>
                <a:cs typeface="Arial"/>
              </a:rPr>
              <a:t>Agency:</a:t>
            </a:r>
            <a:r>
              <a:rPr sz="1500" b="1" spc="-11" dirty="0">
                <a:solidFill>
                  <a:srgbClr val="808080"/>
                </a:solidFill>
                <a:latin typeface="Arial"/>
                <a:cs typeface="Arial"/>
              </a:rPr>
              <a:t> </a:t>
            </a:r>
            <a:r>
              <a:rPr sz="1500" b="1" spc="11" dirty="0">
                <a:solidFill>
                  <a:srgbClr val="808080"/>
                </a:solidFill>
                <a:latin typeface="Arial"/>
                <a:cs typeface="Arial"/>
              </a:rPr>
              <a:t>63</a:t>
            </a:r>
            <a:endParaRPr sz="1500">
              <a:solidFill>
                <a:prstClr val="black"/>
              </a:solidFill>
              <a:latin typeface="Arial"/>
              <a:cs typeface="Arial"/>
            </a:endParaRPr>
          </a:p>
          <a:p>
            <a:pPr marL="180975" indent="-171450" defTabSz="685800" fontAlgn="auto">
              <a:spcBef>
                <a:spcPts val="578"/>
              </a:spcBef>
              <a:spcAft>
                <a:spcPts val="0"/>
              </a:spcAft>
              <a:buFont typeface="Arial"/>
              <a:buChar char="•"/>
              <a:tabLst>
                <a:tab pos="180499" algn="l"/>
                <a:tab pos="180975" algn="l"/>
              </a:tabLst>
            </a:pPr>
            <a:r>
              <a:rPr sz="1500" b="1" spc="-49" dirty="0">
                <a:solidFill>
                  <a:srgbClr val="808080"/>
                </a:solidFill>
                <a:latin typeface="Arial"/>
                <a:cs typeface="Arial"/>
              </a:rPr>
              <a:t>Hired </a:t>
            </a:r>
            <a:r>
              <a:rPr sz="1500" b="1" spc="-94" dirty="0">
                <a:solidFill>
                  <a:srgbClr val="808080"/>
                </a:solidFill>
                <a:latin typeface="Arial"/>
                <a:cs typeface="Arial"/>
              </a:rPr>
              <a:t>by </a:t>
            </a:r>
            <a:r>
              <a:rPr sz="1500" b="1" spc="-105" dirty="0">
                <a:solidFill>
                  <a:srgbClr val="808080"/>
                </a:solidFill>
                <a:latin typeface="Arial"/>
                <a:cs typeface="Arial"/>
              </a:rPr>
              <a:t>Stakeholders:</a:t>
            </a:r>
            <a:r>
              <a:rPr sz="1500" b="1" spc="-64" dirty="0">
                <a:solidFill>
                  <a:srgbClr val="808080"/>
                </a:solidFill>
                <a:latin typeface="Arial"/>
                <a:cs typeface="Arial"/>
              </a:rPr>
              <a:t> </a:t>
            </a:r>
            <a:r>
              <a:rPr sz="1500" b="1" spc="11" dirty="0">
                <a:solidFill>
                  <a:srgbClr val="808080"/>
                </a:solidFill>
                <a:latin typeface="Arial"/>
                <a:cs typeface="Arial"/>
              </a:rPr>
              <a:t>33</a:t>
            </a:r>
            <a:endParaRPr sz="1500">
              <a:solidFill>
                <a:prstClr val="black"/>
              </a:solidFill>
              <a:latin typeface="Arial"/>
              <a:cs typeface="Arial"/>
            </a:endParaRPr>
          </a:p>
          <a:p>
            <a:pPr defTabSz="685800" fontAlgn="auto">
              <a:spcBef>
                <a:spcPts val="0"/>
              </a:spcBef>
              <a:spcAft>
                <a:spcPts val="0"/>
              </a:spcAft>
              <a:buClr>
                <a:srgbClr val="808080"/>
              </a:buClr>
              <a:buFont typeface="Arial"/>
              <a:buChar char="•"/>
            </a:pPr>
            <a:endParaRPr sz="1650">
              <a:solidFill>
                <a:prstClr val="black"/>
              </a:solidFill>
              <a:latin typeface="Times New Roman"/>
              <a:cs typeface="Times New Roman"/>
            </a:endParaRPr>
          </a:p>
          <a:p>
            <a:pPr marL="9525" defTabSz="685800" fontAlgn="auto">
              <a:spcBef>
                <a:spcPts val="1035"/>
              </a:spcBef>
              <a:spcAft>
                <a:spcPts val="0"/>
              </a:spcAft>
            </a:pPr>
            <a:r>
              <a:rPr sz="1500" spc="26" dirty="0">
                <a:solidFill>
                  <a:srgbClr val="808080"/>
                </a:solidFill>
                <a:latin typeface="Arial"/>
                <a:cs typeface="Arial"/>
              </a:rPr>
              <a:t>2018 </a:t>
            </a:r>
            <a:r>
              <a:rPr sz="1500" spc="-34" dirty="0">
                <a:solidFill>
                  <a:srgbClr val="808080"/>
                </a:solidFill>
                <a:latin typeface="Arial"/>
                <a:cs typeface="Arial"/>
              </a:rPr>
              <a:t>CONSTRUCT: </a:t>
            </a:r>
            <a:r>
              <a:rPr sz="1500" spc="15" dirty="0">
                <a:solidFill>
                  <a:srgbClr val="808080"/>
                </a:solidFill>
                <a:latin typeface="Arial"/>
                <a:cs typeface="Arial"/>
              </a:rPr>
              <a:t>95</a:t>
            </a:r>
            <a:r>
              <a:rPr sz="1500" spc="-127" dirty="0">
                <a:solidFill>
                  <a:srgbClr val="808080"/>
                </a:solidFill>
                <a:latin typeface="Arial"/>
                <a:cs typeface="Arial"/>
              </a:rPr>
              <a:t> </a:t>
            </a:r>
            <a:r>
              <a:rPr sz="1500" spc="-26" dirty="0">
                <a:solidFill>
                  <a:srgbClr val="808080"/>
                </a:solidFill>
                <a:latin typeface="Arial"/>
                <a:cs typeface="Arial"/>
              </a:rPr>
              <a:t>Graduates</a:t>
            </a:r>
            <a:endParaRPr sz="1500">
              <a:solidFill>
                <a:prstClr val="black"/>
              </a:solidFill>
              <a:latin typeface="Arial"/>
              <a:cs typeface="Arial"/>
            </a:endParaRPr>
          </a:p>
          <a:p>
            <a:pPr marL="180975" indent="-171450" defTabSz="685800" fontAlgn="auto">
              <a:spcBef>
                <a:spcPts val="578"/>
              </a:spcBef>
              <a:spcAft>
                <a:spcPts val="0"/>
              </a:spcAft>
              <a:buFont typeface="Arial"/>
              <a:buChar char="•"/>
              <a:tabLst>
                <a:tab pos="180499" algn="l"/>
                <a:tab pos="180975" algn="l"/>
              </a:tabLst>
            </a:pPr>
            <a:r>
              <a:rPr sz="1500" b="1" spc="11" dirty="0">
                <a:solidFill>
                  <a:srgbClr val="808080"/>
                </a:solidFill>
                <a:latin typeface="Arial"/>
                <a:cs typeface="Arial"/>
              </a:rPr>
              <a:t>80 </a:t>
            </a:r>
            <a:r>
              <a:rPr sz="1500" b="1" spc="-101" dirty="0">
                <a:solidFill>
                  <a:srgbClr val="808080"/>
                </a:solidFill>
                <a:latin typeface="Arial"/>
                <a:cs typeface="Arial"/>
              </a:rPr>
              <a:t>Employed</a:t>
            </a:r>
            <a:r>
              <a:rPr sz="1500" b="1" spc="-94" dirty="0">
                <a:solidFill>
                  <a:srgbClr val="808080"/>
                </a:solidFill>
                <a:latin typeface="Arial"/>
                <a:cs typeface="Arial"/>
              </a:rPr>
              <a:t> </a:t>
            </a:r>
            <a:r>
              <a:rPr sz="1500" b="1" spc="-53" dirty="0">
                <a:solidFill>
                  <a:srgbClr val="808080"/>
                </a:solidFill>
                <a:latin typeface="Arial"/>
                <a:cs typeface="Arial"/>
              </a:rPr>
              <a:t>(84%)</a:t>
            </a:r>
            <a:endParaRPr sz="1500">
              <a:solidFill>
                <a:prstClr val="black"/>
              </a:solidFill>
              <a:latin typeface="Arial"/>
              <a:cs typeface="Arial"/>
            </a:endParaRPr>
          </a:p>
          <a:p>
            <a:pPr marL="180975" indent="-171450" defTabSz="685800" fontAlgn="auto">
              <a:spcBef>
                <a:spcPts val="566"/>
              </a:spcBef>
              <a:spcAft>
                <a:spcPts val="0"/>
              </a:spcAft>
              <a:buFont typeface="Arial"/>
              <a:buChar char="•"/>
              <a:tabLst>
                <a:tab pos="180499" algn="l"/>
                <a:tab pos="180975" algn="l"/>
              </a:tabLst>
            </a:pPr>
            <a:r>
              <a:rPr sz="1500" b="1" spc="-105" dirty="0">
                <a:solidFill>
                  <a:srgbClr val="808080"/>
                </a:solidFill>
                <a:latin typeface="Arial"/>
                <a:cs typeface="Arial"/>
              </a:rPr>
              <a:t>Placed </a:t>
            </a:r>
            <a:r>
              <a:rPr sz="1500" b="1" spc="-94" dirty="0">
                <a:solidFill>
                  <a:srgbClr val="808080"/>
                </a:solidFill>
                <a:latin typeface="Arial"/>
                <a:cs typeface="Arial"/>
              </a:rPr>
              <a:t>by </a:t>
            </a:r>
            <a:r>
              <a:rPr sz="1500" b="1" spc="-109" dirty="0">
                <a:solidFill>
                  <a:srgbClr val="808080"/>
                </a:solidFill>
                <a:latin typeface="Arial"/>
                <a:cs typeface="Arial"/>
              </a:rPr>
              <a:t>Agency:</a:t>
            </a:r>
            <a:r>
              <a:rPr sz="1500" b="1" spc="-11" dirty="0">
                <a:solidFill>
                  <a:srgbClr val="808080"/>
                </a:solidFill>
                <a:latin typeface="Arial"/>
                <a:cs typeface="Arial"/>
              </a:rPr>
              <a:t> </a:t>
            </a:r>
            <a:r>
              <a:rPr sz="1500" b="1" spc="11" dirty="0">
                <a:solidFill>
                  <a:srgbClr val="808080"/>
                </a:solidFill>
                <a:latin typeface="Arial"/>
                <a:cs typeface="Arial"/>
              </a:rPr>
              <a:t>80</a:t>
            </a:r>
            <a:endParaRPr sz="1500">
              <a:solidFill>
                <a:prstClr val="black"/>
              </a:solidFill>
              <a:latin typeface="Arial"/>
              <a:cs typeface="Arial"/>
            </a:endParaRPr>
          </a:p>
          <a:p>
            <a:pPr marL="180975" indent="-171450" defTabSz="685800" fontAlgn="auto">
              <a:spcBef>
                <a:spcPts val="566"/>
              </a:spcBef>
              <a:spcAft>
                <a:spcPts val="0"/>
              </a:spcAft>
              <a:buFont typeface="Arial"/>
              <a:buChar char="•"/>
              <a:tabLst>
                <a:tab pos="180499" algn="l"/>
                <a:tab pos="180975" algn="l"/>
              </a:tabLst>
            </a:pPr>
            <a:r>
              <a:rPr sz="1500" b="1" spc="-49" dirty="0">
                <a:solidFill>
                  <a:srgbClr val="808080"/>
                </a:solidFill>
                <a:latin typeface="Arial"/>
                <a:cs typeface="Arial"/>
              </a:rPr>
              <a:t>Hired </a:t>
            </a:r>
            <a:r>
              <a:rPr sz="1500" b="1" spc="-94" dirty="0">
                <a:solidFill>
                  <a:srgbClr val="808080"/>
                </a:solidFill>
                <a:latin typeface="Arial"/>
                <a:cs typeface="Arial"/>
              </a:rPr>
              <a:t>by </a:t>
            </a:r>
            <a:r>
              <a:rPr sz="1500" b="1" spc="-105" dirty="0">
                <a:solidFill>
                  <a:srgbClr val="808080"/>
                </a:solidFill>
                <a:latin typeface="Arial"/>
                <a:cs typeface="Arial"/>
              </a:rPr>
              <a:t>Stakeholders:</a:t>
            </a:r>
            <a:r>
              <a:rPr sz="1500" b="1" spc="-64" dirty="0">
                <a:solidFill>
                  <a:srgbClr val="808080"/>
                </a:solidFill>
                <a:latin typeface="Arial"/>
                <a:cs typeface="Arial"/>
              </a:rPr>
              <a:t> </a:t>
            </a:r>
            <a:r>
              <a:rPr sz="1500" b="1" spc="11" dirty="0">
                <a:solidFill>
                  <a:srgbClr val="808080"/>
                </a:solidFill>
                <a:latin typeface="Arial"/>
                <a:cs typeface="Arial"/>
              </a:rPr>
              <a:t>26</a:t>
            </a:r>
            <a:endParaRPr sz="1500">
              <a:solidFill>
                <a:prstClr val="black"/>
              </a:solidFill>
              <a:latin typeface="Arial"/>
              <a:cs typeface="Arial"/>
            </a:endParaRPr>
          </a:p>
        </p:txBody>
      </p:sp>
      <p:sp>
        <p:nvSpPr>
          <p:cNvPr id="17" name="object 17"/>
          <p:cNvSpPr/>
          <p:nvPr/>
        </p:nvSpPr>
        <p:spPr>
          <a:xfrm>
            <a:off x="5872734" y="1086993"/>
            <a:ext cx="3031093" cy="1713776"/>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8" name="object 18"/>
          <p:cNvSpPr/>
          <p:nvPr/>
        </p:nvSpPr>
        <p:spPr>
          <a:xfrm>
            <a:off x="6117335" y="2978658"/>
            <a:ext cx="2793813" cy="2326624"/>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9" name="object 19"/>
          <p:cNvSpPr txBox="1"/>
          <p:nvPr/>
        </p:nvSpPr>
        <p:spPr>
          <a:xfrm>
            <a:off x="6176074" y="5052738"/>
            <a:ext cx="848678" cy="217367"/>
          </a:xfrm>
          <a:prstGeom prst="rect">
            <a:avLst/>
          </a:prstGeom>
        </p:spPr>
        <p:txBody>
          <a:bodyPr vert="horz" wrap="square" lIns="0" tIns="9525" rIns="0" bIns="0" rtlCol="0">
            <a:spAutoFit/>
          </a:bodyPr>
          <a:lstStyle/>
          <a:p>
            <a:pPr marL="9525" defTabSz="685800" fontAlgn="auto">
              <a:spcBef>
                <a:spcPts val="75"/>
              </a:spcBef>
              <a:spcAft>
                <a:spcPts val="0"/>
              </a:spcAft>
            </a:pPr>
            <a:r>
              <a:rPr sz="1350" spc="-19" dirty="0">
                <a:solidFill>
                  <a:srgbClr val="FFFFFF"/>
                </a:solidFill>
                <a:latin typeface="Arial"/>
                <a:cs typeface="Arial"/>
              </a:rPr>
              <a:t>Graduation</a:t>
            </a:r>
            <a:endParaRPr sz="1350">
              <a:solidFill>
                <a:prstClr val="black"/>
              </a:solidFill>
              <a:latin typeface="Arial"/>
              <a:cs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D3D3D"/>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242772" y="5693148"/>
            <a:ext cx="144780" cy="148117"/>
          </a:xfrm>
          <a:prstGeom prst="rect">
            <a:avLst/>
          </a:prstGeom>
        </p:spPr>
        <p:txBody>
          <a:bodyPr vert="horz" wrap="square" lIns="0" tIns="9525" rIns="0" bIns="0" rtlCol="0">
            <a:spAutoFit/>
          </a:bodyPr>
          <a:lstStyle/>
          <a:p>
            <a:pPr marL="9525" defTabSz="685800" fontAlgn="auto">
              <a:spcBef>
                <a:spcPts val="75"/>
              </a:spcBef>
              <a:spcAft>
                <a:spcPts val="0"/>
              </a:spcAft>
            </a:pPr>
            <a:r>
              <a:rPr sz="900" spc="-4" dirty="0">
                <a:solidFill>
                  <a:srgbClr val="7C878E"/>
                </a:solidFill>
                <a:latin typeface="Tw Cen MT"/>
                <a:cs typeface="Tw Cen MT"/>
              </a:rPr>
              <a:t>18</a:t>
            </a:r>
            <a:endParaRPr sz="900">
              <a:solidFill>
                <a:prstClr val="black"/>
              </a:solidFill>
              <a:latin typeface="Tw Cen MT"/>
              <a:cs typeface="Tw Cen MT"/>
            </a:endParaRPr>
          </a:p>
        </p:txBody>
      </p:sp>
      <p:sp>
        <p:nvSpPr>
          <p:cNvPr id="4" name="object 4"/>
          <p:cNvSpPr/>
          <p:nvPr/>
        </p:nvSpPr>
        <p:spPr>
          <a:xfrm>
            <a:off x="271084" y="918098"/>
            <a:ext cx="8872916" cy="5082652"/>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5" name="object 5"/>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7C878E"/>
                </a:solidFill>
                <a:latin typeface="Times New Roman"/>
                <a:cs typeface="Times New Roman"/>
              </a:rPr>
              <a:t>INTREN </a:t>
            </a:r>
            <a:r>
              <a:rPr sz="825" spc="-191" dirty="0">
                <a:solidFill>
                  <a:srgbClr val="7C878E"/>
                </a:solidFill>
                <a:latin typeface="Arial"/>
                <a:cs typeface="Arial"/>
              </a:rPr>
              <a:t>O</a:t>
            </a:r>
            <a:r>
              <a:rPr sz="825" spc="-191" dirty="0">
                <a:solidFill>
                  <a:srgbClr val="7C878E"/>
                </a:solidFill>
                <a:latin typeface="Times New Roman"/>
                <a:cs typeface="Times New Roman"/>
              </a:rPr>
              <a:t>Ou</a:t>
            </a:r>
            <a:r>
              <a:rPr sz="825" spc="-191" dirty="0">
                <a:solidFill>
                  <a:srgbClr val="7C878E"/>
                </a:solidFill>
                <a:latin typeface="Arial"/>
                <a:cs typeface="Arial"/>
              </a:rPr>
              <a:t>u</a:t>
            </a:r>
            <a:r>
              <a:rPr sz="825" spc="-191" dirty="0">
                <a:solidFill>
                  <a:srgbClr val="7C878E"/>
                </a:solidFill>
                <a:latin typeface="Times New Roman"/>
                <a:cs typeface="Times New Roman"/>
              </a:rPr>
              <a:t>t</a:t>
            </a:r>
            <a:r>
              <a:rPr sz="825" spc="-191" dirty="0">
                <a:solidFill>
                  <a:srgbClr val="7C878E"/>
                </a:solidFill>
                <a:latin typeface="Arial"/>
                <a:cs typeface="Arial"/>
              </a:rPr>
              <a:t>t</a:t>
            </a:r>
            <a:r>
              <a:rPr sz="825" spc="-191" dirty="0">
                <a:solidFill>
                  <a:srgbClr val="7C878E"/>
                </a:solidFill>
                <a:latin typeface="Times New Roman"/>
                <a:cs typeface="Times New Roman"/>
              </a:rPr>
              <a:t>P</a:t>
            </a:r>
            <a:r>
              <a:rPr sz="825" spc="-191" dirty="0">
                <a:solidFill>
                  <a:srgbClr val="7C878E"/>
                </a:solidFill>
                <a:latin typeface="Arial"/>
                <a:cs typeface="Arial"/>
              </a:rPr>
              <a:t>P</a:t>
            </a:r>
            <a:r>
              <a:rPr sz="825" spc="-191" dirty="0">
                <a:solidFill>
                  <a:srgbClr val="7C878E"/>
                </a:solidFill>
                <a:latin typeface="Times New Roman"/>
                <a:cs typeface="Times New Roman"/>
              </a:rPr>
              <a:t>e</a:t>
            </a:r>
            <a:r>
              <a:rPr sz="825" spc="-191" dirty="0">
                <a:solidFill>
                  <a:srgbClr val="7C878E"/>
                </a:solidFill>
                <a:latin typeface="Arial"/>
                <a:cs typeface="Arial"/>
              </a:rPr>
              <a:t>e</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f</a:t>
            </a:r>
            <a:r>
              <a:rPr sz="825" spc="-191" dirty="0">
                <a:solidFill>
                  <a:srgbClr val="7C878E"/>
                </a:solidFill>
                <a:latin typeface="Arial"/>
                <a:cs typeface="Arial"/>
              </a:rPr>
              <a:t>f</a:t>
            </a:r>
            <a:r>
              <a:rPr sz="825" spc="-191" dirty="0">
                <a:solidFill>
                  <a:srgbClr val="7C878E"/>
                </a:solidFill>
                <a:latin typeface="Times New Roman"/>
                <a:cs typeface="Times New Roman"/>
              </a:rPr>
              <a:t>o</a:t>
            </a:r>
            <a:r>
              <a:rPr sz="825" spc="-191" dirty="0">
                <a:solidFill>
                  <a:srgbClr val="7C878E"/>
                </a:solidFill>
                <a:latin typeface="Arial"/>
                <a:cs typeface="Arial"/>
              </a:rPr>
              <a:t>o</a:t>
            </a:r>
            <a:r>
              <a:rPr sz="825" spc="-191" dirty="0">
                <a:solidFill>
                  <a:srgbClr val="7C878E"/>
                </a:solidFill>
                <a:latin typeface="Times New Roman"/>
                <a:cs typeface="Times New Roman"/>
              </a:rPr>
              <a:t>r</a:t>
            </a:r>
            <a:r>
              <a:rPr sz="825" spc="-191" dirty="0">
                <a:solidFill>
                  <a:srgbClr val="7C878E"/>
                </a:solidFill>
                <a:latin typeface="Arial"/>
                <a:cs typeface="Arial"/>
              </a:rPr>
              <a:t>r</a:t>
            </a:r>
            <a:r>
              <a:rPr sz="825" spc="-191" dirty="0">
                <a:solidFill>
                  <a:srgbClr val="7C878E"/>
                </a:solidFill>
                <a:latin typeface="Times New Roman"/>
                <a:cs typeface="Times New Roman"/>
              </a:rPr>
              <a:t>m</a:t>
            </a:r>
            <a:r>
              <a:rPr sz="825" spc="-191" dirty="0">
                <a:solidFill>
                  <a:srgbClr val="7C878E"/>
                </a:solidFill>
                <a:latin typeface="Arial"/>
                <a:cs typeface="Arial"/>
              </a:rPr>
              <a:t>m</a:t>
            </a:r>
            <a:r>
              <a:rPr sz="825" spc="-191" dirty="0">
                <a:solidFill>
                  <a:srgbClr val="7C878E"/>
                </a:solidFill>
                <a:latin typeface="Times New Roman"/>
                <a:cs typeface="Times New Roman"/>
              </a:rPr>
              <a:t>i</a:t>
            </a:r>
            <a:r>
              <a:rPr sz="825" spc="-191" dirty="0">
                <a:solidFill>
                  <a:srgbClr val="7C878E"/>
                </a:solidFill>
                <a:latin typeface="Arial"/>
                <a:cs typeface="Arial"/>
              </a:rPr>
              <a:t>i</a:t>
            </a:r>
            <a:r>
              <a:rPr sz="825" spc="-191" dirty="0">
                <a:solidFill>
                  <a:srgbClr val="7C878E"/>
                </a:solidFill>
                <a:latin typeface="Times New Roman"/>
                <a:cs typeface="Times New Roman"/>
              </a:rPr>
              <a:t>n</a:t>
            </a:r>
            <a:r>
              <a:rPr sz="825" spc="-191" dirty="0">
                <a:solidFill>
                  <a:srgbClr val="7C878E"/>
                </a:solidFill>
                <a:latin typeface="Arial"/>
                <a:cs typeface="Arial"/>
              </a:rPr>
              <a:t>n</a:t>
            </a:r>
            <a:r>
              <a:rPr sz="825" spc="-191" dirty="0">
                <a:solidFill>
                  <a:srgbClr val="7C878E"/>
                </a:solidFill>
                <a:latin typeface="Times New Roman"/>
                <a:cs typeface="Times New Roman"/>
              </a:rPr>
              <a:t>g</a:t>
            </a:r>
            <a:r>
              <a:rPr sz="825" spc="-191" dirty="0">
                <a:solidFill>
                  <a:srgbClr val="7C878E"/>
                </a:solidFill>
                <a:latin typeface="Arial"/>
                <a:cs typeface="Arial"/>
              </a:rPr>
              <a:t>g</a:t>
            </a:r>
            <a:r>
              <a:rPr sz="825" spc="-191" dirty="0">
                <a:solidFill>
                  <a:srgbClr val="7C878E"/>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v</a:t>
            </a:r>
            <a:r>
              <a:rPr sz="825" spc="-210" dirty="0">
                <a:solidFill>
                  <a:srgbClr val="7C878E"/>
                </a:solidFill>
                <a:latin typeface="Arial"/>
                <a:cs typeface="Arial"/>
              </a:rPr>
              <a:t>v</a:t>
            </a:r>
            <a:r>
              <a:rPr sz="825" spc="-210" dirty="0">
                <a:solidFill>
                  <a:srgbClr val="7C878E"/>
                </a:solidFill>
                <a:latin typeface="Times New Roman"/>
                <a:cs typeface="Times New Roman"/>
              </a:rPr>
              <a:t>e</a:t>
            </a:r>
            <a:r>
              <a:rPr sz="825" spc="-210" dirty="0">
                <a:solidFill>
                  <a:srgbClr val="7C878E"/>
                </a:solidFill>
                <a:latin typeface="Arial"/>
                <a:cs typeface="Arial"/>
              </a:rPr>
              <a:t>e</a:t>
            </a:r>
            <a:r>
              <a:rPr sz="825" spc="-210" dirty="0">
                <a:solidFill>
                  <a:srgbClr val="7C878E"/>
                </a:solidFill>
                <a:latin typeface="Times New Roman"/>
                <a:cs typeface="Times New Roman"/>
              </a:rPr>
              <a:t>r</a:t>
            </a:r>
            <a:r>
              <a:rPr sz="825" spc="-210" dirty="0">
                <a:solidFill>
                  <a:srgbClr val="7C878E"/>
                </a:solidFill>
                <a:latin typeface="Arial"/>
                <a:cs typeface="Arial"/>
              </a:rPr>
              <a:t>r</a:t>
            </a:r>
            <a:r>
              <a:rPr sz="825" spc="-210" dirty="0">
                <a:solidFill>
                  <a:srgbClr val="7C878E"/>
                </a:solidFill>
                <a:latin typeface="Times New Roman"/>
                <a:cs typeface="Times New Roman"/>
              </a:rPr>
              <a:t>y</a:t>
            </a:r>
            <a:r>
              <a:rPr sz="825" spc="-210" dirty="0">
                <a:solidFill>
                  <a:srgbClr val="7C878E"/>
                </a:solidFill>
                <a:latin typeface="Arial"/>
                <a:cs typeface="Arial"/>
              </a:rPr>
              <a:t>y</a:t>
            </a:r>
            <a:r>
              <a:rPr sz="825" spc="-210" dirty="0">
                <a:solidFill>
                  <a:srgbClr val="7C878E"/>
                </a:solidFill>
                <a:latin typeface="Times New Roman"/>
                <a:cs typeface="Times New Roman"/>
              </a:rPr>
              <a:t>d</a:t>
            </a:r>
            <a:r>
              <a:rPr sz="825" spc="-210" dirty="0">
                <a:solidFill>
                  <a:srgbClr val="7C878E"/>
                </a:solidFill>
                <a:latin typeface="Arial"/>
                <a:cs typeface="Arial"/>
              </a:rPr>
              <a:t>d</a:t>
            </a:r>
            <a:r>
              <a:rPr sz="825" spc="-210" dirty="0">
                <a:solidFill>
                  <a:srgbClr val="7C878E"/>
                </a:solidFill>
                <a:latin typeface="Times New Roman"/>
                <a:cs typeface="Times New Roman"/>
              </a:rPr>
              <a:t>a</a:t>
            </a:r>
            <a:r>
              <a:rPr sz="825" spc="-210" dirty="0">
                <a:solidFill>
                  <a:srgbClr val="7C878E"/>
                </a:solidFill>
                <a:latin typeface="Arial"/>
                <a:cs typeface="Arial"/>
              </a:rPr>
              <a:t>a</a:t>
            </a:r>
            <a:r>
              <a:rPr sz="825" spc="-210" dirty="0">
                <a:solidFill>
                  <a:srgbClr val="7C878E"/>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6" name="object 6"/>
          <p:cNvSpPr txBox="1">
            <a:spLocks noGrp="1"/>
          </p:cNvSpPr>
          <p:nvPr>
            <p:ph type="title"/>
          </p:nvPr>
        </p:nvSpPr>
        <p:spPr>
          <a:xfrm>
            <a:off x="630556" y="1278649"/>
            <a:ext cx="2160746" cy="933428"/>
          </a:xfrm>
          <a:prstGeom prst="rect">
            <a:avLst/>
          </a:prstGeom>
        </p:spPr>
        <p:txBody>
          <a:bodyPr vert="horz" wrap="square" lIns="0" tIns="10001" rIns="0" bIns="0" rtlCol="0">
            <a:spAutoFit/>
          </a:bodyPr>
          <a:lstStyle/>
          <a:p>
            <a:pPr marL="9525">
              <a:spcBef>
                <a:spcPts val="79"/>
              </a:spcBef>
            </a:pPr>
            <a:r>
              <a:rPr sz="6000" spc="-1140" dirty="0">
                <a:solidFill>
                  <a:srgbClr val="FE5000"/>
                </a:solidFill>
                <a:latin typeface="Arial"/>
                <a:cs typeface="Arial"/>
              </a:rPr>
              <a:t>Next </a:t>
            </a:r>
            <a:r>
              <a:rPr sz="3300" spc="-11" dirty="0">
                <a:solidFill>
                  <a:srgbClr val="FFFFFF"/>
                </a:solidFill>
              </a:rPr>
              <a:t>St</a:t>
            </a:r>
            <a:r>
              <a:rPr sz="3300" spc="-548" dirty="0">
                <a:solidFill>
                  <a:srgbClr val="FFFFFF"/>
                </a:solidFill>
              </a:rPr>
              <a:t> </a:t>
            </a:r>
            <a:r>
              <a:rPr sz="3300" spc="180" dirty="0">
                <a:solidFill>
                  <a:srgbClr val="FFFFFF"/>
                </a:solidFill>
              </a:rPr>
              <a:t>eps</a:t>
            </a:r>
            <a:endParaRPr sz="3300">
              <a:latin typeface="Arial"/>
              <a:cs typeface="Arial"/>
            </a:endParaRPr>
          </a:p>
        </p:txBody>
      </p:sp>
      <p:sp>
        <p:nvSpPr>
          <p:cNvPr id="7" name="object 7"/>
          <p:cNvSpPr txBox="1"/>
          <p:nvPr/>
        </p:nvSpPr>
        <p:spPr>
          <a:xfrm>
            <a:off x="630554" y="2939893"/>
            <a:ext cx="3559493" cy="1622560"/>
          </a:xfrm>
          <a:prstGeom prst="rect">
            <a:avLst/>
          </a:prstGeom>
        </p:spPr>
        <p:txBody>
          <a:bodyPr vert="horz" wrap="square" lIns="0" tIns="44768" rIns="0" bIns="0" rtlCol="0">
            <a:spAutoFit/>
          </a:bodyPr>
          <a:lstStyle/>
          <a:p>
            <a:pPr marL="180975" marR="3810" indent="-171450" defTabSz="685800" fontAlgn="auto">
              <a:lnSpc>
                <a:spcPts val="2273"/>
              </a:lnSpc>
              <a:spcBef>
                <a:spcPts val="353"/>
              </a:spcBef>
              <a:spcAft>
                <a:spcPts val="0"/>
              </a:spcAft>
              <a:buFont typeface="Arial"/>
              <a:buChar char="•"/>
              <a:tabLst>
                <a:tab pos="180975" algn="l"/>
              </a:tabLst>
            </a:pPr>
            <a:r>
              <a:rPr sz="2100" spc="41" dirty="0">
                <a:solidFill>
                  <a:srgbClr val="FFFFFF"/>
                </a:solidFill>
                <a:latin typeface="Times New Roman"/>
                <a:cs typeface="Times New Roman"/>
              </a:rPr>
              <a:t>Extend </a:t>
            </a:r>
            <a:r>
              <a:rPr sz="2100" spc="75" dirty="0">
                <a:solidFill>
                  <a:srgbClr val="FFFFFF"/>
                </a:solidFill>
                <a:latin typeface="Times New Roman"/>
                <a:cs typeface="Times New Roman"/>
              </a:rPr>
              <a:t>the </a:t>
            </a:r>
            <a:r>
              <a:rPr sz="2100" spc="45" dirty="0">
                <a:solidFill>
                  <a:srgbClr val="FFFFFF"/>
                </a:solidFill>
                <a:latin typeface="Times New Roman"/>
                <a:cs typeface="Times New Roman"/>
              </a:rPr>
              <a:t>Program </a:t>
            </a:r>
            <a:r>
              <a:rPr sz="2100" spc="64" dirty="0">
                <a:solidFill>
                  <a:srgbClr val="FFFFFF"/>
                </a:solidFill>
                <a:latin typeface="Times New Roman"/>
                <a:cs typeface="Times New Roman"/>
              </a:rPr>
              <a:t>to </a:t>
            </a:r>
            <a:r>
              <a:rPr sz="2100" spc="-15" dirty="0">
                <a:solidFill>
                  <a:srgbClr val="FFFFFF"/>
                </a:solidFill>
                <a:latin typeface="Times New Roman"/>
                <a:cs typeface="Times New Roman"/>
              </a:rPr>
              <a:t>Utility  </a:t>
            </a:r>
            <a:r>
              <a:rPr sz="2100" spc="56" dirty="0">
                <a:solidFill>
                  <a:srgbClr val="FFFFFF"/>
                </a:solidFill>
                <a:latin typeface="Times New Roman"/>
                <a:cs typeface="Times New Roman"/>
              </a:rPr>
              <a:t>Companies </a:t>
            </a:r>
            <a:r>
              <a:rPr sz="2100" spc="-60" dirty="0">
                <a:solidFill>
                  <a:srgbClr val="FFFFFF"/>
                </a:solidFill>
                <a:latin typeface="Times New Roman"/>
                <a:cs typeface="Times New Roman"/>
              </a:rPr>
              <a:t>in </a:t>
            </a:r>
            <a:r>
              <a:rPr sz="2100" spc="105" dirty="0">
                <a:solidFill>
                  <a:srgbClr val="FFFFFF"/>
                </a:solidFill>
                <a:latin typeface="Times New Roman"/>
                <a:cs typeface="Times New Roman"/>
              </a:rPr>
              <a:t>Other</a:t>
            </a:r>
            <a:r>
              <a:rPr sz="2100" spc="-131" dirty="0">
                <a:solidFill>
                  <a:srgbClr val="FFFFFF"/>
                </a:solidFill>
                <a:latin typeface="Times New Roman"/>
                <a:cs typeface="Times New Roman"/>
              </a:rPr>
              <a:t> </a:t>
            </a:r>
            <a:r>
              <a:rPr sz="2100" spc="34" dirty="0">
                <a:solidFill>
                  <a:srgbClr val="FFFFFF"/>
                </a:solidFill>
                <a:latin typeface="Times New Roman"/>
                <a:cs typeface="Times New Roman"/>
              </a:rPr>
              <a:t>Regions</a:t>
            </a:r>
            <a:endParaRPr sz="2100">
              <a:solidFill>
                <a:prstClr val="black"/>
              </a:solidFill>
              <a:latin typeface="Times New Roman"/>
              <a:cs typeface="Times New Roman"/>
            </a:endParaRPr>
          </a:p>
          <a:p>
            <a:pPr marL="180975" indent="-171450" defTabSz="685800" fontAlgn="auto">
              <a:lnSpc>
                <a:spcPts val="2396"/>
              </a:lnSpc>
              <a:spcBef>
                <a:spcPts val="458"/>
              </a:spcBef>
              <a:spcAft>
                <a:spcPts val="0"/>
              </a:spcAft>
              <a:buFont typeface="Arial"/>
              <a:buChar char="•"/>
              <a:tabLst>
                <a:tab pos="180975" algn="l"/>
              </a:tabLst>
            </a:pPr>
            <a:r>
              <a:rPr sz="2100" spc="-38" dirty="0">
                <a:solidFill>
                  <a:srgbClr val="FFFFFF"/>
                </a:solidFill>
                <a:latin typeface="Times New Roman"/>
                <a:cs typeface="Times New Roman"/>
              </a:rPr>
              <a:t>To </a:t>
            </a:r>
            <a:r>
              <a:rPr sz="2100" spc="90" dirty="0">
                <a:solidFill>
                  <a:srgbClr val="FFFFFF"/>
                </a:solidFill>
                <a:latin typeface="Times New Roman"/>
                <a:cs typeface="Times New Roman"/>
              </a:rPr>
              <a:t>Date: </a:t>
            </a:r>
            <a:r>
              <a:rPr sz="2100" spc="-64" dirty="0">
                <a:solidFill>
                  <a:srgbClr val="FFFFFF"/>
                </a:solidFill>
                <a:latin typeface="Times New Roman"/>
                <a:cs typeface="Times New Roman"/>
              </a:rPr>
              <a:t>INTREN</a:t>
            </a:r>
            <a:r>
              <a:rPr sz="2100" spc="-285" dirty="0">
                <a:solidFill>
                  <a:srgbClr val="FFFFFF"/>
                </a:solidFill>
                <a:latin typeface="Times New Roman"/>
                <a:cs typeface="Times New Roman"/>
              </a:rPr>
              <a:t> </a:t>
            </a:r>
            <a:r>
              <a:rPr sz="2100" spc="56" dirty="0">
                <a:solidFill>
                  <a:srgbClr val="FFFFFF"/>
                </a:solidFill>
                <a:latin typeface="Times New Roman"/>
                <a:cs typeface="Times New Roman"/>
              </a:rPr>
              <a:t>has</a:t>
            </a:r>
            <a:endParaRPr sz="2100">
              <a:solidFill>
                <a:prstClr val="black"/>
              </a:solidFill>
              <a:latin typeface="Times New Roman"/>
              <a:cs typeface="Times New Roman"/>
            </a:endParaRPr>
          </a:p>
          <a:p>
            <a:pPr marL="180975" marR="264795" defTabSz="685800" fontAlgn="auto">
              <a:lnSpc>
                <a:spcPts val="2273"/>
              </a:lnSpc>
              <a:spcBef>
                <a:spcPts val="153"/>
              </a:spcBef>
              <a:spcAft>
                <a:spcPts val="0"/>
              </a:spcAft>
            </a:pPr>
            <a:r>
              <a:rPr sz="2100" spc="101" dirty="0">
                <a:solidFill>
                  <a:srgbClr val="FFFFFF"/>
                </a:solidFill>
                <a:latin typeface="Times New Roman"/>
                <a:cs typeface="Times New Roman"/>
              </a:rPr>
              <a:t>presented </a:t>
            </a:r>
            <a:r>
              <a:rPr sz="2100" spc="-4" dirty="0">
                <a:solidFill>
                  <a:srgbClr val="FFFFFF"/>
                </a:solidFill>
                <a:latin typeface="Times New Roman"/>
                <a:cs typeface="Times New Roman"/>
              </a:rPr>
              <a:t>CONSTRUCT </a:t>
            </a:r>
            <a:r>
              <a:rPr sz="2100" spc="64" dirty="0">
                <a:solidFill>
                  <a:srgbClr val="FFFFFF"/>
                </a:solidFill>
                <a:latin typeface="Times New Roman"/>
                <a:cs typeface="Times New Roman"/>
              </a:rPr>
              <a:t>to  </a:t>
            </a:r>
            <a:r>
              <a:rPr sz="2100" spc="45" dirty="0">
                <a:solidFill>
                  <a:srgbClr val="FFFFFF"/>
                </a:solidFill>
                <a:latin typeface="Times New Roman"/>
                <a:cs typeface="Times New Roman"/>
              </a:rPr>
              <a:t>Ameren </a:t>
            </a:r>
            <a:r>
              <a:rPr sz="2100" spc="56" dirty="0">
                <a:solidFill>
                  <a:srgbClr val="FFFFFF"/>
                </a:solidFill>
                <a:latin typeface="Times New Roman"/>
                <a:cs typeface="Times New Roman"/>
              </a:rPr>
              <a:t>and</a:t>
            </a:r>
            <a:r>
              <a:rPr sz="2100" spc="244" dirty="0">
                <a:solidFill>
                  <a:srgbClr val="FFFFFF"/>
                </a:solidFill>
                <a:latin typeface="Times New Roman"/>
                <a:cs typeface="Times New Roman"/>
              </a:rPr>
              <a:t> </a:t>
            </a:r>
            <a:r>
              <a:rPr sz="2100" spc="-23" dirty="0">
                <a:solidFill>
                  <a:srgbClr val="FFFFFF"/>
                </a:solidFill>
                <a:latin typeface="Times New Roman"/>
                <a:cs typeface="Times New Roman"/>
              </a:rPr>
              <a:t>BGE</a:t>
            </a:r>
            <a:endParaRPr sz="2100">
              <a:solidFill>
                <a:prstClr val="black"/>
              </a:solidFill>
              <a:latin typeface="Times New Roman"/>
              <a:cs typeface="Times New Roman"/>
            </a:endParaRPr>
          </a:p>
        </p:txBody>
      </p:sp>
      <p:sp>
        <p:nvSpPr>
          <p:cNvPr id="8" name="object 8"/>
          <p:cNvSpPr/>
          <p:nvPr/>
        </p:nvSpPr>
        <p:spPr>
          <a:xfrm>
            <a:off x="4936617" y="857251"/>
            <a:ext cx="4207669" cy="4380071"/>
          </a:xfrm>
          <a:custGeom>
            <a:avLst/>
            <a:gdLst/>
            <a:ahLst/>
            <a:cxnLst/>
            <a:rect l="l" t="t" r="r" b="b"/>
            <a:pathLst>
              <a:path w="5610225" h="5840095">
                <a:moveTo>
                  <a:pt x="5609844" y="0"/>
                </a:moveTo>
                <a:lnTo>
                  <a:pt x="972235" y="0"/>
                </a:lnTo>
                <a:lnTo>
                  <a:pt x="786739" y="204063"/>
                </a:lnTo>
                <a:lnTo>
                  <a:pt x="756277" y="241497"/>
                </a:lnTo>
                <a:lnTo>
                  <a:pt x="726332" y="279362"/>
                </a:lnTo>
                <a:lnTo>
                  <a:pt x="696909" y="317654"/>
                </a:lnTo>
                <a:lnTo>
                  <a:pt x="668012" y="356367"/>
                </a:lnTo>
                <a:lnTo>
                  <a:pt x="639648" y="395497"/>
                </a:lnTo>
                <a:lnTo>
                  <a:pt x="611822" y="435036"/>
                </a:lnTo>
                <a:lnTo>
                  <a:pt x="584540" y="474981"/>
                </a:lnTo>
                <a:lnTo>
                  <a:pt x="557806" y="515325"/>
                </a:lnTo>
                <a:lnTo>
                  <a:pt x="531626" y="556064"/>
                </a:lnTo>
                <a:lnTo>
                  <a:pt x="506005" y="597192"/>
                </a:lnTo>
                <a:lnTo>
                  <a:pt x="480949" y="638703"/>
                </a:lnTo>
                <a:lnTo>
                  <a:pt x="456464" y="680593"/>
                </a:lnTo>
                <a:lnTo>
                  <a:pt x="432553" y="722855"/>
                </a:lnTo>
                <a:lnTo>
                  <a:pt x="409224" y="765485"/>
                </a:lnTo>
                <a:lnTo>
                  <a:pt x="386481" y="808478"/>
                </a:lnTo>
                <a:lnTo>
                  <a:pt x="364330" y="851827"/>
                </a:lnTo>
                <a:lnTo>
                  <a:pt x="342775" y="895527"/>
                </a:lnTo>
                <a:lnTo>
                  <a:pt x="321823" y="939573"/>
                </a:lnTo>
                <a:lnTo>
                  <a:pt x="301479" y="983960"/>
                </a:lnTo>
                <a:lnTo>
                  <a:pt x="281747" y="1028683"/>
                </a:lnTo>
                <a:lnTo>
                  <a:pt x="262634" y="1073735"/>
                </a:lnTo>
                <a:lnTo>
                  <a:pt x="244145" y="1119112"/>
                </a:lnTo>
                <a:lnTo>
                  <a:pt x="226286" y="1164808"/>
                </a:lnTo>
                <a:lnTo>
                  <a:pt x="209061" y="1210818"/>
                </a:lnTo>
                <a:lnTo>
                  <a:pt x="192475" y="1257136"/>
                </a:lnTo>
                <a:lnTo>
                  <a:pt x="176535" y="1303757"/>
                </a:lnTo>
                <a:lnTo>
                  <a:pt x="161246" y="1350676"/>
                </a:lnTo>
                <a:lnTo>
                  <a:pt x="146613" y="1397887"/>
                </a:lnTo>
                <a:lnTo>
                  <a:pt x="132642" y="1445386"/>
                </a:lnTo>
                <a:lnTo>
                  <a:pt x="119337" y="1493165"/>
                </a:lnTo>
                <a:lnTo>
                  <a:pt x="106704" y="1541222"/>
                </a:lnTo>
                <a:lnTo>
                  <a:pt x="94749" y="1589548"/>
                </a:lnTo>
                <a:lnTo>
                  <a:pt x="83477" y="1638141"/>
                </a:lnTo>
                <a:lnTo>
                  <a:pt x="72893" y="1686993"/>
                </a:lnTo>
                <a:lnTo>
                  <a:pt x="63003" y="1736101"/>
                </a:lnTo>
                <a:lnTo>
                  <a:pt x="53812" y="1785457"/>
                </a:lnTo>
                <a:lnTo>
                  <a:pt x="45325" y="1835058"/>
                </a:lnTo>
                <a:lnTo>
                  <a:pt x="37548" y="1884897"/>
                </a:lnTo>
                <a:lnTo>
                  <a:pt x="30486" y="1934969"/>
                </a:lnTo>
                <a:lnTo>
                  <a:pt x="24145" y="1985270"/>
                </a:lnTo>
                <a:lnTo>
                  <a:pt x="18530" y="2035793"/>
                </a:lnTo>
                <a:lnTo>
                  <a:pt x="13646" y="2086533"/>
                </a:lnTo>
                <a:lnTo>
                  <a:pt x="9499" y="2137485"/>
                </a:lnTo>
                <a:lnTo>
                  <a:pt x="6093" y="2188643"/>
                </a:lnTo>
                <a:lnTo>
                  <a:pt x="3435" y="2240002"/>
                </a:lnTo>
                <a:lnTo>
                  <a:pt x="1530" y="2291557"/>
                </a:lnTo>
                <a:lnTo>
                  <a:pt x="383" y="2343302"/>
                </a:lnTo>
                <a:lnTo>
                  <a:pt x="0" y="2395232"/>
                </a:lnTo>
                <a:lnTo>
                  <a:pt x="331" y="2443522"/>
                </a:lnTo>
                <a:lnTo>
                  <a:pt x="1323" y="2491652"/>
                </a:lnTo>
                <a:lnTo>
                  <a:pt x="2971" y="2539618"/>
                </a:lnTo>
                <a:lnTo>
                  <a:pt x="5271" y="2587416"/>
                </a:lnTo>
                <a:lnTo>
                  <a:pt x="8218" y="2635042"/>
                </a:lnTo>
                <a:lnTo>
                  <a:pt x="11808" y="2682491"/>
                </a:lnTo>
                <a:lnTo>
                  <a:pt x="16038" y="2729758"/>
                </a:lnTo>
                <a:lnTo>
                  <a:pt x="20901" y="2776840"/>
                </a:lnTo>
                <a:lnTo>
                  <a:pt x="26395" y="2823733"/>
                </a:lnTo>
                <a:lnTo>
                  <a:pt x="32514" y="2870431"/>
                </a:lnTo>
                <a:lnTo>
                  <a:pt x="39255" y="2916931"/>
                </a:lnTo>
                <a:lnTo>
                  <a:pt x="46614" y="2963229"/>
                </a:lnTo>
                <a:lnTo>
                  <a:pt x="54585" y="3009319"/>
                </a:lnTo>
                <a:lnTo>
                  <a:pt x="63164" y="3055198"/>
                </a:lnTo>
                <a:lnTo>
                  <a:pt x="72348" y="3100861"/>
                </a:lnTo>
                <a:lnTo>
                  <a:pt x="82132" y="3146305"/>
                </a:lnTo>
                <a:lnTo>
                  <a:pt x="92512" y="3191524"/>
                </a:lnTo>
                <a:lnTo>
                  <a:pt x="103482" y="3236514"/>
                </a:lnTo>
                <a:lnTo>
                  <a:pt x="115040" y="3281272"/>
                </a:lnTo>
                <a:lnTo>
                  <a:pt x="127180" y="3325792"/>
                </a:lnTo>
                <a:lnTo>
                  <a:pt x="139899" y="3370071"/>
                </a:lnTo>
                <a:lnTo>
                  <a:pt x="153192" y="3414104"/>
                </a:lnTo>
                <a:lnTo>
                  <a:pt x="167054" y="3457886"/>
                </a:lnTo>
                <a:lnTo>
                  <a:pt x="181482" y="3501415"/>
                </a:lnTo>
                <a:lnTo>
                  <a:pt x="196471" y="3544684"/>
                </a:lnTo>
                <a:lnTo>
                  <a:pt x="212017" y="3587690"/>
                </a:lnTo>
                <a:lnTo>
                  <a:pt x="228115" y="3630429"/>
                </a:lnTo>
                <a:lnTo>
                  <a:pt x="244761" y="3672896"/>
                </a:lnTo>
                <a:lnTo>
                  <a:pt x="261951" y="3715087"/>
                </a:lnTo>
                <a:lnTo>
                  <a:pt x="279681" y="3756998"/>
                </a:lnTo>
                <a:lnTo>
                  <a:pt x="297945" y="3798624"/>
                </a:lnTo>
                <a:lnTo>
                  <a:pt x="316741" y="3839960"/>
                </a:lnTo>
                <a:lnTo>
                  <a:pt x="336063" y="3881004"/>
                </a:lnTo>
                <a:lnTo>
                  <a:pt x="355907" y="3921750"/>
                </a:lnTo>
                <a:lnTo>
                  <a:pt x="376269" y="3962193"/>
                </a:lnTo>
                <a:lnTo>
                  <a:pt x="397145" y="4002331"/>
                </a:lnTo>
                <a:lnTo>
                  <a:pt x="418530" y="4042158"/>
                </a:lnTo>
                <a:lnTo>
                  <a:pt x="440420" y="4081670"/>
                </a:lnTo>
                <a:lnTo>
                  <a:pt x="462810" y="4120863"/>
                </a:lnTo>
                <a:lnTo>
                  <a:pt x="485697" y="4159732"/>
                </a:lnTo>
                <a:lnTo>
                  <a:pt x="509076" y="4198273"/>
                </a:lnTo>
                <a:lnTo>
                  <a:pt x="532943" y="4236482"/>
                </a:lnTo>
                <a:lnTo>
                  <a:pt x="557293" y="4274355"/>
                </a:lnTo>
                <a:lnTo>
                  <a:pt x="582122" y="4311886"/>
                </a:lnTo>
                <a:lnTo>
                  <a:pt x="607425" y="4349073"/>
                </a:lnTo>
                <a:lnTo>
                  <a:pt x="633199" y="4385910"/>
                </a:lnTo>
                <a:lnTo>
                  <a:pt x="659440" y="4422393"/>
                </a:lnTo>
                <a:lnTo>
                  <a:pt x="686141" y="4458519"/>
                </a:lnTo>
                <a:lnTo>
                  <a:pt x="713301" y="4494281"/>
                </a:lnTo>
                <a:lnTo>
                  <a:pt x="740913" y="4529678"/>
                </a:lnTo>
                <a:lnTo>
                  <a:pt x="768975" y="4564703"/>
                </a:lnTo>
                <a:lnTo>
                  <a:pt x="797481" y="4599352"/>
                </a:lnTo>
                <a:lnTo>
                  <a:pt x="826427" y="4633622"/>
                </a:lnTo>
                <a:lnTo>
                  <a:pt x="855809" y="4667508"/>
                </a:lnTo>
                <a:lnTo>
                  <a:pt x="885622" y="4701006"/>
                </a:lnTo>
                <a:lnTo>
                  <a:pt x="915863" y="4734111"/>
                </a:lnTo>
                <a:lnTo>
                  <a:pt x="946526" y="4766819"/>
                </a:lnTo>
                <a:lnTo>
                  <a:pt x="977609" y="4799126"/>
                </a:lnTo>
                <a:lnTo>
                  <a:pt x="1009105" y="4831027"/>
                </a:lnTo>
                <a:lnTo>
                  <a:pt x="1041011" y="4862518"/>
                </a:lnTo>
                <a:lnTo>
                  <a:pt x="1073324" y="4893596"/>
                </a:lnTo>
                <a:lnTo>
                  <a:pt x="1106037" y="4924254"/>
                </a:lnTo>
                <a:lnTo>
                  <a:pt x="1139147" y="4954490"/>
                </a:lnTo>
                <a:lnTo>
                  <a:pt x="1172651" y="4984299"/>
                </a:lnTo>
                <a:lnTo>
                  <a:pt x="1206542" y="5013676"/>
                </a:lnTo>
                <a:lnTo>
                  <a:pt x="1240818" y="5042617"/>
                </a:lnTo>
                <a:lnTo>
                  <a:pt x="1275473" y="5071118"/>
                </a:lnTo>
                <a:lnTo>
                  <a:pt x="1310504" y="5099175"/>
                </a:lnTo>
                <a:lnTo>
                  <a:pt x="1345905" y="5126783"/>
                </a:lnTo>
                <a:lnTo>
                  <a:pt x="1381674" y="5153938"/>
                </a:lnTo>
                <a:lnTo>
                  <a:pt x="1417805" y="5180636"/>
                </a:lnTo>
                <a:lnTo>
                  <a:pt x="1454294" y="5206871"/>
                </a:lnTo>
                <a:lnTo>
                  <a:pt x="1491138" y="5232641"/>
                </a:lnTo>
                <a:lnTo>
                  <a:pt x="1528330" y="5257941"/>
                </a:lnTo>
                <a:lnTo>
                  <a:pt x="1565868" y="5282766"/>
                </a:lnTo>
                <a:lnTo>
                  <a:pt x="1603747" y="5307112"/>
                </a:lnTo>
                <a:lnTo>
                  <a:pt x="1641962" y="5330974"/>
                </a:lnTo>
                <a:lnTo>
                  <a:pt x="1680510" y="5354349"/>
                </a:lnTo>
                <a:lnTo>
                  <a:pt x="1719385" y="5377232"/>
                </a:lnTo>
                <a:lnTo>
                  <a:pt x="1758584" y="5399619"/>
                </a:lnTo>
                <a:lnTo>
                  <a:pt x="1798102" y="5421506"/>
                </a:lnTo>
                <a:lnTo>
                  <a:pt x="1837936" y="5442887"/>
                </a:lnTo>
                <a:lnTo>
                  <a:pt x="1878080" y="5463760"/>
                </a:lnTo>
                <a:lnTo>
                  <a:pt x="1918530" y="5484118"/>
                </a:lnTo>
                <a:lnTo>
                  <a:pt x="1959283" y="5503959"/>
                </a:lnTo>
                <a:lnTo>
                  <a:pt x="2000333" y="5523278"/>
                </a:lnTo>
                <a:lnTo>
                  <a:pt x="2041676" y="5542071"/>
                </a:lnTo>
                <a:lnTo>
                  <a:pt x="2083309" y="5560332"/>
                </a:lnTo>
                <a:lnTo>
                  <a:pt x="2125226" y="5578059"/>
                </a:lnTo>
                <a:lnTo>
                  <a:pt x="2167424" y="5595246"/>
                </a:lnTo>
                <a:lnTo>
                  <a:pt x="2209898" y="5611890"/>
                </a:lnTo>
                <a:lnTo>
                  <a:pt x="2252644" y="5627985"/>
                </a:lnTo>
                <a:lnTo>
                  <a:pt x="2295657" y="5643528"/>
                </a:lnTo>
                <a:lnTo>
                  <a:pt x="2338933" y="5658515"/>
                </a:lnTo>
                <a:lnTo>
                  <a:pt x="2382468" y="5672940"/>
                </a:lnTo>
                <a:lnTo>
                  <a:pt x="2426258" y="5686800"/>
                </a:lnTo>
                <a:lnTo>
                  <a:pt x="2470298" y="5700091"/>
                </a:lnTo>
                <a:lnTo>
                  <a:pt x="2514584" y="5712807"/>
                </a:lnTo>
                <a:lnTo>
                  <a:pt x="2559112" y="5724946"/>
                </a:lnTo>
                <a:lnTo>
                  <a:pt x="2603876" y="5736502"/>
                </a:lnTo>
                <a:lnTo>
                  <a:pt x="2648874" y="5747471"/>
                </a:lnTo>
                <a:lnTo>
                  <a:pt x="2694100" y="5757848"/>
                </a:lnTo>
                <a:lnTo>
                  <a:pt x="2739551" y="5767631"/>
                </a:lnTo>
                <a:lnTo>
                  <a:pt x="2785222" y="5776813"/>
                </a:lnTo>
                <a:lnTo>
                  <a:pt x="2831108" y="5785391"/>
                </a:lnTo>
                <a:lnTo>
                  <a:pt x="2877206" y="5793361"/>
                </a:lnTo>
                <a:lnTo>
                  <a:pt x="2923511" y="5800718"/>
                </a:lnTo>
                <a:lnTo>
                  <a:pt x="2970018" y="5807458"/>
                </a:lnTo>
                <a:lnTo>
                  <a:pt x="3016724" y="5813577"/>
                </a:lnTo>
                <a:lnTo>
                  <a:pt x="3063624" y="5819069"/>
                </a:lnTo>
                <a:lnTo>
                  <a:pt x="3110714" y="5823932"/>
                </a:lnTo>
                <a:lnTo>
                  <a:pt x="3157989" y="5828161"/>
                </a:lnTo>
                <a:lnTo>
                  <a:pt x="3205446" y="5831750"/>
                </a:lnTo>
                <a:lnTo>
                  <a:pt x="3253079" y="5834697"/>
                </a:lnTo>
                <a:lnTo>
                  <a:pt x="3300885" y="5836996"/>
                </a:lnTo>
                <a:lnTo>
                  <a:pt x="3348858" y="5838644"/>
                </a:lnTo>
                <a:lnTo>
                  <a:pt x="3396996" y="5839636"/>
                </a:lnTo>
                <a:lnTo>
                  <a:pt x="3445294" y="5839968"/>
                </a:lnTo>
                <a:lnTo>
                  <a:pt x="3497413" y="5839581"/>
                </a:lnTo>
                <a:lnTo>
                  <a:pt x="3549347" y="5838427"/>
                </a:lnTo>
                <a:lnTo>
                  <a:pt x="3601088" y="5836508"/>
                </a:lnTo>
                <a:lnTo>
                  <a:pt x="3652633" y="5833833"/>
                </a:lnTo>
                <a:lnTo>
                  <a:pt x="3703974" y="5830404"/>
                </a:lnTo>
                <a:lnTo>
                  <a:pt x="3755108" y="5826229"/>
                </a:lnTo>
                <a:lnTo>
                  <a:pt x="3806029" y="5821312"/>
                </a:lnTo>
                <a:lnTo>
                  <a:pt x="3856730" y="5815659"/>
                </a:lnTo>
                <a:lnTo>
                  <a:pt x="3907208" y="5809276"/>
                </a:lnTo>
                <a:lnTo>
                  <a:pt x="3957455" y="5802167"/>
                </a:lnTo>
                <a:lnTo>
                  <a:pt x="4007468" y="5794338"/>
                </a:lnTo>
                <a:lnTo>
                  <a:pt x="4057240" y="5785795"/>
                </a:lnTo>
                <a:lnTo>
                  <a:pt x="4106766" y="5776543"/>
                </a:lnTo>
                <a:lnTo>
                  <a:pt x="4156040" y="5766587"/>
                </a:lnTo>
                <a:lnTo>
                  <a:pt x="4205058" y="5755933"/>
                </a:lnTo>
                <a:lnTo>
                  <a:pt x="4253813" y="5744587"/>
                </a:lnTo>
                <a:lnTo>
                  <a:pt x="4302301" y="5732553"/>
                </a:lnTo>
                <a:lnTo>
                  <a:pt x="4350516" y="5719837"/>
                </a:lnTo>
                <a:lnTo>
                  <a:pt x="4398452" y="5706445"/>
                </a:lnTo>
                <a:lnTo>
                  <a:pt x="4446104" y="5692382"/>
                </a:lnTo>
                <a:lnTo>
                  <a:pt x="4493466" y="5677653"/>
                </a:lnTo>
                <a:lnTo>
                  <a:pt x="4540534" y="5662265"/>
                </a:lnTo>
                <a:lnTo>
                  <a:pt x="4587302" y="5646221"/>
                </a:lnTo>
                <a:lnTo>
                  <a:pt x="4633764" y="5629528"/>
                </a:lnTo>
                <a:lnTo>
                  <a:pt x="4679915" y="5612191"/>
                </a:lnTo>
                <a:lnTo>
                  <a:pt x="4725749" y="5594216"/>
                </a:lnTo>
                <a:lnTo>
                  <a:pt x="4771262" y="5575608"/>
                </a:lnTo>
                <a:lnTo>
                  <a:pt x="4816447" y="5556372"/>
                </a:lnTo>
                <a:lnTo>
                  <a:pt x="4861299" y="5536514"/>
                </a:lnTo>
                <a:lnTo>
                  <a:pt x="4905813" y="5516040"/>
                </a:lnTo>
                <a:lnTo>
                  <a:pt x="4949983" y="5494954"/>
                </a:lnTo>
                <a:lnTo>
                  <a:pt x="4993804" y="5473262"/>
                </a:lnTo>
                <a:lnTo>
                  <a:pt x="5037271" y="5450969"/>
                </a:lnTo>
                <a:lnTo>
                  <a:pt x="5080378" y="5428082"/>
                </a:lnTo>
                <a:lnTo>
                  <a:pt x="5123119" y="5404605"/>
                </a:lnTo>
                <a:lnTo>
                  <a:pt x="5165490" y="5380544"/>
                </a:lnTo>
                <a:lnTo>
                  <a:pt x="5207484" y="5355904"/>
                </a:lnTo>
                <a:lnTo>
                  <a:pt x="5249097" y="5330691"/>
                </a:lnTo>
                <a:lnTo>
                  <a:pt x="5290323" y="5304910"/>
                </a:lnTo>
                <a:lnTo>
                  <a:pt x="5331156" y="5278566"/>
                </a:lnTo>
                <a:lnTo>
                  <a:pt x="5371592" y="5251665"/>
                </a:lnTo>
                <a:lnTo>
                  <a:pt x="5609844" y="5073535"/>
                </a:lnTo>
                <a:lnTo>
                  <a:pt x="5609844" y="0"/>
                </a:lnTo>
                <a:close/>
              </a:path>
            </a:pathLst>
          </a:custGeom>
          <a:solidFill>
            <a:srgbClr val="FFFFFF">
              <a:alpha val="79998"/>
            </a:srgbClr>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9" name="object 9"/>
          <p:cNvSpPr/>
          <p:nvPr/>
        </p:nvSpPr>
        <p:spPr>
          <a:xfrm>
            <a:off x="5062346" y="857250"/>
            <a:ext cx="4072704" cy="4241673"/>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10" name="object 10"/>
          <p:cNvSpPr txBox="1"/>
          <p:nvPr/>
        </p:nvSpPr>
        <p:spPr>
          <a:xfrm>
            <a:off x="6967528" y="4724529"/>
            <a:ext cx="1145858" cy="217367"/>
          </a:xfrm>
          <a:prstGeom prst="rect">
            <a:avLst/>
          </a:prstGeom>
        </p:spPr>
        <p:txBody>
          <a:bodyPr vert="horz" wrap="square" lIns="0" tIns="9525" rIns="0" bIns="0" rtlCol="0">
            <a:spAutoFit/>
          </a:bodyPr>
          <a:lstStyle/>
          <a:p>
            <a:pPr marL="9525" defTabSz="685800" fontAlgn="auto">
              <a:spcBef>
                <a:spcPts val="75"/>
              </a:spcBef>
              <a:spcAft>
                <a:spcPts val="0"/>
              </a:spcAft>
            </a:pPr>
            <a:r>
              <a:rPr sz="1350" spc="34" dirty="0">
                <a:solidFill>
                  <a:srgbClr val="FFFFFF"/>
                </a:solidFill>
                <a:latin typeface="Times New Roman"/>
                <a:cs typeface="Times New Roman"/>
              </a:rPr>
              <a:t>Job</a:t>
            </a:r>
            <a:r>
              <a:rPr sz="1350" spc="60" dirty="0">
                <a:solidFill>
                  <a:srgbClr val="FFFFFF"/>
                </a:solidFill>
                <a:latin typeface="Times New Roman"/>
                <a:cs typeface="Times New Roman"/>
              </a:rPr>
              <a:t> </a:t>
            </a:r>
            <a:r>
              <a:rPr sz="1350" spc="38" dirty="0">
                <a:solidFill>
                  <a:srgbClr val="FFFFFF"/>
                </a:solidFill>
                <a:latin typeface="Times New Roman"/>
                <a:cs typeface="Times New Roman"/>
              </a:rPr>
              <a:t>Shadowing</a:t>
            </a:r>
            <a:endParaRPr sz="1350">
              <a:solidFill>
                <a:prstClr val="black"/>
              </a:solidFill>
              <a:latin typeface="Times New Roman"/>
              <a:cs typeface="Times New Roman"/>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4386" y="5665851"/>
            <a:ext cx="68579" cy="73151"/>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3" name="object 3"/>
          <p:cNvSpPr txBox="1"/>
          <p:nvPr/>
        </p:nvSpPr>
        <p:spPr>
          <a:xfrm>
            <a:off x="7352990" y="5708200"/>
            <a:ext cx="1586389" cy="136576"/>
          </a:xfrm>
          <a:prstGeom prst="rect">
            <a:avLst/>
          </a:prstGeom>
        </p:spPr>
        <p:txBody>
          <a:bodyPr vert="horz" wrap="square" lIns="0" tIns="9525" rIns="0" bIns="0" rtlCol="0">
            <a:spAutoFit/>
          </a:bodyPr>
          <a:lstStyle/>
          <a:p>
            <a:pPr marL="9525" defTabSz="685800" fontAlgn="auto">
              <a:spcBef>
                <a:spcPts val="75"/>
              </a:spcBef>
              <a:spcAft>
                <a:spcPts val="0"/>
              </a:spcAft>
            </a:pPr>
            <a:r>
              <a:rPr sz="825" spc="-8" dirty="0">
                <a:solidFill>
                  <a:srgbClr val="FFFFFF"/>
                </a:solidFill>
                <a:latin typeface="Times New Roman"/>
                <a:cs typeface="Times New Roman"/>
              </a:rPr>
              <a:t>INTREN </a:t>
            </a:r>
            <a:r>
              <a:rPr sz="825" spc="-191" dirty="0">
                <a:solidFill>
                  <a:srgbClr val="7C878E"/>
                </a:solidFill>
                <a:latin typeface="Arial"/>
                <a:cs typeface="Arial"/>
              </a:rPr>
              <a:t>O</a:t>
            </a:r>
            <a:r>
              <a:rPr sz="825" spc="-191" dirty="0">
                <a:solidFill>
                  <a:srgbClr val="FFFFFF"/>
                </a:solidFill>
                <a:latin typeface="Times New Roman"/>
                <a:cs typeface="Times New Roman"/>
              </a:rPr>
              <a:t>Ou</a:t>
            </a:r>
            <a:r>
              <a:rPr sz="825" spc="-191" dirty="0">
                <a:solidFill>
                  <a:srgbClr val="7C878E"/>
                </a:solidFill>
                <a:latin typeface="Arial"/>
                <a:cs typeface="Arial"/>
              </a:rPr>
              <a:t>u</a:t>
            </a:r>
            <a:r>
              <a:rPr sz="825" spc="-191" dirty="0">
                <a:solidFill>
                  <a:srgbClr val="FFFFFF"/>
                </a:solidFill>
                <a:latin typeface="Times New Roman"/>
                <a:cs typeface="Times New Roman"/>
              </a:rPr>
              <a:t>t</a:t>
            </a:r>
            <a:r>
              <a:rPr sz="825" spc="-191" dirty="0">
                <a:solidFill>
                  <a:srgbClr val="7C878E"/>
                </a:solidFill>
                <a:latin typeface="Arial"/>
                <a:cs typeface="Arial"/>
              </a:rPr>
              <a:t>t</a:t>
            </a:r>
            <a:r>
              <a:rPr sz="825" spc="-191" dirty="0">
                <a:solidFill>
                  <a:srgbClr val="FFFFFF"/>
                </a:solidFill>
                <a:latin typeface="Times New Roman"/>
                <a:cs typeface="Times New Roman"/>
              </a:rPr>
              <a:t>P</a:t>
            </a:r>
            <a:r>
              <a:rPr sz="825" spc="-191" dirty="0">
                <a:solidFill>
                  <a:srgbClr val="7C878E"/>
                </a:solidFill>
                <a:latin typeface="Arial"/>
                <a:cs typeface="Arial"/>
              </a:rPr>
              <a:t>P</a:t>
            </a:r>
            <a:r>
              <a:rPr sz="825" spc="-191" dirty="0">
                <a:solidFill>
                  <a:srgbClr val="FFFFFF"/>
                </a:solidFill>
                <a:latin typeface="Times New Roman"/>
                <a:cs typeface="Times New Roman"/>
              </a:rPr>
              <a:t>e</a:t>
            </a:r>
            <a:r>
              <a:rPr sz="825" spc="-191" dirty="0">
                <a:solidFill>
                  <a:srgbClr val="7C878E"/>
                </a:solidFill>
                <a:latin typeface="Arial"/>
                <a:cs typeface="Arial"/>
              </a:rPr>
              <a:t>e</a:t>
            </a:r>
            <a:r>
              <a:rPr sz="825" spc="-191" dirty="0">
                <a:solidFill>
                  <a:srgbClr val="FFFFFF"/>
                </a:solidFill>
                <a:latin typeface="Times New Roman"/>
                <a:cs typeface="Times New Roman"/>
              </a:rPr>
              <a:t>r</a:t>
            </a:r>
            <a:r>
              <a:rPr sz="825" spc="-191" dirty="0">
                <a:solidFill>
                  <a:srgbClr val="7C878E"/>
                </a:solidFill>
                <a:latin typeface="Arial"/>
                <a:cs typeface="Arial"/>
              </a:rPr>
              <a:t>r</a:t>
            </a:r>
            <a:r>
              <a:rPr sz="825" spc="-191" dirty="0">
                <a:solidFill>
                  <a:srgbClr val="FFFFFF"/>
                </a:solidFill>
                <a:latin typeface="Times New Roman"/>
                <a:cs typeface="Times New Roman"/>
              </a:rPr>
              <a:t>f</a:t>
            </a:r>
            <a:r>
              <a:rPr sz="825" spc="-191" dirty="0">
                <a:solidFill>
                  <a:srgbClr val="7C878E"/>
                </a:solidFill>
                <a:latin typeface="Arial"/>
                <a:cs typeface="Arial"/>
              </a:rPr>
              <a:t>f</a:t>
            </a:r>
            <a:r>
              <a:rPr sz="825" spc="-191" dirty="0">
                <a:solidFill>
                  <a:srgbClr val="FFFFFF"/>
                </a:solidFill>
                <a:latin typeface="Times New Roman"/>
                <a:cs typeface="Times New Roman"/>
              </a:rPr>
              <a:t>o</a:t>
            </a:r>
            <a:r>
              <a:rPr sz="825" spc="-191" dirty="0">
                <a:solidFill>
                  <a:srgbClr val="7C878E"/>
                </a:solidFill>
                <a:latin typeface="Arial"/>
                <a:cs typeface="Arial"/>
              </a:rPr>
              <a:t>o</a:t>
            </a:r>
            <a:r>
              <a:rPr sz="825" spc="-191" dirty="0">
                <a:solidFill>
                  <a:srgbClr val="FFFFFF"/>
                </a:solidFill>
                <a:latin typeface="Times New Roman"/>
                <a:cs typeface="Times New Roman"/>
              </a:rPr>
              <a:t>r</a:t>
            </a:r>
            <a:r>
              <a:rPr sz="825" spc="-191" dirty="0">
                <a:solidFill>
                  <a:srgbClr val="7C878E"/>
                </a:solidFill>
                <a:latin typeface="Arial"/>
                <a:cs typeface="Arial"/>
              </a:rPr>
              <a:t>r</a:t>
            </a:r>
            <a:r>
              <a:rPr sz="825" spc="-191" dirty="0">
                <a:solidFill>
                  <a:srgbClr val="FFFFFF"/>
                </a:solidFill>
                <a:latin typeface="Times New Roman"/>
                <a:cs typeface="Times New Roman"/>
              </a:rPr>
              <a:t>m</a:t>
            </a:r>
            <a:r>
              <a:rPr sz="825" spc="-191" dirty="0">
                <a:solidFill>
                  <a:srgbClr val="7C878E"/>
                </a:solidFill>
                <a:latin typeface="Arial"/>
                <a:cs typeface="Arial"/>
              </a:rPr>
              <a:t>m</a:t>
            </a:r>
            <a:r>
              <a:rPr sz="825" spc="-191" dirty="0">
                <a:solidFill>
                  <a:srgbClr val="FFFFFF"/>
                </a:solidFill>
                <a:latin typeface="Times New Roman"/>
                <a:cs typeface="Times New Roman"/>
              </a:rPr>
              <a:t>i</a:t>
            </a:r>
            <a:r>
              <a:rPr sz="825" spc="-191" dirty="0">
                <a:solidFill>
                  <a:srgbClr val="7C878E"/>
                </a:solidFill>
                <a:latin typeface="Arial"/>
                <a:cs typeface="Arial"/>
              </a:rPr>
              <a:t>i</a:t>
            </a:r>
            <a:r>
              <a:rPr sz="825" spc="-191" dirty="0">
                <a:solidFill>
                  <a:srgbClr val="FFFFFF"/>
                </a:solidFill>
                <a:latin typeface="Times New Roman"/>
                <a:cs typeface="Times New Roman"/>
              </a:rPr>
              <a:t>n</a:t>
            </a:r>
            <a:r>
              <a:rPr sz="825" spc="-191" dirty="0">
                <a:solidFill>
                  <a:srgbClr val="7C878E"/>
                </a:solidFill>
                <a:latin typeface="Arial"/>
                <a:cs typeface="Arial"/>
              </a:rPr>
              <a:t>n</a:t>
            </a:r>
            <a:r>
              <a:rPr sz="825" spc="-191" dirty="0">
                <a:solidFill>
                  <a:srgbClr val="FFFFFF"/>
                </a:solidFill>
                <a:latin typeface="Times New Roman"/>
                <a:cs typeface="Times New Roman"/>
              </a:rPr>
              <a:t>g</a:t>
            </a:r>
            <a:r>
              <a:rPr sz="825" spc="-191" dirty="0">
                <a:solidFill>
                  <a:srgbClr val="7C878E"/>
                </a:solidFill>
                <a:latin typeface="Arial"/>
                <a:cs typeface="Arial"/>
              </a:rPr>
              <a:t>g</a:t>
            </a:r>
            <a:r>
              <a:rPr sz="825" spc="-191" dirty="0">
                <a:solidFill>
                  <a:srgbClr val="FFFFFF"/>
                </a:solidFill>
                <a:latin typeface="Times New Roman"/>
                <a:cs typeface="Times New Roman"/>
              </a:rPr>
              <a:t>.</a:t>
            </a:r>
            <a:r>
              <a:rPr sz="825" spc="-191" dirty="0">
                <a:solidFill>
                  <a:srgbClr val="7C878E"/>
                </a:solidFill>
                <a:latin typeface="Arial"/>
                <a:cs typeface="Arial"/>
              </a:rPr>
              <a:t>.</a:t>
            </a:r>
            <a:r>
              <a:rPr sz="825" spc="-161" dirty="0">
                <a:solidFill>
                  <a:srgbClr val="7C878E"/>
                </a:solidFill>
                <a:latin typeface="Arial"/>
                <a:cs typeface="Arial"/>
              </a:rPr>
              <a:t> </a:t>
            </a:r>
            <a:r>
              <a:rPr sz="825" spc="-210" dirty="0">
                <a:solidFill>
                  <a:srgbClr val="FFFFFF"/>
                </a:solidFill>
                <a:latin typeface="Times New Roman"/>
                <a:cs typeface="Times New Roman"/>
              </a:rPr>
              <a:t>E</a:t>
            </a:r>
            <a:r>
              <a:rPr sz="825" spc="-210" dirty="0">
                <a:solidFill>
                  <a:srgbClr val="7C878E"/>
                </a:solidFill>
                <a:latin typeface="Arial"/>
                <a:cs typeface="Arial"/>
              </a:rPr>
              <a:t>E</a:t>
            </a:r>
            <a:r>
              <a:rPr sz="825" spc="-210" dirty="0">
                <a:solidFill>
                  <a:srgbClr val="FFFFFF"/>
                </a:solidFill>
                <a:latin typeface="Times New Roman"/>
                <a:cs typeface="Times New Roman"/>
              </a:rPr>
              <a:t>v</a:t>
            </a:r>
            <a:r>
              <a:rPr sz="825" spc="-210" dirty="0">
                <a:solidFill>
                  <a:srgbClr val="7C878E"/>
                </a:solidFill>
                <a:latin typeface="Arial"/>
                <a:cs typeface="Arial"/>
              </a:rPr>
              <a:t>v</a:t>
            </a:r>
            <a:r>
              <a:rPr sz="825" spc="-210" dirty="0">
                <a:solidFill>
                  <a:srgbClr val="FFFFFF"/>
                </a:solidFill>
                <a:latin typeface="Times New Roman"/>
                <a:cs typeface="Times New Roman"/>
              </a:rPr>
              <a:t>e</a:t>
            </a:r>
            <a:r>
              <a:rPr sz="825" spc="-210" dirty="0">
                <a:solidFill>
                  <a:srgbClr val="7C878E"/>
                </a:solidFill>
                <a:latin typeface="Arial"/>
                <a:cs typeface="Arial"/>
              </a:rPr>
              <a:t>e</a:t>
            </a:r>
            <a:r>
              <a:rPr sz="825" spc="-210" dirty="0">
                <a:solidFill>
                  <a:srgbClr val="FFFFFF"/>
                </a:solidFill>
                <a:latin typeface="Times New Roman"/>
                <a:cs typeface="Times New Roman"/>
              </a:rPr>
              <a:t>r</a:t>
            </a:r>
            <a:r>
              <a:rPr sz="825" spc="-210" dirty="0">
                <a:solidFill>
                  <a:srgbClr val="7C878E"/>
                </a:solidFill>
                <a:latin typeface="Arial"/>
                <a:cs typeface="Arial"/>
              </a:rPr>
              <a:t>r</a:t>
            </a:r>
            <a:r>
              <a:rPr sz="825" spc="-210" dirty="0">
                <a:solidFill>
                  <a:srgbClr val="FFFFFF"/>
                </a:solidFill>
                <a:latin typeface="Times New Roman"/>
                <a:cs typeface="Times New Roman"/>
              </a:rPr>
              <a:t>y</a:t>
            </a:r>
            <a:r>
              <a:rPr sz="825" spc="-210" dirty="0">
                <a:solidFill>
                  <a:srgbClr val="7C878E"/>
                </a:solidFill>
                <a:latin typeface="Arial"/>
                <a:cs typeface="Arial"/>
              </a:rPr>
              <a:t>y</a:t>
            </a:r>
            <a:r>
              <a:rPr sz="825" spc="-210" dirty="0">
                <a:solidFill>
                  <a:srgbClr val="FFFFFF"/>
                </a:solidFill>
                <a:latin typeface="Times New Roman"/>
                <a:cs typeface="Times New Roman"/>
              </a:rPr>
              <a:t>d</a:t>
            </a:r>
            <a:r>
              <a:rPr sz="825" spc="-210" dirty="0">
                <a:solidFill>
                  <a:srgbClr val="7C878E"/>
                </a:solidFill>
                <a:latin typeface="Arial"/>
                <a:cs typeface="Arial"/>
              </a:rPr>
              <a:t>d</a:t>
            </a:r>
            <a:r>
              <a:rPr sz="825" spc="-210" dirty="0">
                <a:solidFill>
                  <a:srgbClr val="FFFFFF"/>
                </a:solidFill>
                <a:latin typeface="Times New Roman"/>
                <a:cs typeface="Times New Roman"/>
              </a:rPr>
              <a:t>a</a:t>
            </a:r>
            <a:r>
              <a:rPr sz="825" spc="-210" dirty="0">
                <a:solidFill>
                  <a:srgbClr val="7C878E"/>
                </a:solidFill>
                <a:latin typeface="Arial"/>
                <a:cs typeface="Arial"/>
              </a:rPr>
              <a:t>a</a:t>
            </a:r>
            <a:r>
              <a:rPr sz="825" spc="-210" dirty="0">
                <a:solidFill>
                  <a:srgbClr val="FFFFFF"/>
                </a:solidFill>
                <a:latin typeface="Times New Roman"/>
                <a:cs typeface="Times New Roman"/>
              </a:rPr>
              <a:t>y</a:t>
            </a:r>
            <a:r>
              <a:rPr sz="825" spc="-210" dirty="0">
                <a:solidFill>
                  <a:srgbClr val="7C878E"/>
                </a:solidFill>
                <a:latin typeface="Arial"/>
                <a:cs typeface="Arial"/>
              </a:rPr>
              <a:t>y</a:t>
            </a:r>
            <a:endParaRPr sz="825">
              <a:solidFill>
                <a:prstClr val="black"/>
              </a:solidFill>
              <a:latin typeface="Arial"/>
              <a:cs typeface="Arial"/>
            </a:endParaRPr>
          </a:p>
        </p:txBody>
      </p:sp>
      <p:sp>
        <p:nvSpPr>
          <p:cNvPr id="4" name="object 4"/>
          <p:cNvSpPr/>
          <p:nvPr/>
        </p:nvSpPr>
        <p:spPr>
          <a:xfrm>
            <a:off x="4798306" y="857250"/>
            <a:ext cx="4345781" cy="5143500"/>
          </a:xfrm>
          <a:custGeom>
            <a:avLst/>
            <a:gdLst/>
            <a:ahLst/>
            <a:cxnLst/>
            <a:rect l="l" t="t" r="r" b="b"/>
            <a:pathLst>
              <a:path w="5794375" h="6858000">
                <a:moveTo>
                  <a:pt x="5794260" y="0"/>
                </a:moveTo>
                <a:lnTo>
                  <a:pt x="3085706" y="0"/>
                </a:lnTo>
                <a:lnTo>
                  <a:pt x="0" y="4322381"/>
                </a:lnTo>
                <a:lnTo>
                  <a:pt x="3085706" y="6858000"/>
                </a:lnTo>
                <a:lnTo>
                  <a:pt x="5794260" y="6858000"/>
                </a:lnTo>
                <a:lnTo>
                  <a:pt x="5794260" y="0"/>
                </a:lnTo>
                <a:close/>
              </a:path>
            </a:pathLst>
          </a:custGeom>
          <a:solidFill>
            <a:srgbClr val="7C878E"/>
          </a:solid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5" name="object 5"/>
          <p:cNvSpPr/>
          <p:nvPr/>
        </p:nvSpPr>
        <p:spPr>
          <a:xfrm>
            <a:off x="4667440" y="857250"/>
            <a:ext cx="2334101" cy="5143500"/>
          </a:xfrm>
          <a:custGeom>
            <a:avLst/>
            <a:gdLst/>
            <a:ahLst/>
            <a:cxnLst/>
            <a:rect l="l" t="t" r="r" b="b"/>
            <a:pathLst>
              <a:path w="3112134" h="6858000">
                <a:moveTo>
                  <a:pt x="3111752" y="0"/>
                </a:moveTo>
                <a:lnTo>
                  <a:pt x="0" y="4358919"/>
                </a:lnTo>
                <a:lnTo>
                  <a:pt x="3041209" y="6858000"/>
                </a:lnTo>
              </a:path>
            </a:pathLst>
          </a:custGeom>
          <a:ln w="28955">
            <a:solidFill>
              <a:srgbClr val="FFC000"/>
            </a:solidFill>
          </a:ln>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6" name="object 6"/>
          <p:cNvSpPr/>
          <p:nvPr/>
        </p:nvSpPr>
        <p:spPr>
          <a:xfrm>
            <a:off x="5990462" y="2697480"/>
            <a:ext cx="2743199" cy="1640204"/>
          </a:xfrm>
          <a:prstGeom prst="rect">
            <a:avLst/>
          </a:prstGeom>
          <a:blipFill>
            <a:blip r:embed="rId3"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7" name="object 7"/>
          <p:cNvSpPr/>
          <p:nvPr/>
        </p:nvSpPr>
        <p:spPr>
          <a:xfrm>
            <a:off x="9144" y="857250"/>
            <a:ext cx="6974588" cy="5143500"/>
          </a:xfrm>
          <a:prstGeom prst="rect">
            <a:avLst/>
          </a:prstGeom>
          <a:blipFill>
            <a:blip r:embed="rId4" cstate="print"/>
            <a:stretch>
              <a:fillRect/>
            </a:stretch>
          </a:blipFill>
        </p:spPr>
        <p:txBody>
          <a:bodyPr wrap="square" lIns="0" tIns="0" rIns="0" bIns="0" rtlCol="0"/>
          <a:lstStyle/>
          <a:p>
            <a:pPr defTabSz="685800" fontAlgn="auto">
              <a:spcBef>
                <a:spcPts val="0"/>
              </a:spcBef>
              <a:spcAft>
                <a:spcPts val="0"/>
              </a:spcAft>
            </a:pPr>
            <a:endParaRPr sz="1350">
              <a:solidFill>
                <a:prstClr val="black"/>
              </a:solidFill>
              <a:latin typeface="Calibri"/>
            </a:endParaRPr>
          </a:p>
        </p:txBody>
      </p:sp>
      <p:sp>
        <p:nvSpPr>
          <p:cNvPr id="8" name="object 8"/>
          <p:cNvSpPr txBox="1"/>
          <p:nvPr/>
        </p:nvSpPr>
        <p:spPr>
          <a:xfrm>
            <a:off x="682481" y="5746230"/>
            <a:ext cx="5153978" cy="217367"/>
          </a:xfrm>
          <a:prstGeom prst="rect">
            <a:avLst/>
          </a:prstGeom>
        </p:spPr>
        <p:txBody>
          <a:bodyPr vert="horz" wrap="square" lIns="0" tIns="9525" rIns="0" bIns="0" rtlCol="0">
            <a:spAutoFit/>
          </a:bodyPr>
          <a:lstStyle/>
          <a:p>
            <a:pPr marL="9525" defTabSz="685800" fontAlgn="auto">
              <a:spcBef>
                <a:spcPts val="75"/>
              </a:spcBef>
              <a:spcAft>
                <a:spcPts val="0"/>
              </a:spcAft>
            </a:pPr>
            <a:r>
              <a:rPr sz="1350" spc="-4" dirty="0">
                <a:solidFill>
                  <a:srgbClr val="FFFFFF"/>
                </a:solidFill>
                <a:latin typeface="Times New Roman"/>
                <a:cs typeface="Times New Roman"/>
              </a:rPr>
              <a:t>CONSTRUCT </a:t>
            </a:r>
            <a:r>
              <a:rPr sz="1350" spc="-34" dirty="0">
                <a:solidFill>
                  <a:srgbClr val="FFFFFF"/>
                </a:solidFill>
                <a:latin typeface="Times New Roman"/>
                <a:cs typeface="Times New Roman"/>
              </a:rPr>
              <a:t>GRADUATES: </a:t>
            </a:r>
            <a:r>
              <a:rPr sz="1350" spc="45" dirty="0">
                <a:solidFill>
                  <a:srgbClr val="FFFFFF"/>
                </a:solidFill>
                <a:latin typeface="Times New Roman"/>
                <a:cs typeface="Times New Roman"/>
              </a:rPr>
              <a:t>Dexter </a:t>
            </a:r>
            <a:r>
              <a:rPr sz="1350" spc="-19" dirty="0">
                <a:solidFill>
                  <a:srgbClr val="FFFFFF"/>
                </a:solidFill>
                <a:latin typeface="Times New Roman"/>
                <a:cs typeface="Times New Roman"/>
              </a:rPr>
              <a:t>Allison, </a:t>
            </a:r>
            <a:r>
              <a:rPr sz="1350" spc="-4" dirty="0">
                <a:solidFill>
                  <a:srgbClr val="FFFFFF"/>
                </a:solidFill>
                <a:latin typeface="Times New Roman"/>
                <a:cs typeface="Times New Roman"/>
              </a:rPr>
              <a:t>Sr. </a:t>
            </a:r>
            <a:r>
              <a:rPr sz="1350" spc="41" dirty="0">
                <a:solidFill>
                  <a:srgbClr val="FFFFFF"/>
                </a:solidFill>
                <a:latin typeface="Times New Roman"/>
                <a:cs typeface="Times New Roman"/>
              </a:rPr>
              <a:t>and </a:t>
            </a:r>
            <a:r>
              <a:rPr sz="1350" spc="45" dirty="0">
                <a:solidFill>
                  <a:srgbClr val="FFFFFF"/>
                </a:solidFill>
                <a:latin typeface="Times New Roman"/>
                <a:cs typeface="Times New Roman"/>
              </a:rPr>
              <a:t>Dexter </a:t>
            </a:r>
            <a:r>
              <a:rPr sz="1350" spc="-19" dirty="0">
                <a:solidFill>
                  <a:srgbClr val="FFFFFF"/>
                </a:solidFill>
                <a:latin typeface="Times New Roman"/>
                <a:cs typeface="Times New Roman"/>
              </a:rPr>
              <a:t>Allison,</a:t>
            </a:r>
            <a:r>
              <a:rPr sz="1350" spc="116" dirty="0">
                <a:solidFill>
                  <a:srgbClr val="FFFFFF"/>
                </a:solidFill>
                <a:latin typeface="Times New Roman"/>
                <a:cs typeface="Times New Roman"/>
              </a:rPr>
              <a:t> </a:t>
            </a:r>
            <a:r>
              <a:rPr sz="1350" spc="15" dirty="0">
                <a:solidFill>
                  <a:srgbClr val="FFFFFF"/>
                </a:solidFill>
                <a:latin typeface="Times New Roman"/>
                <a:cs typeface="Times New Roman"/>
              </a:rPr>
              <a:t>Jr.</a:t>
            </a:r>
            <a:endParaRPr sz="1350">
              <a:solidFill>
                <a:prstClr val="black"/>
              </a:solidFill>
              <a:latin typeface="Times New Roman"/>
              <a:cs typeface="Times New Roman"/>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endParaRPr lang="en-US" sz="4400" b="1" dirty="0"/>
          </a:p>
          <a:p>
            <a:pPr marL="0" indent="0" algn="ctr">
              <a:buNone/>
            </a:pPr>
            <a:r>
              <a:rPr lang="en-US" sz="4400" b="1" dirty="0"/>
              <a:t>WEWC Business Update</a:t>
            </a:r>
          </a:p>
          <a:p>
            <a:pPr marL="0" indent="0" algn="ctr">
              <a:buNone/>
            </a:pPr>
            <a:endParaRPr lang="en-US" sz="4400" b="1" dirty="0"/>
          </a:p>
          <a:p>
            <a:pPr marL="0" indent="0" algn="ctr">
              <a:buNone/>
            </a:pPr>
            <a:r>
              <a:rPr lang="en-US" b="1" i="1" dirty="0"/>
              <a:t>Heather Dyer</a:t>
            </a:r>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88</a:t>
            </a:fld>
            <a:endParaRPr lang="en-US" dirty="0"/>
          </a:p>
        </p:txBody>
      </p:sp>
    </p:spTree>
    <p:extLst>
      <p:ext uri="{BB962C8B-B14F-4D97-AF65-F5344CB8AC3E}">
        <p14:creationId xmlns:p14="http://schemas.microsoft.com/office/powerpoint/2010/main" val="40696653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1E994-5EF8-4087-939B-9A698CBBDB7F}"/>
              </a:ext>
            </a:extLst>
          </p:cNvPr>
          <p:cNvSpPr>
            <a:spLocks noGrp="1"/>
          </p:cNvSpPr>
          <p:nvPr>
            <p:ph idx="1"/>
          </p:nvPr>
        </p:nvSpPr>
        <p:spPr>
          <a:xfrm>
            <a:off x="1107897" y="1143000"/>
            <a:ext cx="7560067" cy="5137151"/>
          </a:xfrm>
        </p:spPr>
        <p:txBody>
          <a:bodyPr/>
          <a:lstStyle/>
          <a:p>
            <a:pPr marL="0" indent="0">
              <a:spcBef>
                <a:spcPts val="0"/>
              </a:spcBef>
              <a:buNone/>
            </a:pPr>
            <a:r>
              <a:rPr lang="en-US" sz="1600" dirty="0"/>
              <a:t> </a:t>
            </a:r>
          </a:p>
          <a:p>
            <a:pPr>
              <a:spcBef>
                <a:spcPts val="0"/>
              </a:spcBef>
            </a:pPr>
            <a:r>
              <a:rPr lang="en-US" sz="1800" dirty="0"/>
              <a:t>Board of Director Members:</a:t>
            </a:r>
          </a:p>
          <a:p>
            <a:pPr lvl="1">
              <a:spcBef>
                <a:spcPts val="0"/>
              </a:spcBef>
            </a:pPr>
            <a:r>
              <a:rPr lang="en-US" sz="1800" dirty="0"/>
              <a:t>Vern Peterson – Executive Sponsor</a:t>
            </a:r>
          </a:p>
          <a:p>
            <a:pPr lvl="1">
              <a:spcBef>
                <a:spcPts val="0"/>
              </a:spcBef>
            </a:pPr>
            <a:r>
              <a:rPr lang="en-US" sz="1800" dirty="0"/>
              <a:t>Ron Graber – Chair</a:t>
            </a:r>
          </a:p>
          <a:p>
            <a:pPr lvl="1">
              <a:spcBef>
                <a:spcPts val="0"/>
              </a:spcBef>
            </a:pPr>
            <a:r>
              <a:rPr lang="en-US" sz="1800" dirty="0"/>
              <a:t>BJ </a:t>
            </a:r>
            <a:r>
              <a:rPr lang="en-US" sz="1800" dirty="0" err="1"/>
              <a:t>Rauckman</a:t>
            </a:r>
            <a:r>
              <a:rPr lang="en-US" sz="1800" dirty="0"/>
              <a:t> – Vice Chair</a:t>
            </a:r>
          </a:p>
          <a:p>
            <a:pPr lvl="1">
              <a:spcBef>
                <a:spcPts val="0"/>
              </a:spcBef>
            </a:pPr>
            <a:r>
              <a:rPr lang="en-US" sz="1800" dirty="0"/>
              <a:t>Troy Schneider - Treasurer</a:t>
            </a:r>
          </a:p>
          <a:p>
            <a:pPr>
              <a:spcBef>
                <a:spcPts val="0"/>
              </a:spcBef>
            </a:pPr>
            <a:endParaRPr lang="en-US" sz="1800" dirty="0"/>
          </a:p>
          <a:p>
            <a:pPr>
              <a:spcBef>
                <a:spcPts val="0"/>
              </a:spcBef>
            </a:pPr>
            <a:r>
              <a:rPr lang="en-US" sz="1800" dirty="0"/>
              <a:t>Began collecting Dues in December 2018 – </a:t>
            </a:r>
          </a:p>
          <a:p>
            <a:pPr lvl="1">
              <a:spcBef>
                <a:spcPts val="0"/>
              </a:spcBef>
            </a:pPr>
            <a:r>
              <a:rPr lang="en-US" sz="1800" dirty="0"/>
              <a:t>Next cycle will begin December 2019</a:t>
            </a:r>
          </a:p>
          <a:p>
            <a:pPr lvl="1">
              <a:spcBef>
                <a:spcPts val="0"/>
              </a:spcBef>
            </a:pPr>
            <a:r>
              <a:rPr lang="en-US" sz="1800" dirty="0"/>
              <a:t>Currently collected $45,500</a:t>
            </a:r>
          </a:p>
          <a:p>
            <a:pPr lvl="2">
              <a:spcBef>
                <a:spcPts val="0"/>
              </a:spcBef>
            </a:pPr>
            <a:r>
              <a:rPr lang="en-US" sz="1800" dirty="0"/>
              <a:t>6 Investor Owned</a:t>
            </a:r>
          </a:p>
          <a:p>
            <a:pPr lvl="2">
              <a:spcBef>
                <a:spcPts val="0"/>
              </a:spcBef>
            </a:pPr>
            <a:r>
              <a:rPr lang="en-US" sz="1800" dirty="0"/>
              <a:t>1 Utility Association</a:t>
            </a:r>
          </a:p>
          <a:p>
            <a:pPr lvl="2">
              <a:spcBef>
                <a:spcPts val="0"/>
              </a:spcBef>
            </a:pPr>
            <a:r>
              <a:rPr lang="en-US" sz="1800" dirty="0"/>
              <a:t>11 Contractors – 3 additional in process</a:t>
            </a:r>
          </a:p>
          <a:p>
            <a:pPr lvl="1">
              <a:spcBef>
                <a:spcPts val="0"/>
              </a:spcBef>
            </a:pPr>
            <a:r>
              <a:rPr lang="en-US" sz="1800" dirty="0"/>
              <a:t>All voting designation forms received except for the 3 contractors in process.</a:t>
            </a:r>
          </a:p>
          <a:p>
            <a:pPr lvl="2">
              <a:spcBef>
                <a:spcPts val="0"/>
              </a:spcBef>
            </a:pPr>
            <a:endParaRPr lang="en-US" sz="1800" dirty="0"/>
          </a:p>
          <a:p>
            <a:pPr>
              <a:spcBef>
                <a:spcPts val="0"/>
              </a:spcBef>
            </a:pPr>
            <a:r>
              <a:rPr lang="en-US" sz="1800" dirty="0"/>
              <a:t>Current WEWC Roster of 84 Individuals </a:t>
            </a:r>
          </a:p>
          <a:p>
            <a:pPr marL="914400" lvl="2" indent="0">
              <a:spcBef>
                <a:spcPts val="0"/>
              </a:spcBef>
              <a:buNone/>
            </a:pPr>
            <a:endParaRPr lang="en-US" sz="1800" dirty="0"/>
          </a:p>
        </p:txBody>
      </p:sp>
      <p:sp>
        <p:nvSpPr>
          <p:cNvPr id="3" name="Title 2">
            <a:extLst>
              <a:ext uri="{FF2B5EF4-FFF2-40B4-BE49-F238E27FC236}">
                <a16:creationId xmlns:a16="http://schemas.microsoft.com/office/drawing/2014/main" id="{005476E1-08C0-480C-B0B5-EE37D1A5B73E}"/>
              </a:ext>
            </a:extLst>
          </p:cNvPr>
          <p:cNvSpPr>
            <a:spLocks noGrp="1"/>
          </p:cNvSpPr>
          <p:nvPr>
            <p:ph type="title"/>
          </p:nvPr>
        </p:nvSpPr>
        <p:spPr/>
        <p:txBody>
          <a:bodyPr/>
          <a:lstStyle/>
          <a:p>
            <a:r>
              <a:rPr lang="en-US" dirty="0"/>
              <a:t>Update</a:t>
            </a:r>
          </a:p>
        </p:txBody>
      </p:sp>
      <p:sp>
        <p:nvSpPr>
          <p:cNvPr id="4" name="Slide Number Placeholder 3">
            <a:extLst>
              <a:ext uri="{FF2B5EF4-FFF2-40B4-BE49-F238E27FC236}">
                <a16:creationId xmlns:a16="http://schemas.microsoft.com/office/drawing/2014/main" id="{2ABD1EEC-3627-4515-93E3-36B74375315B}"/>
              </a:ext>
            </a:extLst>
          </p:cNvPr>
          <p:cNvSpPr>
            <a:spLocks noGrp="1"/>
          </p:cNvSpPr>
          <p:nvPr>
            <p:ph type="sldNum" sz="quarter" idx="10"/>
          </p:nvPr>
        </p:nvSpPr>
        <p:spPr/>
        <p:txBody>
          <a:bodyPr/>
          <a:lstStyle/>
          <a:p>
            <a:pPr>
              <a:defRPr/>
            </a:pPr>
            <a:fld id="{8D63E674-D1CE-405A-9D69-36852FF08011}" type="slidenum">
              <a:rPr lang="en-US" smtClean="0"/>
              <a:pPr>
                <a:defRPr/>
              </a:pPr>
              <a:t>89</a:t>
            </a:fld>
            <a:endParaRPr lang="en-US" dirty="0"/>
          </a:p>
        </p:txBody>
      </p:sp>
    </p:spTree>
    <p:extLst>
      <p:ext uri="{BB962C8B-B14F-4D97-AF65-F5344CB8AC3E}">
        <p14:creationId xmlns:p14="http://schemas.microsoft.com/office/powerpoint/2010/main" val="362532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2A80-5B78-47E2-9BEC-FCE720D64A85}"/>
              </a:ext>
            </a:extLst>
          </p:cNvPr>
          <p:cNvSpPr>
            <a:spLocks noGrp="1"/>
          </p:cNvSpPr>
          <p:nvPr>
            <p:ph type="title"/>
          </p:nvPr>
        </p:nvSpPr>
        <p:spPr>
          <a:xfrm>
            <a:off x="0" y="0"/>
            <a:ext cx="7315200" cy="914400"/>
          </a:xfrm>
        </p:spPr>
        <p:txBody>
          <a:bodyPr anchor="t" anchorCtr="0">
            <a:normAutofit/>
          </a:bodyPr>
          <a:lstStyle/>
          <a:p>
            <a:r>
              <a:rPr lang="en-US" sz="3200" dirty="0"/>
              <a:t>Oakhill Job Center Project</a:t>
            </a:r>
          </a:p>
        </p:txBody>
      </p:sp>
      <p:pic>
        <p:nvPicPr>
          <p:cNvPr id="6" name="Content Placeholder 5">
            <a:extLst>
              <a:ext uri="{FF2B5EF4-FFF2-40B4-BE49-F238E27FC236}">
                <a16:creationId xmlns:a16="http://schemas.microsoft.com/office/drawing/2014/main" id="{3B2A6985-60EE-4768-8CF4-3E71DEF6FD0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1167" y="1447800"/>
            <a:ext cx="6601666" cy="4953000"/>
          </a:xfrm>
          <a:prstGeom prst="rect">
            <a:avLst/>
          </a:prstGeom>
          <a:ln>
            <a:solidFill>
              <a:schemeClr val="accent1"/>
            </a:solidFill>
          </a:ln>
        </p:spPr>
      </p:pic>
    </p:spTree>
    <p:extLst>
      <p:ext uri="{BB962C8B-B14F-4D97-AF65-F5344CB8AC3E}">
        <p14:creationId xmlns:p14="http://schemas.microsoft.com/office/powerpoint/2010/main" val="2067598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C0201E-A713-4BC9-B0F3-194329951F54}"/>
              </a:ext>
            </a:extLst>
          </p:cNvPr>
          <p:cNvPicPr>
            <a:picLocks noGrp="1" noChangeAspect="1"/>
          </p:cNvPicPr>
          <p:nvPr>
            <p:ph idx="1"/>
          </p:nvPr>
        </p:nvPicPr>
        <p:blipFill>
          <a:blip r:embed="rId2"/>
          <a:stretch>
            <a:fillRect/>
          </a:stretch>
        </p:blipFill>
        <p:spPr>
          <a:xfrm>
            <a:off x="1551827" y="1524000"/>
            <a:ext cx="6951322" cy="4292442"/>
          </a:xfrm>
          <a:prstGeom prst="rect">
            <a:avLst/>
          </a:prstGeom>
        </p:spPr>
      </p:pic>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90</a:t>
            </a:fld>
            <a:endParaRPr lang="en-US" dirty="0"/>
          </a:p>
        </p:txBody>
      </p:sp>
    </p:spTree>
    <p:extLst>
      <p:ext uri="{BB962C8B-B14F-4D97-AF65-F5344CB8AC3E}">
        <p14:creationId xmlns:p14="http://schemas.microsoft.com/office/powerpoint/2010/main" val="27741982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91</a:t>
            </a:fld>
            <a:endParaRPr lang="en-US" dirty="0"/>
          </a:p>
        </p:txBody>
      </p:sp>
      <p:sp>
        <p:nvSpPr>
          <p:cNvPr id="6" name="Content Placeholder 5">
            <a:extLst>
              <a:ext uri="{FF2B5EF4-FFF2-40B4-BE49-F238E27FC236}">
                <a16:creationId xmlns:a16="http://schemas.microsoft.com/office/drawing/2014/main" id="{1643F93B-202C-46D3-84B1-84EFCD35740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87F5F27-C62E-4FC5-BE2A-1868C6B473A6}"/>
              </a:ext>
            </a:extLst>
          </p:cNvPr>
          <p:cNvPicPr>
            <a:picLocks noChangeAspect="1"/>
          </p:cNvPicPr>
          <p:nvPr/>
        </p:nvPicPr>
        <p:blipFill>
          <a:blip r:embed="rId2"/>
          <a:stretch>
            <a:fillRect/>
          </a:stretch>
        </p:blipFill>
        <p:spPr>
          <a:xfrm>
            <a:off x="1110465" y="1371600"/>
            <a:ext cx="7924800" cy="5124623"/>
          </a:xfrm>
          <a:prstGeom prst="rect">
            <a:avLst/>
          </a:prstGeom>
        </p:spPr>
      </p:pic>
    </p:spTree>
    <p:extLst>
      <p:ext uri="{BB962C8B-B14F-4D97-AF65-F5344CB8AC3E}">
        <p14:creationId xmlns:p14="http://schemas.microsoft.com/office/powerpoint/2010/main" val="1241438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1E994-5EF8-4087-939B-9A698CBBDB7F}"/>
              </a:ext>
            </a:extLst>
          </p:cNvPr>
          <p:cNvSpPr>
            <a:spLocks noGrp="1"/>
          </p:cNvSpPr>
          <p:nvPr>
            <p:ph idx="1"/>
          </p:nvPr>
        </p:nvSpPr>
        <p:spPr>
          <a:xfrm>
            <a:off x="1143000" y="1219200"/>
            <a:ext cx="7543800" cy="4572000"/>
          </a:xfrm>
        </p:spPr>
        <p:txBody>
          <a:bodyPr/>
          <a:lstStyle/>
          <a:p>
            <a:pPr marL="0" indent="0">
              <a:spcBef>
                <a:spcPts val="0"/>
              </a:spcBef>
              <a:buNone/>
            </a:pPr>
            <a:r>
              <a:rPr lang="en-US" sz="1600" dirty="0"/>
              <a:t> </a:t>
            </a:r>
          </a:p>
          <a:p>
            <a:pPr marL="0" indent="0">
              <a:spcBef>
                <a:spcPts val="0"/>
              </a:spcBef>
              <a:buNone/>
            </a:pPr>
            <a:endParaRPr lang="en-US" sz="1800" dirty="0"/>
          </a:p>
          <a:p>
            <a:pPr>
              <a:spcBef>
                <a:spcPts val="0"/>
              </a:spcBef>
            </a:pPr>
            <a:r>
              <a:rPr lang="en-US" sz="1800" dirty="0"/>
              <a:t>Website URL</a:t>
            </a:r>
          </a:p>
          <a:p>
            <a:pPr lvl="1">
              <a:spcBef>
                <a:spcPts val="0"/>
              </a:spcBef>
            </a:pPr>
            <a:r>
              <a:rPr lang="en-US" sz="1800" dirty="0">
                <a:hlinkClick r:id="rId2"/>
              </a:rPr>
              <a:t>http://www.wi-energyworkforce.org</a:t>
            </a:r>
            <a:br>
              <a:rPr lang="en-US" sz="1800" dirty="0"/>
            </a:br>
            <a:endParaRPr lang="en-US" sz="1800" u="sng" dirty="0"/>
          </a:p>
          <a:p>
            <a:pPr>
              <a:spcBef>
                <a:spcPts val="0"/>
              </a:spcBef>
            </a:pPr>
            <a:r>
              <a:rPr lang="en-US" sz="1800" dirty="0"/>
              <a:t>Voting Member Designation forms have been mailed</a:t>
            </a:r>
          </a:p>
          <a:p>
            <a:pPr lvl="1">
              <a:spcBef>
                <a:spcPts val="0"/>
              </a:spcBef>
            </a:pPr>
            <a:r>
              <a:rPr lang="en-US" sz="1800" dirty="0"/>
              <a:t>Please respond at WEWC Admin (wewc@morgandata.com)</a:t>
            </a:r>
          </a:p>
          <a:p>
            <a:pPr marL="0" indent="0">
              <a:spcBef>
                <a:spcPts val="0"/>
              </a:spcBef>
              <a:buNone/>
            </a:pPr>
            <a:endParaRPr lang="en-US" sz="1800" dirty="0"/>
          </a:p>
        </p:txBody>
      </p:sp>
      <p:sp>
        <p:nvSpPr>
          <p:cNvPr id="3" name="Title 2">
            <a:extLst>
              <a:ext uri="{FF2B5EF4-FFF2-40B4-BE49-F238E27FC236}">
                <a16:creationId xmlns:a16="http://schemas.microsoft.com/office/drawing/2014/main" id="{005476E1-08C0-480C-B0B5-EE37D1A5B73E}"/>
              </a:ext>
            </a:extLst>
          </p:cNvPr>
          <p:cNvSpPr>
            <a:spLocks noGrp="1"/>
          </p:cNvSpPr>
          <p:nvPr>
            <p:ph type="title"/>
          </p:nvPr>
        </p:nvSpPr>
        <p:spPr/>
        <p:txBody>
          <a:bodyPr/>
          <a:lstStyle/>
          <a:p>
            <a:r>
              <a:rPr lang="en-US" dirty="0"/>
              <a:t>Update</a:t>
            </a:r>
          </a:p>
        </p:txBody>
      </p:sp>
      <p:sp>
        <p:nvSpPr>
          <p:cNvPr id="4" name="Slide Number Placeholder 3">
            <a:extLst>
              <a:ext uri="{FF2B5EF4-FFF2-40B4-BE49-F238E27FC236}">
                <a16:creationId xmlns:a16="http://schemas.microsoft.com/office/drawing/2014/main" id="{2ABD1EEC-3627-4515-93E3-36B74375315B}"/>
              </a:ext>
            </a:extLst>
          </p:cNvPr>
          <p:cNvSpPr>
            <a:spLocks noGrp="1"/>
          </p:cNvSpPr>
          <p:nvPr>
            <p:ph type="sldNum" sz="quarter" idx="10"/>
          </p:nvPr>
        </p:nvSpPr>
        <p:spPr/>
        <p:txBody>
          <a:bodyPr/>
          <a:lstStyle/>
          <a:p>
            <a:pPr>
              <a:defRPr/>
            </a:pPr>
            <a:fld id="{8D63E674-D1CE-405A-9D69-36852FF08011}" type="slidenum">
              <a:rPr lang="en-US" smtClean="0"/>
              <a:pPr>
                <a:defRPr/>
              </a:pPr>
              <a:t>92</a:t>
            </a:fld>
            <a:endParaRPr lang="en-US" dirty="0"/>
          </a:p>
        </p:txBody>
      </p:sp>
    </p:spTree>
    <p:extLst>
      <p:ext uri="{BB962C8B-B14F-4D97-AF65-F5344CB8AC3E}">
        <p14:creationId xmlns:p14="http://schemas.microsoft.com/office/powerpoint/2010/main" val="3037947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D63E674-D1CE-405A-9D69-36852FF08011}" type="slidenum">
              <a:rPr lang="en-US" smtClean="0"/>
              <a:pPr>
                <a:defRPr/>
              </a:pPr>
              <a:t>93</a:t>
            </a:fld>
            <a:endParaRPr lang="en-US" dirty="0"/>
          </a:p>
        </p:txBody>
      </p:sp>
      <p:sp>
        <p:nvSpPr>
          <p:cNvPr id="5" name="Content Placeholder 4"/>
          <p:cNvSpPr>
            <a:spLocks noGrp="1"/>
          </p:cNvSpPr>
          <p:nvPr>
            <p:ph idx="1"/>
          </p:nvPr>
        </p:nvSpPr>
        <p:spPr/>
        <p:txBody>
          <a:bodyPr/>
          <a:lstStyle/>
          <a:p>
            <a:pPr marL="0" indent="0">
              <a:buNone/>
            </a:pPr>
            <a:endParaRPr lang="en-US" dirty="0"/>
          </a:p>
          <a:p>
            <a:pPr marL="0" indent="0" algn="ctr">
              <a:buNone/>
            </a:pPr>
            <a:endParaRPr lang="en-US" sz="4400" dirty="0"/>
          </a:p>
          <a:p>
            <a:pPr marL="0" indent="0" algn="ctr">
              <a:buNone/>
            </a:pPr>
            <a:r>
              <a:rPr lang="en-US" sz="4400" dirty="0"/>
              <a:t>Questions?</a:t>
            </a:r>
          </a:p>
          <a:p>
            <a:pPr marL="0" indent="0" algn="ctr">
              <a:buNone/>
            </a:pPr>
            <a:endParaRPr lang="en-US" sz="4400" dirty="0"/>
          </a:p>
        </p:txBody>
      </p:sp>
      <p:pic>
        <p:nvPicPr>
          <p:cNvPr id="6" name="Picture 12" descr="swoosh_tran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14800"/>
            <a:ext cx="6248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7136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endParaRPr lang="en-US" sz="4400" b="1" dirty="0"/>
          </a:p>
          <a:p>
            <a:pPr marL="0" indent="0" algn="ctr">
              <a:buNone/>
            </a:pPr>
            <a:r>
              <a:rPr lang="en-US" sz="4400" b="1" dirty="0"/>
              <a:t>Lunch</a:t>
            </a:r>
          </a:p>
          <a:p>
            <a:pPr marL="0" indent="0" algn="ctr">
              <a:buNone/>
            </a:pPr>
            <a:endParaRPr lang="en-US" sz="4400" b="1" dirty="0"/>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94</a:t>
            </a:fld>
            <a:endParaRPr lang="en-US" dirty="0"/>
          </a:p>
        </p:txBody>
      </p:sp>
    </p:spTree>
    <p:extLst>
      <p:ext uri="{BB962C8B-B14F-4D97-AF65-F5344CB8AC3E}">
        <p14:creationId xmlns:p14="http://schemas.microsoft.com/office/powerpoint/2010/main" val="5889176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787AF-06DE-48C3-8709-7F41954BA0C6}"/>
              </a:ext>
            </a:extLst>
          </p:cNvPr>
          <p:cNvSpPr>
            <a:spLocks noGrp="1"/>
          </p:cNvSpPr>
          <p:nvPr>
            <p:ph idx="1"/>
          </p:nvPr>
        </p:nvSpPr>
        <p:spPr>
          <a:xfrm>
            <a:off x="1143000" y="1752600"/>
            <a:ext cx="7543800" cy="4114800"/>
          </a:xfrm>
        </p:spPr>
        <p:txBody>
          <a:bodyPr/>
          <a:lstStyle/>
          <a:p>
            <a:pPr marL="0" indent="0" algn="ctr">
              <a:buNone/>
            </a:pPr>
            <a:br>
              <a:rPr lang="en-US" sz="4400" b="1" dirty="0"/>
            </a:br>
            <a:r>
              <a:rPr lang="en-US" sz="4000" b="1" dirty="0"/>
              <a:t>Strategic Plan Update</a:t>
            </a:r>
          </a:p>
          <a:p>
            <a:pPr marL="0" indent="0" algn="ctr">
              <a:buNone/>
            </a:pPr>
            <a:r>
              <a:rPr lang="en-US" sz="4000" b="1" dirty="0"/>
              <a:t>2020-2024</a:t>
            </a:r>
            <a:r>
              <a:rPr lang="en-US" sz="4400" b="1" dirty="0"/>
              <a:t> </a:t>
            </a:r>
            <a:br>
              <a:rPr lang="en-US" sz="4400" b="1" dirty="0"/>
            </a:br>
            <a:endParaRPr lang="en-US" dirty="0"/>
          </a:p>
          <a:p>
            <a:pPr marL="0" indent="0" algn="ctr">
              <a:buNone/>
            </a:pPr>
            <a:r>
              <a:rPr lang="en-US" i="1" dirty="0"/>
              <a:t>Ron Graber</a:t>
            </a:r>
          </a:p>
        </p:txBody>
      </p:sp>
      <p:sp>
        <p:nvSpPr>
          <p:cNvPr id="3" name="Title 2">
            <a:extLst>
              <a:ext uri="{FF2B5EF4-FFF2-40B4-BE49-F238E27FC236}">
                <a16:creationId xmlns:a16="http://schemas.microsoft.com/office/drawing/2014/main" id="{12E2D8B1-531B-4C32-9E80-E78B97C6351B}"/>
              </a:ext>
            </a:extLst>
          </p:cNvPr>
          <p:cNvSpPr>
            <a:spLocks noGrp="1"/>
          </p:cNvSpPr>
          <p:nvPr>
            <p:ph type="title"/>
          </p:nvPr>
        </p:nvSpPr>
        <p:spPr/>
        <p:txBody>
          <a:bodyPr>
            <a:normAutofit fontScale="90000"/>
          </a:bodyPr>
          <a:lstStyle/>
          <a:p>
            <a:r>
              <a:rPr lang="en-US" dirty="0"/>
              <a:t>Wisconsin Energy</a:t>
            </a:r>
            <a:br>
              <a:rPr lang="en-US" dirty="0"/>
            </a:br>
            <a:r>
              <a:rPr lang="en-US" dirty="0"/>
              <a:t>Workforce Consortium</a:t>
            </a:r>
          </a:p>
        </p:txBody>
      </p:sp>
      <p:sp>
        <p:nvSpPr>
          <p:cNvPr id="4" name="Slide Number Placeholder 3">
            <a:extLst>
              <a:ext uri="{FF2B5EF4-FFF2-40B4-BE49-F238E27FC236}">
                <a16:creationId xmlns:a16="http://schemas.microsoft.com/office/drawing/2014/main" id="{34A5922D-37AA-4966-80BC-5C23E116EB21}"/>
              </a:ext>
            </a:extLst>
          </p:cNvPr>
          <p:cNvSpPr>
            <a:spLocks noGrp="1"/>
          </p:cNvSpPr>
          <p:nvPr>
            <p:ph type="sldNum" sz="quarter" idx="10"/>
          </p:nvPr>
        </p:nvSpPr>
        <p:spPr/>
        <p:txBody>
          <a:bodyPr/>
          <a:lstStyle/>
          <a:p>
            <a:pPr>
              <a:defRPr/>
            </a:pPr>
            <a:fld id="{8D63E674-D1CE-405A-9D69-36852FF08011}" type="slidenum">
              <a:rPr lang="en-US" smtClean="0"/>
              <a:pPr>
                <a:defRPr/>
              </a:pPr>
              <a:t>95</a:t>
            </a:fld>
            <a:endParaRPr lang="en-US" dirty="0"/>
          </a:p>
        </p:txBody>
      </p:sp>
    </p:spTree>
    <p:extLst>
      <p:ext uri="{BB962C8B-B14F-4D97-AF65-F5344CB8AC3E}">
        <p14:creationId xmlns:p14="http://schemas.microsoft.com/office/powerpoint/2010/main" val="40416155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Wisconsin energy industry is comprised of a qualified and diverse workforce of engineering, craft, and technical workers to provide safe, reliable and efficient energy.</a:t>
            </a:r>
          </a:p>
        </p:txBody>
      </p:sp>
      <p:sp>
        <p:nvSpPr>
          <p:cNvPr id="3" name="Title 2"/>
          <p:cNvSpPr>
            <a:spLocks noGrp="1"/>
          </p:cNvSpPr>
          <p:nvPr>
            <p:ph type="title"/>
          </p:nvPr>
        </p:nvSpPr>
        <p:spPr/>
        <p:txBody>
          <a:bodyPr>
            <a:normAutofit/>
          </a:bodyPr>
          <a:lstStyle/>
          <a:p>
            <a:r>
              <a:rPr lang="en-US" sz="4000" dirty="0"/>
              <a:t>Vision</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96</a:t>
            </a:fld>
            <a:endParaRPr lang="en-US" dirty="0"/>
          </a:p>
        </p:txBody>
      </p:sp>
    </p:spTree>
    <p:extLst>
      <p:ext uri="{BB962C8B-B14F-4D97-AF65-F5344CB8AC3E}">
        <p14:creationId xmlns:p14="http://schemas.microsoft.com/office/powerpoint/2010/main" val="17631380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nSpc>
                <a:spcPct val="110000"/>
              </a:lnSpc>
              <a:spcBef>
                <a:spcPts val="600"/>
              </a:spcBef>
              <a:buNone/>
            </a:pPr>
            <a:r>
              <a:rPr lang="en-US" sz="2400" dirty="0"/>
              <a:t>The mission of the Wisconsin Energy Workforce Consortium is to identify and develop solutions that Consortium members use to meet the current and future workforce needs of the energy industry in Wisconsin. This will be accomplished through active engagement and partnerships with investor-owned, municipal and cooperative energy companies, contractors, energy and contractor associations, state economic development, workforce development, and education partners.</a:t>
            </a:r>
          </a:p>
        </p:txBody>
      </p:sp>
      <p:sp>
        <p:nvSpPr>
          <p:cNvPr id="3" name="Title 2"/>
          <p:cNvSpPr>
            <a:spLocks noGrp="1"/>
          </p:cNvSpPr>
          <p:nvPr>
            <p:ph type="title"/>
          </p:nvPr>
        </p:nvSpPr>
        <p:spPr/>
        <p:txBody>
          <a:bodyPr>
            <a:normAutofit/>
          </a:bodyPr>
          <a:lstStyle/>
          <a:p>
            <a:r>
              <a:rPr lang="en-US" sz="4000" dirty="0"/>
              <a:t>Mission Statement</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97</a:t>
            </a:fld>
            <a:endParaRPr lang="en-US" dirty="0"/>
          </a:p>
        </p:txBody>
      </p:sp>
    </p:spTree>
    <p:extLst>
      <p:ext uri="{BB962C8B-B14F-4D97-AF65-F5344CB8AC3E}">
        <p14:creationId xmlns:p14="http://schemas.microsoft.com/office/powerpoint/2010/main" val="1971591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WEWC Strategic Plan is organized around the four strategic pillars used in the CEWD Strategic Plan:</a:t>
            </a:r>
          </a:p>
          <a:p>
            <a:pPr>
              <a:buClr>
                <a:srgbClr val="0073AE"/>
              </a:buClr>
            </a:pPr>
            <a:r>
              <a:rPr lang="en-US" dirty="0"/>
              <a:t>Career Awareness</a:t>
            </a:r>
          </a:p>
          <a:p>
            <a:pPr>
              <a:buClr>
                <a:srgbClr val="0073AE"/>
              </a:buClr>
            </a:pPr>
            <a:r>
              <a:rPr lang="en-US" dirty="0"/>
              <a:t>Education</a:t>
            </a:r>
          </a:p>
          <a:p>
            <a:pPr>
              <a:buClr>
                <a:srgbClr val="0073AE"/>
              </a:buClr>
            </a:pPr>
            <a:r>
              <a:rPr lang="en-US" dirty="0"/>
              <a:t>Workforce Planning</a:t>
            </a:r>
          </a:p>
          <a:p>
            <a:pPr>
              <a:buClr>
                <a:srgbClr val="0073AE"/>
              </a:buClr>
            </a:pPr>
            <a:r>
              <a:rPr lang="en-US" dirty="0"/>
              <a:t>Structure &amp; Support</a:t>
            </a:r>
          </a:p>
        </p:txBody>
      </p:sp>
      <p:sp>
        <p:nvSpPr>
          <p:cNvPr id="3" name="Title 2"/>
          <p:cNvSpPr>
            <a:spLocks noGrp="1"/>
          </p:cNvSpPr>
          <p:nvPr>
            <p:ph type="title"/>
          </p:nvPr>
        </p:nvSpPr>
        <p:spPr/>
        <p:txBody>
          <a:bodyPr>
            <a:normAutofit/>
          </a:bodyPr>
          <a:lstStyle/>
          <a:p>
            <a:r>
              <a:rPr lang="en-US" sz="4000" dirty="0"/>
              <a:t>Key Areas of Focus</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98</a:t>
            </a:fld>
            <a:endParaRPr lang="en-US" dirty="0"/>
          </a:p>
        </p:txBody>
      </p:sp>
    </p:spTree>
    <p:extLst>
      <p:ext uri="{BB962C8B-B14F-4D97-AF65-F5344CB8AC3E}">
        <p14:creationId xmlns:p14="http://schemas.microsoft.com/office/powerpoint/2010/main" val="29842077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Objective: </a:t>
            </a:r>
            <a:r>
              <a:rPr lang="en-US" dirty="0"/>
              <a:t>Create awareness among targeted populations of the critical need for a skilled energy workforce and the opportunities for education that can lead to employment and career progression.</a:t>
            </a:r>
          </a:p>
        </p:txBody>
      </p:sp>
      <p:sp>
        <p:nvSpPr>
          <p:cNvPr id="3" name="Title 2"/>
          <p:cNvSpPr>
            <a:spLocks noGrp="1"/>
          </p:cNvSpPr>
          <p:nvPr>
            <p:ph type="title"/>
          </p:nvPr>
        </p:nvSpPr>
        <p:spPr/>
        <p:txBody>
          <a:bodyPr>
            <a:normAutofit/>
          </a:bodyPr>
          <a:lstStyle/>
          <a:p>
            <a:r>
              <a:rPr lang="en-US" sz="4000" dirty="0"/>
              <a:t>Career Awareness</a:t>
            </a:r>
          </a:p>
        </p:txBody>
      </p:sp>
      <p:sp>
        <p:nvSpPr>
          <p:cNvPr id="4" name="Slide Number Placeholder 3"/>
          <p:cNvSpPr>
            <a:spLocks noGrp="1"/>
          </p:cNvSpPr>
          <p:nvPr>
            <p:ph type="sldNum" sz="quarter" idx="10"/>
          </p:nvPr>
        </p:nvSpPr>
        <p:spPr/>
        <p:txBody>
          <a:bodyPr/>
          <a:lstStyle/>
          <a:p>
            <a:pPr>
              <a:defRPr/>
            </a:pPr>
            <a:fld id="{9532D47F-584C-4101-83AB-51540DE3DC24}" type="slidenum">
              <a:rPr lang="en-US" smtClean="0"/>
              <a:pPr>
                <a:defRPr/>
              </a:pPr>
              <a:t>99</a:t>
            </a:fld>
            <a:endParaRPr lang="en-US" dirty="0"/>
          </a:p>
        </p:txBody>
      </p:sp>
    </p:spTree>
    <p:extLst>
      <p:ext uri="{BB962C8B-B14F-4D97-AF65-F5344CB8AC3E}">
        <p14:creationId xmlns:p14="http://schemas.microsoft.com/office/powerpoint/2010/main" val="6766253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ctr" eaLnBrk="1" hangingPunct="1">
          <a:spcBef>
            <a:spcPts val="600"/>
          </a:spcBef>
          <a:spcAft>
            <a:spcPts val="600"/>
          </a:spcAft>
          <a:buFontTx/>
          <a:buNone/>
          <a:defRPr sz="2800" b="1" dirty="0" smtClean="0">
            <a:solidFill>
              <a:srgbClr val="333333"/>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9172E2B1B8B346985D80715B27B433" ma:contentTypeVersion="10" ma:contentTypeDescription="Create a new document." ma:contentTypeScope="" ma:versionID="b96a3025bbe5c14b92cd22616fcdd35f">
  <xsd:schema xmlns:xsd="http://www.w3.org/2001/XMLSchema" xmlns:xs="http://www.w3.org/2001/XMLSchema" xmlns:p="http://schemas.microsoft.com/office/2006/metadata/properties" xmlns:ns2="8d57961b-3838-4ff2-a86a-d96a8c802e01" xmlns:ns3="6de5a987-832d-4596-8bd3-733f68c5ff6f" targetNamespace="http://schemas.microsoft.com/office/2006/metadata/properties" ma:root="true" ma:fieldsID="04b9d451baaede06964aa23bbd4740c2" ns2:_="" ns3:_="">
    <xsd:import namespace="8d57961b-3838-4ff2-a86a-d96a8c802e01"/>
    <xsd:import namespace="6de5a987-832d-4596-8bd3-733f68c5ff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7961b-3838-4ff2-a86a-d96a8c802e0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e5a987-832d-4596-8bd3-733f68c5ff6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B619BA-25D4-46CB-9E87-6176CD79F5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57961b-3838-4ff2-a86a-d96a8c802e01"/>
    <ds:schemaRef ds:uri="6de5a987-832d-4596-8bd3-733f68c5ff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02DFCC-47DB-4166-89B5-4E8D575C87D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de5a987-832d-4596-8bd3-733f68c5ff6f"/>
    <ds:schemaRef ds:uri="http://purl.org/dc/elements/1.1/"/>
    <ds:schemaRef ds:uri="http://schemas.microsoft.com/office/2006/metadata/properties"/>
    <ds:schemaRef ds:uri="8d57961b-3838-4ff2-a86a-d96a8c802e01"/>
    <ds:schemaRef ds:uri="http://www.w3.org/XML/1998/namespace"/>
  </ds:schemaRefs>
</ds:datastoreItem>
</file>

<file path=customXml/itemProps3.xml><?xml version="1.0" encoding="utf-8"?>
<ds:datastoreItem xmlns:ds="http://schemas.openxmlformats.org/officeDocument/2006/customXml" ds:itemID="{61898C20-9827-4833-898E-C617710D32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24860</TotalTime>
  <Words>5058</Words>
  <Application>Microsoft Office PowerPoint</Application>
  <PresentationFormat>On-screen Show (4:3)</PresentationFormat>
  <Paragraphs>1195</Paragraphs>
  <Slides>121</Slides>
  <Notes>62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121</vt:i4>
      </vt:variant>
    </vt:vector>
  </HeadingPairs>
  <TitlesOfParts>
    <vt:vector size="137" baseType="lpstr">
      <vt:lpstr>Arial</vt:lpstr>
      <vt:lpstr>Arial Black</vt:lpstr>
      <vt:lpstr>Arial Narrow</vt:lpstr>
      <vt:lpstr>Arial Unicode MS</vt:lpstr>
      <vt:lpstr>Calibri</vt:lpstr>
      <vt:lpstr>Calibri Light</vt:lpstr>
      <vt:lpstr>Franklin Gothic Demi Cond</vt:lpstr>
      <vt:lpstr>Microsoft Sans Serif</vt:lpstr>
      <vt:lpstr>Times New Roman</vt:lpstr>
      <vt:lpstr>Tw Cen MT</vt:lpstr>
      <vt:lpstr>Wingdings</vt:lpstr>
      <vt:lpstr>Office Theme</vt:lpstr>
      <vt:lpstr>template</vt:lpstr>
      <vt:lpstr>2_Office Theme</vt:lpstr>
      <vt:lpstr>3_Office Theme</vt:lpstr>
      <vt:lpstr>1_Office Theme</vt:lpstr>
      <vt:lpstr>PowerPoint Presentation</vt:lpstr>
      <vt:lpstr>Agenda</vt:lpstr>
      <vt:lpstr>Agenda</vt:lpstr>
      <vt:lpstr>Wisconsin Energy Workforce Consortium</vt:lpstr>
      <vt:lpstr>Wisconsin Energy Workforce Consortium</vt:lpstr>
      <vt:lpstr>Wisconsin Energy Workforce Consortium</vt:lpstr>
      <vt:lpstr>Department of Workforce Development</vt:lpstr>
      <vt:lpstr>Oakhill Job Center Project</vt:lpstr>
      <vt:lpstr>Oakhill Job Center Project</vt:lpstr>
      <vt:lpstr>Oakhill Job Center Project</vt:lpstr>
      <vt:lpstr>Taycheedah Job Center Project</vt:lpstr>
      <vt:lpstr>DWD/DOC Collaboration</vt:lpstr>
      <vt:lpstr>DWD/DOC Collaboration</vt:lpstr>
      <vt:lpstr>DWD/DOC Pre-apprenticeship &amp; Registered Apprenticeship Opportunities</vt:lpstr>
      <vt:lpstr>Future Correctional Job Center Opportunities</vt:lpstr>
      <vt:lpstr>Mobile Career Lab</vt:lpstr>
      <vt:lpstr>Mobile Sector Centers</vt:lpstr>
      <vt:lpstr>Reentry – Fidelity Bonds</vt:lpstr>
      <vt:lpstr>Reentry – Work Opportunity Tax Credit (WOTC)</vt:lpstr>
      <vt:lpstr>Department of Workforce Development</vt:lpstr>
      <vt:lpstr>PowerPoint Presentation</vt:lpstr>
      <vt:lpstr>PowerPoint Presentation</vt:lpstr>
      <vt:lpstr>PowerPoint Presentation</vt:lpstr>
      <vt:lpstr>DWD/DOC Collaboration</vt:lpstr>
      <vt:lpstr>Veteran Recruitment Transition Summits</vt:lpstr>
      <vt:lpstr>Vets Ready Program</vt:lpstr>
      <vt:lpstr>Questions?</vt:lpstr>
      <vt:lpstr>PowerPoint Presentation</vt:lpstr>
      <vt:lpstr>CEWD Contractor Members</vt:lpstr>
      <vt:lpstr>NEW! Average Retirement Rate Messages</vt:lpstr>
      <vt:lpstr>New Initiatives</vt:lpstr>
      <vt:lpstr>2019 Key Dates </vt:lpstr>
      <vt:lpstr>CEWD Contractor Members</vt:lpstr>
      <vt:lpstr>Wisconsin Energy Workforce Consortium</vt:lpstr>
      <vt:lpstr>PowerPoint Presentation</vt:lpstr>
      <vt:lpstr>PowerPoint Presentation</vt:lpstr>
      <vt:lpstr>PowerPoint Presentation</vt:lpstr>
      <vt:lpstr>What Matters Most for Today and the Future</vt:lpstr>
      <vt:lpstr>PowerPoint Presentation</vt:lpstr>
      <vt:lpstr>PowerPoint Presentation</vt:lpstr>
      <vt:lpstr>PowerPoint Presentation</vt:lpstr>
      <vt:lpstr>PowerPoint Presentation</vt:lpstr>
      <vt:lpstr>Student Pipeline</vt:lpstr>
      <vt:lpstr>We Energies Work Based Learning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Attrition vs Total Hires Total Company</vt:lpstr>
      <vt:lpstr>PowerPoint Presentation</vt:lpstr>
      <vt:lpstr>Diversity &amp; Inclusion</vt:lpstr>
      <vt:lpstr>Investor Owned Utility Veteran Hires (Respondents Only)</vt:lpstr>
      <vt:lpstr>Troops to Energy Jobs</vt:lpstr>
      <vt:lpstr>PowerPoint Presentation</vt:lpstr>
      <vt:lpstr>Total Company Non-retirement Attrition – Retention Issues</vt:lpstr>
      <vt:lpstr>Generations in the Utility Workforce</vt:lpstr>
      <vt:lpstr>PowerPoint Presentation</vt:lpstr>
      <vt:lpstr>PowerPoint Presentation</vt:lpstr>
      <vt:lpstr>PowerPoint Presentation</vt:lpstr>
      <vt:lpstr>Wisconsin Energy Workforce Consortium</vt:lpstr>
      <vt:lpstr>Wisconsin Energy Workforce Consortium</vt:lpstr>
      <vt:lpstr>Making Powerful Connections</vt:lpstr>
      <vt:lpstr>Illinois workload increased  due to the 2012 Energy  Infrastructure  Modernization Act (EIMA)</vt:lpstr>
      <vt:lpstr>Int ren’s Involvement:</vt:lpstr>
      <vt:lpstr>The Components</vt:lpstr>
      <vt:lpstr>PowerPoint Presentation</vt:lpstr>
      <vt:lpstr>Stakeholders 2019</vt:lpstr>
      <vt:lpstr>Overview</vt:lpstr>
      <vt:lpstr>In the Classroom &amp;  Job Shadowing</vt:lpstr>
      <vt:lpstr>The Schedule</vt:lpstr>
      <vt:lpstr>Schedule- 9 Weeks</vt:lpstr>
      <vt:lpstr>PowerPoint Presentation</vt:lpstr>
      <vt:lpstr>Behind the Scenes and More… </vt:lpstr>
      <vt:lpstr>Data Collection</vt:lpstr>
      <vt:lpstr>Company</vt:lpstr>
      <vt:lpstr>PowerPoint Presentation</vt:lpstr>
      <vt:lpstr>Educational Consult ant</vt:lpstr>
      <vt:lpstr>Graduates Employe d</vt:lpstr>
      <vt:lpstr>Next St eps</vt:lpstr>
      <vt:lpstr>PowerPoint Presentation</vt:lpstr>
      <vt:lpstr>Wisconsin Energy Workforce Consortium</vt:lpstr>
      <vt:lpstr>Update</vt:lpstr>
      <vt:lpstr>Wisconsin Energy Workforce Consortium</vt:lpstr>
      <vt:lpstr>Wisconsin Energy Workforce Consortium</vt:lpstr>
      <vt:lpstr>Update</vt:lpstr>
      <vt:lpstr>PowerPoint Presentation</vt:lpstr>
      <vt:lpstr>Wisconsin Energy Workforce Consortium</vt:lpstr>
      <vt:lpstr>Wisconsin Energy Workforce Consortium</vt:lpstr>
      <vt:lpstr>Vision</vt:lpstr>
      <vt:lpstr>Mission Statement</vt:lpstr>
      <vt:lpstr>Key Areas of Focus</vt:lpstr>
      <vt:lpstr>Career Awareness</vt:lpstr>
      <vt:lpstr>Career Awareness</vt:lpstr>
      <vt:lpstr>Education</vt:lpstr>
      <vt:lpstr>Education</vt:lpstr>
      <vt:lpstr>Education</vt:lpstr>
      <vt:lpstr>Workforce Planning</vt:lpstr>
      <vt:lpstr>Workforce Planning</vt:lpstr>
      <vt:lpstr>Workforce Planning</vt:lpstr>
      <vt:lpstr>Structure and Support</vt:lpstr>
      <vt:lpstr>Structure and Support</vt:lpstr>
      <vt:lpstr>Structure and Support</vt:lpstr>
      <vt:lpstr>Structure and Support</vt:lpstr>
      <vt:lpstr>Current Membership</vt:lpstr>
      <vt:lpstr>Executive Committee</vt:lpstr>
      <vt:lpstr>Industry Game Changers</vt:lpstr>
      <vt:lpstr>Industry Game Changers</vt:lpstr>
      <vt:lpstr>WI Workforce Challenges</vt:lpstr>
      <vt:lpstr>WI Workforce Challenges</vt:lpstr>
      <vt:lpstr>WEWC Accomplishments</vt:lpstr>
      <vt:lpstr>WEWC Accomplishments  cont’d</vt:lpstr>
      <vt:lpstr>Wisconsin Energy Workforce Consortium</vt:lpstr>
      <vt:lpstr>Wisconsin Energy Workforce Consortium</vt:lpstr>
      <vt:lpstr>PowerPoint Presentation</vt:lpstr>
    </vt:vector>
  </TitlesOfParts>
  <Company>Edison Electric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NNelson</dc:creator>
  <cp:lastModifiedBy>Heather Dyer</cp:lastModifiedBy>
  <cp:revision>783</cp:revision>
  <cp:lastPrinted>2016-10-27T13:53:33Z</cp:lastPrinted>
  <dcterms:created xsi:type="dcterms:W3CDTF">2008-02-26T18:17:17Z</dcterms:created>
  <dcterms:modified xsi:type="dcterms:W3CDTF">2019-09-17T19:11:21Z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-471237589</vt:i4>
  </property>
  <property fmtid="{D5CDD505-2E9C-101B-9397-08002B2CF9AE}" pid="3" name="_NewReviewCycle">
    <vt:lpwstr/>
  </property>
  <property fmtid="{D5CDD505-2E9C-101B-9397-08002B2CF9AE}" pid="4" name="_EmailSubject">
    <vt:lpwstr>WEWC Templates</vt:lpwstr>
  </property>
  <property fmtid="{D5CDD505-2E9C-101B-9397-08002B2CF9AE}" pid="5" name="_AuthorEmail">
    <vt:lpwstr>DECrabb@wisconsinpublicservice.com</vt:lpwstr>
  </property>
  <property fmtid="{D5CDD505-2E9C-101B-9397-08002B2CF9AE}" pid="6" name="_AuthorEmailDisplayName">
    <vt:lpwstr>Crabb, Debra E</vt:lpwstr>
  </property>
  <property fmtid="{D5CDD505-2E9C-101B-9397-08002B2CF9AE}" pid="7" name="ContentTypeId">
    <vt:lpwstr>0x0101008A9172E2B1B8B346985D80715B27B433</vt:lpwstr>
  </property>
</Properties>
</file>